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61" r:id="rId6"/>
    <p:sldId id="265" r:id="rId7"/>
    <p:sldId id="270" r:id="rId8"/>
    <p:sldId id="262" r:id="rId9"/>
    <p:sldId id="273" r:id="rId10"/>
    <p:sldId id="274" r:id="rId11"/>
    <p:sldId id="260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7" autoAdjust="0"/>
  </p:normalViewPr>
  <p:slideViewPr>
    <p:cSldViewPr snapToGrid="0">
      <p:cViewPr varScale="1">
        <p:scale>
          <a:sx n="47" d="100"/>
          <a:sy n="47" d="100"/>
        </p:scale>
        <p:origin x="-96" y="-46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74D3FF-88B1-413F-934F-543E2B4CF40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m0_73184382/article/details/126217623?spm=1001.2014.3001.55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1FEB16-EB3A-9578-0934-4B76CB886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784" y="129905"/>
            <a:ext cx="11579258" cy="2940590"/>
          </a:xfrm>
        </p:spPr>
        <p:txBody>
          <a:bodyPr/>
          <a:lstStyle/>
          <a:p>
            <a:r>
              <a:rPr lang="zh-CN" altLang="en-US" dirty="0"/>
              <a:t>软件工程</a:t>
            </a:r>
            <a:r>
              <a:rPr lang="en-US" altLang="zh-CN" dirty="0"/>
              <a:t>G17</a:t>
            </a:r>
            <a:r>
              <a:rPr lang="zh-CN" altLang="en-US" dirty="0"/>
              <a:t>组第一次小组作业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打豆豆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9CFC866-F170-30C1-2297-BAC1B9146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32001266</a:t>
            </a:r>
            <a:r>
              <a:rPr lang="zh-CN" altLang="en-US" dirty="0"/>
              <a:t>李时博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32001258</a:t>
            </a:r>
            <a:r>
              <a:rPr lang="zh-CN" altLang="en-US" dirty="0"/>
              <a:t>范伟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320001160</a:t>
            </a:r>
            <a:r>
              <a:rPr lang="zh-CN" altLang="en-US" dirty="0"/>
              <a:t>秦思豪</a:t>
            </a:r>
          </a:p>
        </p:txBody>
      </p:sp>
      <p:pic>
        <p:nvPicPr>
          <p:cNvPr id="1026" name="Picture 2" descr="C:\Users\pc\Desktop\试用\？\horizontal_on_white_by_log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33843"/>
            <a:ext cx="15716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9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72069" y="474249"/>
            <a:ext cx="11158194" cy="5420412"/>
          </a:xfrm>
        </p:spPr>
        <p:txBody>
          <a:bodyPr>
            <a:noAutofit/>
          </a:bodyPr>
          <a:lstStyle/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2022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日下午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寝室（线上腾讯会议）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参会人员：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李时博、范伟、秦思豪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主持人：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会议内容：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会议由李时博、范伟、秦思豪轮流进行发言、研后纪要如下：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、会议就上周小组作业完成情况做总结，合理安排和调整任务分工。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、探讨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github,project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等工具的使用，对各自经验进行交流和总结。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、要求每个人继续做好各自的工作。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、督促所有小组成员尽快完成各自当下任务。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0" y="793112"/>
            <a:ext cx="10972800" cy="1143000"/>
          </a:xfrm>
        </p:spPr>
        <p:txBody>
          <a:bodyPr/>
          <a:lstStyle/>
          <a:p>
            <a:r>
              <a:rPr lang="zh-CN" altLang="en-US" dirty="0"/>
              <a:t>会议纪要</a:t>
            </a:r>
          </a:p>
        </p:txBody>
      </p:sp>
    </p:spTree>
    <p:extLst>
      <p:ext uri="{BB962C8B-B14F-4D97-AF65-F5344CB8AC3E}">
        <p14:creationId xmlns:p14="http://schemas.microsoft.com/office/powerpoint/2010/main" val="261943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21216BD-7CE2-12D4-3C4F-D21147BF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李时博：项目开发计划书并研究可行性（</a:t>
            </a:r>
            <a:r>
              <a:rPr lang="en-US" altLang="zh-CN" dirty="0"/>
              <a:t>90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秦思豪：</a:t>
            </a:r>
            <a:r>
              <a:rPr lang="en-US" altLang="zh-CN" dirty="0"/>
              <a:t>ppt</a:t>
            </a:r>
            <a:r>
              <a:rPr lang="zh-CN" altLang="en-US" dirty="0"/>
              <a:t>制作与完善（</a:t>
            </a:r>
            <a:r>
              <a:rPr lang="en-US" altLang="zh-CN" dirty="0"/>
              <a:t>91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范伟：   项目计划安排（</a:t>
            </a:r>
            <a:r>
              <a:rPr lang="en-US" altLang="zh-CN" dirty="0"/>
              <a:t>92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6E242A-DBE0-122A-494D-76A70D1C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三、组员分工及评价</a:t>
            </a:r>
          </a:p>
        </p:txBody>
      </p:sp>
    </p:spTree>
    <p:extLst>
      <p:ext uri="{BB962C8B-B14F-4D97-AF65-F5344CB8AC3E}">
        <p14:creationId xmlns:p14="http://schemas.microsoft.com/office/powerpoint/2010/main" val="397714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1A6D14-0B1C-476C-5602-B6979C67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ea"/>
              <a:buAutoNum type="circleNumDbPlain"/>
            </a:pPr>
            <a:r>
              <a:rPr lang="en-US" altLang="zh-CN" dirty="0" smtClean="0">
                <a:hlinkClick r:id="rId2"/>
              </a:rPr>
              <a:t>https://blog.csdn.net/m0_73184382/article/details/126217623?spm=1001.2014.3001.5501</a:t>
            </a:r>
            <a:r>
              <a:rPr lang="en-US" altLang="zh-CN" dirty="0" smtClean="0"/>
              <a:t>CSDN </a:t>
            </a:r>
            <a:r>
              <a:rPr lang="zh-CN" altLang="en-US" dirty="0" smtClean="0"/>
              <a:t>植物大战僵尸</a:t>
            </a:r>
            <a:r>
              <a:rPr lang="en-US" altLang="zh-CN" dirty="0" smtClean="0"/>
              <a:t>2022/10/12 22:26</a:t>
            </a:r>
          </a:p>
          <a:p>
            <a:pPr marL="624078" indent="-514350">
              <a:buFont typeface="+mj-lt"/>
              <a:buAutoNum type="circleNumDbPlain"/>
            </a:pPr>
            <a:endParaRPr lang="en-US" altLang="zh-CN" dirty="0" smtClean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F65DD8-573A-4461-78F9-29F53228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四、参考文献</a:t>
            </a:r>
          </a:p>
        </p:txBody>
      </p:sp>
    </p:spTree>
    <p:extLst>
      <p:ext uri="{BB962C8B-B14F-4D97-AF65-F5344CB8AC3E}">
        <p14:creationId xmlns:p14="http://schemas.microsoft.com/office/powerpoint/2010/main" val="16308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81D1CDE-24AD-928D-6EBE-5C665E76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简介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技术环境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组员分工及评价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参考文献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C51BF2-A1A0-FDD3-FF48-E00D42C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3946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053" y="2262937"/>
            <a:ext cx="2422585" cy="1308400"/>
          </a:xfrm>
        </p:spPr>
        <p:txBody>
          <a:bodyPr/>
          <a:lstStyle/>
          <a:p>
            <a:r>
              <a:rPr lang="zh-CN" altLang="en-US" dirty="0"/>
              <a:t>一、简介</a:t>
            </a:r>
          </a:p>
        </p:txBody>
      </p:sp>
    </p:spTree>
    <p:extLst>
      <p:ext uri="{BB962C8B-B14F-4D97-AF65-F5344CB8AC3E}">
        <p14:creationId xmlns:p14="http://schemas.microsoft.com/office/powerpoint/2010/main" val="2490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u="sng" dirty="0">
                <a:uFill>
                  <a:solidFill>
                    <a:schemeClr val="accent1"/>
                  </a:solidFill>
                </a:uFill>
              </a:rPr>
              <a:t>植物大战僵尸是由</a:t>
            </a:r>
            <a:r>
              <a:rPr lang="en-US" altLang="zh-CN" u="sng" dirty="0" err="1">
                <a:uFill>
                  <a:solidFill>
                    <a:schemeClr val="accent1"/>
                  </a:solidFill>
                </a:uFill>
              </a:rPr>
              <a:t>PopCap</a:t>
            </a:r>
            <a:r>
              <a:rPr lang="en-US" altLang="zh-CN" u="sng" dirty="0">
                <a:uFill>
                  <a:solidFill>
                    <a:schemeClr val="accent1"/>
                  </a:solidFill>
                </a:uFill>
              </a:rPr>
              <a:t> Games</a:t>
            </a:r>
            <a:r>
              <a:rPr lang="zh-CN" altLang="en-US" u="sng" dirty="0">
                <a:uFill>
                  <a:solidFill>
                    <a:schemeClr val="accent1"/>
                  </a:solidFill>
                </a:uFill>
              </a:rPr>
              <a:t>为</a:t>
            </a:r>
            <a:r>
              <a:rPr lang="en-US" altLang="zh-CN" u="sng" dirty="0">
                <a:uFill>
                  <a:solidFill>
                    <a:schemeClr val="accent1"/>
                  </a:solidFill>
                </a:uFill>
              </a:rPr>
              <a:t>Windows</a:t>
            </a:r>
            <a:r>
              <a:rPr lang="zh-CN" altLang="en-US" u="sng" dirty="0">
                <a:uFill>
                  <a:solidFill>
                    <a:schemeClr val="accent1"/>
                  </a:solidFill>
                </a:uFill>
              </a:rPr>
              <a:t>、</a:t>
            </a:r>
            <a:r>
              <a:rPr lang="en-US" altLang="zh-CN" u="sng" dirty="0">
                <a:uFill>
                  <a:solidFill>
                    <a:schemeClr val="accent1"/>
                  </a:solidFill>
                </a:uFill>
              </a:rPr>
              <a:t>Mac OS X</a:t>
            </a:r>
            <a:r>
              <a:rPr lang="zh-CN" altLang="en-US" u="sng" dirty="0">
                <a:uFill>
                  <a:solidFill>
                    <a:schemeClr val="accent1"/>
                  </a:solidFill>
                </a:uFill>
              </a:rPr>
              <a:t>、</a:t>
            </a:r>
            <a:r>
              <a:rPr lang="en-US" altLang="zh-CN" u="sng" dirty="0">
                <a:uFill>
                  <a:solidFill>
                    <a:schemeClr val="accent1"/>
                  </a:solidFill>
                </a:uFill>
              </a:rPr>
              <a:t>iPhone OS</a:t>
            </a:r>
            <a:r>
              <a:rPr lang="zh-CN" altLang="en-US" u="sng" dirty="0">
                <a:uFill>
                  <a:solidFill>
                    <a:schemeClr val="accent1"/>
                  </a:solidFill>
                </a:uFill>
              </a:rPr>
              <a:t>和 </a:t>
            </a:r>
            <a:r>
              <a:rPr lang="en-US" altLang="zh-CN" u="sng" dirty="0">
                <a:uFill>
                  <a:solidFill>
                    <a:schemeClr val="accent1"/>
                  </a:solidFill>
                </a:uFill>
              </a:rPr>
              <a:t>android</a:t>
            </a:r>
            <a:r>
              <a:rPr lang="zh-CN" altLang="en-US" u="sng" dirty="0">
                <a:uFill>
                  <a:solidFill>
                    <a:schemeClr val="accent1"/>
                  </a:solidFill>
                </a:uFill>
              </a:rPr>
              <a:t>系统 开发，并于</a:t>
            </a:r>
            <a:r>
              <a:rPr lang="en-US" altLang="zh-CN" u="sng" dirty="0">
                <a:uFill>
                  <a:solidFill>
                    <a:schemeClr val="accent1"/>
                  </a:solidFill>
                </a:uFill>
              </a:rPr>
              <a:t>2009</a:t>
            </a:r>
            <a:r>
              <a:rPr lang="zh-CN" altLang="en-US" u="sng" dirty="0">
                <a:uFill>
                  <a:solidFill>
                    <a:schemeClr val="accent1"/>
                  </a:solidFill>
                </a:uFill>
              </a:rPr>
              <a:t>年</a:t>
            </a:r>
            <a:r>
              <a:rPr lang="en-US" altLang="zh-CN" u="sng" dirty="0">
                <a:uFill>
                  <a:solidFill>
                    <a:schemeClr val="accent1"/>
                  </a:solidFill>
                </a:uFill>
              </a:rPr>
              <a:t>5</a:t>
            </a:r>
            <a:r>
              <a:rPr lang="zh-CN" altLang="en-US" u="sng" dirty="0">
                <a:uFill>
                  <a:solidFill>
                    <a:schemeClr val="accent1"/>
                  </a:solidFill>
                </a:uFill>
              </a:rPr>
              <a:t>月</a:t>
            </a:r>
            <a:r>
              <a:rPr lang="en-US" altLang="zh-CN" u="sng" dirty="0">
                <a:uFill>
                  <a:solidFill>
                    <a:schemeClr val="accent1"/>
                  </a:solidFill>
                </a:uFill>
              </a:rPr>
              <a:t>5</a:t>
            </a:r>
            <a:r>
              <a:rPr lang="zh-CN" altLang="en-US" u="sng" dirty="0">
                <a:uFill>
                  <a:solidFill>
                    <a:schemeClr val="accent1"/>
                  </a:solidFill>
                </a:uFill>
              </a:rPr>
              <a:t>日发售的一款</a:t>
            </a:r>
            <a:r>
              <a:rPr lang="zh-CN" altLang="en-US" u="sng" dirty="0" smtClean="0">
                <a:uFill>
                  <a:solidFill>
                    <a:schemeClr val="accent1"/>
                  </a:solidFill>
                </a:uFill>
              </a:rPr>
              <a:t>游戏</a:t>
            </a:r>
            <a:r>
              <a:rPr lang="zh-CN" altLang="en-US" u="sng" dirty="0" smtClean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rPr>
              <a:t>①</a:t>
            </a:r>
            <a:r>
              <a:rPr lang="zh-CN" altLang="en-US" dirty="0" smtClean="0"/>
              <a:t>。</a:t>
            </a:r>
            <a:r>
              <a:rPr lang="zh-CN" altLang="en-US" dirty="0"/>
              <a:t>右下角的游戏界面曾陪我们中的大部分人度过了一段美好的时光，出于对曾经游戏的怀念以及其游戏机制的特色，我们组决定制作一款类似的游戏。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设计背景</a:t>
            </a:r>
          </a:p>
        </p:txBody>
      </p:sp>
      <p:pic>
        <p:nvPicPr>
          <p:cNvPr id="2050" name="Picture 2" descr="C:\Users\pc\AppData\Local\Temp\WeChat Files\f006e8e93999c8cfda7d47b8c5de4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755" y="3177083"/>
            <a:ext cx="3715110" cy="27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77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A9E229E-E5B7-DE6A-1DBE-A1241700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屏幕外将随机生成不同种类的怪物并攻击玩家</a:t>
            </a:r>
            <a:endParaRPr lang="en-US" altLang="zh-CN" dirty="0"/>
          </a:p>
          <a:p>
            <a:r>
              <a:rPr lang="zh-CN" altLang="en-US" dirty="0"/>
              <a:t>玩家可以在固定位置上摆放不同种类的单位</a:t>
            </a:r>
            <a:endParaRPr lang="en-US" altLang="zh-CN" dirty="0"/>
          </a:p>
          <a:p>
            <a:r>
              <a:rPr lang="zh-CN" altLang="en-US" dirty="0"/>
              <a:t>击败怪物可获得游戏货币</a:t>
            </a:r>
            <a:endParaRPr lang="en-US" altLang="zh-CN" dirty="0"/>
          </a:p>
          <a:p>
            <a:r>
              <a:rPr lang="zh-CN" altLang="en-US" dirty="0"/>
              <a:t>游戏货币可用于购买单位增强玩家实力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D4ACB6-2D92-C88C-2ABD-04D2AE75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玩法介绍</a:t>
            </a:r>
          </a:p>
        </p:txBody>
      </p:sp>
    </p:spTree>
    <p:extLst>
      <p:ext uri="{BB962C8B-B14F-4D97-AF65-F5344CB8AC3E}">
        <p14:creationId xmlns:p14="http://schemas.microsoft.com/office/powerpoint/2010/main" val="241672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BC0F227-17A5-7A0F-1D60-90B377B2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游戏难度随关卡进度递增</a:t>
            </a:r>
            <a:endParaRPr lang="en-US" altLang="zh-CN" dirty="0"/>
          </a:p>
          <a:p>
            <a:r>
              <a:rPr lang="zh-CN" altLang="en-US" dirty="0"/>
              <a:t>玩家可将通关数记录放入排行榜</a:t>
            </a:r>
            <a:endParaRPr lang="en-US" altLang="zh-CN" dirty="0"/>
          </a:p>
          <a:p>
            <a:r>
              <a:rPr lang="zh-CN" altLang="en-US" dirty="0"/>
              <a:t>排行榜将根据记录通关数对玩家进行排名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A9522C-537A-D09D-1E22-19A304A2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游戏机制</a:t>
            </a:r>
          </a:p>
        </p:txBody>
      </p:sp>
    </p:spTree>
    <p:extLst>
      <p:ext uri="{BB962C8B-B14F-4D97-AF65-F5344CB8AC3E}">
        <p14:creationId xmlns:p14="http://schemas.microsoft.com/office/powerpoint/2010/main" val="33278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0410" y="2280189"/>
            <a:ext cx="3958087" cy="1291147"/>
          </a:xfrm>
        </p:spPr>
        <p:txBody>
          <a:bodyPr/>
          <a:lstStyle/>
          <a:p>
            <a:r>
              <a:rPr lang="zh-CN" altLang="en-US" dirty="0"/>
              <a:t>二、技术环境</a:t>
            </a:r>
          </a:p>
        </p:txBody>
      </p:sp>
    </p:spTree>
    <p:extLst>
      <p:ext uri="{BB962C8B-B14F-4D97-AF65-F5344CB8AC3E}">
        <p14:creationId xmlns:p14="http://schemas.microsoft.com/office/powerpoint/2010/main" val="257613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3556F9-151F-A27B-30FF-C6EDC307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551"/>
            <a:ext cx="10515600" cy="5866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框架：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javafx</a:t>
            </a:r>
            <a:r>
              <a:rPr lang="zh-CN" altLang="en-US" dirty="0"/>
              <a:t>开发框架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前端部分：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</a:t>
            </a:r>
            <a:r>
              <a:rPr lang="en-US" altLang="zh-CN" dirty="0"/>
              <a:t>html5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开发前端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后端部分：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</a:t>
            </a:r>
            <a:r>
              <a:rPr lang="en-US" altLang="zh-CN" dirty="0"/>
              <a:t>java</a:t>
            </a:r>
            <a:r>
              <a:rPr lang="zh-CN" altLang="en-US" dirty="0"/>
              <a:t>实现后端</a:t>
            </a:r>
            <a:r>
              <a:rPr lang="en-US" altLang="zh-CN" dirty="0"/>
              <a:t>API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运行环境：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Windows</a:t>
            </a:r>
          </a:p>
          <a:p>
            <a:pPr marL="0" indent="0">
              <a:buNone/>
            </a:pPr>
            <a:r>
              <a:rPr lang="zh-CN" altLang="en-US" dirty="0"/>
              <a:t>编程环境：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eclipse</a:t>
            </a:r>
            <a:r>
              <a:rPr lang="zh-CN" altLang="en-US" dirty="0"/>
              <a:t>、</a:t>
            </a:r>
            <a:r>
              <a:rPr lang="en-US" altLang="zh-CN" dirty="0"/>
              <a:t>IDEA</a:t>
            </a:r>
          </a:p>
          <a:p>
            <a:pPr marL="0" indent="0">
              <a:buNone/>
            </a:pPr>
            <a:r>
              <a:rPr lang="zh-CN" altLang="en-US" dirty="0"/>
              <a:t>团队协作工具：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05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预算：</a:t>
            </a:r>
            <a:endParaRPr lang="en-US" altLang="zh-CN" dirty="0"/>
          </a:p>
          <a:p>
            <a:pPr lvl="1"/>
            <a:r>
              <a:rPr lang="zh-CN" altLang="en-US" dirty="0"/>
              <a:t>域名费用：</a:t>
            </a:r>
            <a:r>
              <a:rPr lang="en-US" altLang="zh-CN" dirty="0"/>
              <a:t>9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年</a:t>
            </a:r>
          </a:p>
          <a:p>
            <a:pPr lvl="1"/>
            <a:r>
              <a:rPr lang="zh-CN" altLang="en-US" dirty="0"/>
              <a:t>云服务器：</a:t>
            </a:r>
            <a:r>
              <a:rPr lang="en-US" altLang="zh-CN" dirty="0"/>
              <a:t>34.7/</a:t>
            </a:r>
            <a:r>
              <a:rPr lang="zh-CN" altLang="en-US" dirty="0"/>
              <a:t>月</a:t>
            </a:r>
            <a:endParaRPr lang="en-US" altLang="zh-CN" dirty="0"/>
          </a:p>
          <a:p>
            <a:r>
              <a:rPr lang="zh-CN" altLang="en-US" dirty="0"/>
              <a:t>资源分配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每位组员使用各自的笔记本电脑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预算与资源分配</a:t>
            </a:r>
          </a:p>
        </p:txBody>
      </p:sp>
    </p:spTree>
    <p:extLst>
      <p:ext uri="{BB962C8B-B14F-4D97-AF65-F5344CB8AC3E}">
        <p14:creationId xmlns:p14="http://schemas.microsoft.com/office/powerpoint/2010/main" val="1056347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203</TotalTime>
  <Words>370</Words>
  <Application>Microsoft Office PowerPoint</Application>
  <PresentationFormat>自定义</PresentationFormat>
  <Paragraphs>65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聚合</vt:lpstr>
      <vt:lpstr>软件工程G17组第一次小组作业 打豆豆</vt:lpstr>
      <vt:lpstr>目录</vt:lpstr>
      <vt:lpstr>一、简介</vt:lpstr>
      <vt:lpstr>设计背景</vt:lpstr>
      <vt:lpstr>玩法介绍</vt:lpstr>
      <vt:lpstr>游戏机制</vt:lpstr>
      <vt:lpstr>二、技术环境</vt:lpstr>
      <vt:lpstr>PowerPoint 演示文稿</vt:lpstr>
      <vt:lpstr>预算与资源分配</vt:lpstr>
      <vt:lpstr>会议纪要</vt:lpstr>
      <vt:lpstr>三、组员分工及评价</vt:lpstr>
      <vt:lpstr>四、参考文献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软件工程G17组第一次小组作业</dc:title>
  <dc:creator>975727614@qq.com</dc:creator>
  <cp:lastModifiedBy>pc</cp:lastModifiedBy>
  <cp:revision>18</cp:revision>
  <dcterms:created xsi:type="dcterms:W3CDTF">2022-09-18T12:53:08Z</dcterms:created>
  <dcterms:modified xsi:type="dcterms:W3CDTF">2022-10-12T14:40:08Z</dcterms:modified>
</cp:coreProperties>
</file>