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80" r:id="rId5"/>
    <p:sldId id="275" r:id="rId6"/>
    <p:sldId id="261" r:id="rId7"/>
    <p:sldId id="319" r:id="rId8"/>
    <p:sldId id="320" r:id="rId9"/>
    <p:sldId id="277" r:id="rId10"/>
    <p:sldId id="274" r:id="rId11"/>
    <p:sldId id="278" r:id="rId12"/>
    <p:sldId id="309" r:id="rId13"/>
    <p:sldId id="310" r:id="rId14"/>
    <p:sldId id="311" r:id="rId15"/>
    <p:sldId id="259" r:id="rId16"/>
    <p:sldId id="294" r:id="rId17"/>
    <p:sldId id="295" r:id="rId18"/>
    <p:sldId id="276" r:id="rId19"/>
    <p:sldId id="262" r:id="rId20"/>
    <p:sldId id="279" r:id="rId21"/>
    <p:sldId id="257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97" autoAdjust="0"/>
  </p:normalViewPr>
  <p:slideViewPr>
    <p:cSldViewPr snapToGrid="0">
      <p:cViewPr varScale="1">
        <p:scale>
          <a:sx n="81" d="100"/>
          <a:sy n="81" d="100"/>
        </p:scale>
        <p:origin x="720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blog.csdn.net/mhx3008557816/article/details/121542706" TargetMode="External"/><Relationship Id="rId1" Type="http://schemas.openxmlformats.org/officeDocument/2006/relationships/hyperlink" Target="https://blog.csdn.net/weixin_36204727/article/details/117786281?spm=1001.2101.3001.6650.2&amp;utm_medium=distribute.pc_relevant.none-task-blog-2~default~CTRLIST~Rate-2-117786281-blog-125726404.pc_relevant_3mothn_strategy_recovery&amp;depth_1-utm_source=distribute.pc_relevant.none-task-blog-2~default~CTRLIST~Rate-2-117786281-blog-125726404.pc_relevant_3mothn_strategy_recovery&amp;utm_relevant_index=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2784" y="129905"/>
            <a:ext cx="11579258" cy="2940590"/>
          </a:xfrm>
        </p:spPr>
        <p:txBody>
          <a:bodyPr/>
          <a:lstStyle/>
          <a:p>
            <a:r>
              <a:rPr lang="zh-CN" altLang="en-US" dirty="0"/>
              <a:t>软件工程</a:t>
            </a:r>
            <a:r>
              <a:rPr lang="en-US" altLang="zh-CN" dirty="0"/>
              <a:t>G17</a:t>
            </a:r>
            <a:r>
              <a:rPr lang="zh-CN" altLang="en-US" dirty="0"/>
              <a:t>组需求分析</a:t>
            </a:r>
            <a:br>
              <a:rPr lang="en-US" altLang="zh-CN" dirty="0"/>
            </a:br>
            <a:r>
              <a:rPr lang="zh-CN" altLang="en-US" dirty="0"/>
              <a:t>打豆豆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组长：</a:t>
            </a:r>
            <a:r>
              <a:rPr lang="en-US" altLang="zh-CN" dirty="0"/>
              <a:t>32001266</a:t>
            </a:r>
            <a:r>
              <a:rPr lang="zh-CN" altLang="en-US" dirty="0"/>
              <a:t>李时博</a:t>
            </a:r>
            <a:r>
              <a:rPr lang="en-US" altLang="zh-CN" dirty="0"/>
              <a:t>	</a:t>
            </a:r>
            <a:endParaRPr lang="en-US" altLang="zh-CN" dirty="0"/>
          </a:p>
          <a:p>
            <a:r>
              <a:rPr lang="zh-CN" altLang="en-US" dirty="0"/>
              <a:t>组员：</a:t>
            </a:r>
            <a:r>
              <a:rPr lang="en-US" altLang="zh-CN" dirty="0"/>
              <a:t>32001258</a:t>
            </a:r>
            <a:r>
              <a:rPr lang="zh-CN" altLang="en-US" dirty="0"/>
              <a:t>范伟</a:t>
            </a:r>
            <a:r>
              <a:rPr lang="en-US" altLang="zh-CN" dirty="0"/>
              <a:t>	</a:t>
            </a:r>
            <a:endParaRPr lang="en-US" altLang="zh-CN" dirty="0"/>
          </a:p>
          <a:p>
            <a:r>
              <a:rPr lang="zh-CN" altLang="en-US" dirty="0"/>
              <a:t>组员：</a:t>
            </a:r>
            <a:r>
              <a:rPr lang="en-US" altLang="zh-CN" dirty="0"/>
              <a:t>32001160</a:t>
            </a:r>
            <a:r>
              <a:rPr lang="zh-CN" altLang="en-US" dirty="0"/>
              <a:t>秦思豪</a:t>
            </a:r>
            <a:endParaRPr lang="zh-CN" altLang="en-US" dirty="0"/>
          </a:p>
        </p:txBody>
      </p:sp>
      <p:pic>
        <p:nvPicPr>
          <p:cNvPr id="1026" name="Picture 2" descr="C:\Users\pc\Desktop\试用\？\horizontal_on_white_by_logaster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233843"/>
            <a:ext cx="15716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44272" y="2376815"/>
            <a:ext cx="10972800" cy="1143000"/>
          </a:xfrm>
        </p:spPr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/>
              <a:t>.</a:t>
            </a:r>
            <a:r>
              <a:rPr lang="en-US" altLang="zh-CN" dirty="0">
                <a:sym typeface="+mn-ea"/>
              </a:rPr>
              <a:t>E-R</a:t>
            </a:r>
            <a:r>
              <a:rPr lang="zh-CN" altLang="en-US" dirty="0">
                <a:sym typeface="+mn-ea"/>
              </a:rPr>
              <a:t>图和数据字典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E-R</a:t>
            </a:r>
            <a:r>
              <a:rPr lang="zh-CN" altLang="en-US"/>
              <a:t>图</a:t>
            </a:r>
            <a:endParaRPr lang="zh-CN" altLang="en-US"/>
          </a:p>
        </p:txBody>
      </p:sp>
      <p:pic>
        <p:nvPicPr>
          <p:cNvPr id="4" name="图片 3" descr="b89ece5a33bad12f4a3d79de433c4e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417955"/>
            <a:ext cx="9766300" cy="4806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数据字典</a:t>
            </a:r>
            <a:endParaRPr lang="zh-CN" altLang="en-US"/>
          </a:p>
        </p:txBody>
      </p:sp>
      <p:pic>
        <p:nvPicPr>
          <p:cNvPr id="4" name="图片 3" descr="f736c121463fa8e4c72eff1a1f9e24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680" y="2019300"/>
            <a:ext cx="3651250" cy="3266440"/>
          </a:xfrm>
          <a:prstGeom prst="rect">
            <a:avLst/>
          </a:prstGeom>
        </p:spPr>
      </p:pic>
      <p:pic>
        <p:nvPicPr>
          <p:cNvPr id="5" name="图片 4" descr="1f9cc062067436fdd6db8a891f2c82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85" y="2219960"/>
            <a:ext cx="3822065" cy="30657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数据字典</a:t>
            </a:r>
            <a:endParaRPr lang="zh-CN" altLang="en-US"/>
          </a:p>
        </p:txBody>
      </p:sp>
      <p:pic>
        <p:nvPicPr>
          <p:cNvPr id="4" name="图片 3" descr="d1f0532baa234795678bb3e399215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6485" y="1965325"/>
            <a:ext cx="4027170" cy="3512185"/>
          </a:xfrm>
          <a:prstGeom prst="rect">
            <a:avLst/>
          </a:prstGeom>
        </p:spPr>
      </p:pic>
      <p:pic>
        <p:nvPicPr>
          <p:cNvPr id="5" name="图片 4" descr="f658f7f7de04bda3ad3998af53715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090" y="1902460"/>
            <a:ext cx="4462780" cy="3575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经费限制：本项目主要目标为通过软件工程课程，没有赞助商和投资，经费需要由小组成员自行承担；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开发期限：本项目为软件工程课程任务，平时的其他课程作业导致时间不足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约束条件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44652" y="1990316"/>
            <a:ext cx="10972800" cy="1143000"/>
          </a:xfrm>
        </p:spPr>
        <p:txBody>
          <a:bodyPr/>
          <a:lstStyle/>
          <a:p>
            <a:r>
              <a:rPr lang="zh-CN" altLang="en-US" dirty="0"/>
              <a:t>五</a:t>
            </a:r>
            <a:r>
              <a:rPr lang="en-US" altLang="zh-CN" dirty="0"/>
              <a:t>.</a:t>
            </a:r>
            <a:r>
              <a:rPr lang="zh-CN" altLang="en-US" dirty="0"/>
              <a:t>界面原型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25" y="1958467"/>
            <a:ext cx="2751058" cy="124216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登录界面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41" y="1189018"/>
            <a:ext cx="4450466" cy="29415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20705" y="481132"/>
            <a:ext cx="3233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主界面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/>
        </p:nvSpPr>
        <p:spPr>
          <a:xfrm>
            <a:off x="8039490" y="593889"/>
            <a:ext cx="3442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游戏界面</a:t>
            </a:r>
            <a:endParaRPr lang="zh-CN" altLang="en-US" sz="4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08" y="1958467"/>
            <a:ext cx="3501192" cy="163129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65921" y="2386242"/>
            <a:ext cx="10972800" cy="1143000"/>
          </a:xfrm>
        </p:spPr>
        <p:txBody>
          <a:bodyPr/>
          <a:lstStyle/>
          <a:p>
            <a:r>
              <a:rPr lang="zh-CN" altLang="en-US" dirty="0"/>
              <a:t>六</a:t>
            </a:r>
            <a:r>
              <a:rPr lang="en-US" altLang="zh-CN" dirty="0"/>
              <a:t>.</a:t>
            </a:r>
            <a:r>
              <a:rPr lang="zh-CN" altLang="en-US" dirty="0"/>
              <a:t>组员分工及评价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李时博：完善分析报告与</a:t>
            </a:r>
            <a:r>
              <a:rPr lang="en-US" altLang="zh-CN" dirty="0"/>
              <a:t>PPT</a:t>
            </a:r>
            <a:r>
              <a:rPr lang="zh-CN" altLang="en-US" dirty="0"/>
              <a:t>绘制原理图（</a:t>
            </a:r>
            <a:r>
              <a:rPr lang="en-US" altLang="zh-CN" dirty="0"/>
              <a:t>93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秦思豪：编写需求分析</a:t>
            </a:r>
            <a:r>
              <a:rPr lang="en-US" altLang="zh-CN" dirty="0"/>
              <a:t>ppt</a:t>
            </a:r>
            <a:r>
              <a:rPr lang="zh-CN" altLang="en-US" dirty="0"/>
              <a:t>制作（</a:t>
            </a:r>
            <a:r>
              <a:rPr lang="en-US" altLang="zh-CN" dirty="0"/>
              <a:t>91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范伟：编写需求分析报告（</a:t>
            </a:r>
            <a:r>
              <a:rPr lang="en-US" altLang="zh-CN" dirty="0"/>
              <a:t>90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组员分工及评价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68858" y="2461657"/>
            <a:ext cx="10972800" cy="1143000"/>
          </a:xfrm>
        </p:spPr>
        <p:txBody>
          <a:bodyPr/>
          <a:lstStyle/>
          <a:p>
            <a:r>
              <a:rPr lang="zh-CN" altLang="en-US" dirty="0"/>
              <a:t>七</a:t>
            </a:r>
            <a:r>
              <a:rPr lang="en-US" altLang="zh-CN" dirty="0"/>
              <a:t>.</a:t>
            </a:r>
            <a:r>
              <a:rPr lang="zh-CN" altLang="en-US" dirty="0"/>
              <a:t>参考资料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里程碑评审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用户类型与代表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会议纪要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E-R</a:t>
            </a:r>
            <a:r>
              <a:rPr lang="zh-CN" altLang="en-US" dirty="0"/>
              <a:t>图和数据字典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界面原型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组员分工及评价</a:t>
            </a:r>
            <a:endParaRPr lang="zh-CN" altLang="en-US" dirty="0"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参考文献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GB8567--88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站视频：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https://www.bilibili.com/video/BV1y3411s7He/?spm_id_from=333.880.my_history.page.click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Csdn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1"/>
              </a:rPr>
              <a:t>https://blog.csdn.net/weixin_36204727/article/details/117786281?spm=1001.2101.3001.6650.2&amp;utm_medium=distribute.pc_relevant.none-task-blog-2~default~CTRLIST~Rate-2-117786281-blog-125726404.pc_relevant_3mothn_strategy_recovery&amp;depth_1-utm_source=distribute.pc_relevant.none-task-blog-2~default~CTRLIST~Rate-2-117786281-blog-125726404.pc_relevant_3mothn_strategy_recovery&amp;utm_relevant_index=4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https://blog.csdn.net/mhx3008557816/article/details/121542706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66700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《如何评价植物大战僵尸》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https://baijiahao.baidu.com/s?id=1691471808354440505&amp;wfr=spider&amp;for=pc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里程碑评审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" name="图片 1" descr="60a186dcaf03b8c2e69382e564da9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417955"/>
            <a:ext cx="10782935" cy="53124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22103" y="2103438"/>
            <a:ext cx="10972800" cy="1143000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用户类型与代表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受访人：鲍明</a:t>
            </a:r>
            <a:endParaRPr lang="zh-CN" altLang="en-US" dirty="0"/>
          </a:p>
          <a:p>
            <a:r>
              <a:rPr lang="zh-CN" altLang="en-US" dirty="0"/>
              <a:t>访谈人：李时博、范伟、秦思豪</a:t>
            </a:r>
            <a:endParaRPr lang="zh-CN" altLang="en-US" dirty="0"/>
          </a:p>
          <a:p>
            <a:r>
              <a:rPr lang="zh-CN" altLang="en-US" dirty="0"/>
              <a:t>时间：2022/11/9/18:31</a:t>
            </a:r>
            <a:endParaRPr lang="zh-CN" altLang="en-US" dirty="0"/>
          </a:p>
          <a:p>
            <a:r>
              <a:rPr lang="zh-CN" altLang="en-US" dirty="0"/>
              <a:t>访谈方式：线上</a:t>
            </a:r>
            <a:endParaRPr lang="zh-CN" altLang="en-US" dirty="0"/>
          </a:p>
          <a:p>
            <a:r>
              <a:rPr lang="zh-CN" altLang="en-US" dirty="0"/>
              <a:t>访谈内容：</a:t>
            </a:r>
            <a:endParaRPr lang="zh-CN" altLang="en-US" dirty="0"/>
          </a:p>
          <a:p>
            <a:r>
              <a:rPr lang="zh-CN" altLang="en-US" dirty="0"/>
              <a:t>    （1）美化/优化游戏界面，提高游戏吸引力</a:t>
            </a:r>
            <a:endParaRPr lang="zh-CN" altLang="en-US" dirty="0"/>
          </a:p>
          <a:p>
            <a:r>
              <a:rPr lang="zh-CN" altLang="en-US" dirty="0"/>
              <a:t>    （2）区分联网/单机模式，比如在登录界面或游戏主界面添加联网/单机游戏按钮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用户类型与代表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受访人：潘劲帆</a:t>
            </a:r>
            <a:endParaRPr lang="zh-CN" altLang="en-US"/>
          </a:p>
          <a:p>
            <a:r>
              <a:rPr lang="zh-CN" altLang="en-US"/>
              <a:t>访谈人：李时博、范伟、秦思豪</a:t>
            </a:r>
            <a:endParaRPr lang="zh-CN" altLang="en-US"/>
          </a:p>
          <a:p>
            <a:r>
              <a:rPr lang="zh-CN" altLang="en-US"/>
              <a:t>时间：2022/11/11/15:16</a:t>
            </a:r>
            <a:endParaRPr lang="zh-CN" altLang="en-US"/>
          </a:p>
          <a:p>
            <a:r>
              <a:rPr lang="zh-CN" altLang="en-US"/>
              <a:t>访谈方式：线上</a:t>
            </a:r>
            <a:endParaRPr lang="zh-CN" altLang="en-US"/>
          </a:p>
          <a:p>
            <a:r>
              <a:rPr lang="zh-CN" altLang="en-US"/>
              <a:t>访谈内容：</a:t>
            </a:r>
            <a:endParaRPr lang="zh-CN" altLang="en-US"/>
          </a:p>
          <a:p>
            <a:r>
              <a:rPr lang="zh-CN" altLang="en-US"/>
              <a:t>    （1）参照植物大战僵尸在主界面添加小游戏、商店等 </a:t>
            </a:r>
            <a:endParaRPr lang="zh-CN" altLang="en-US"/>
          </a:p>
          <a:p>
            <a:r>
              <a:rPr lang="zh-CN" altLang="en-US"/>
              <a:t>    （2）正常游戏时希望可以把游戏记录保存在本地（不联网），联网后可以在排行榜界面</a:t>
            </a:r>
            <a:endParaRPr lang="zh-CN" altLang="en-US"/>
          </a:p>
          <a:p>
            <a:r>
              <a:rPr lang="zh-CN" altLang="en-US"/>
              <a:t>            上传游戏数据进行排名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用户类型与代表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受访人：张宁宁</a:t>
            </a:r>
            <a:endParaRPr lang="zh-CN" altLang="en-US"/>
          </a:p>
          <a:p>
            <a:r>
              <a:rPr lang="zh-CN" altLang="en-US"/>
              <a:t>访谈人：李时博、范伟、秦思豪</a:t>
            </a:r>
            <a:endParaRPr lang="zh-CN" altLang="en-US"/>
          </a:p>
          <a:p>
            <a:r>
              <a:rPr lang="zh-CN" altLang="en-US"/>
              <a:t>时间：2022/11/12/12:46</a:t>
            </a:r>
            <a:endParaRPr lang="zh-CN" altLang="en-US"/>
          </a:p>
          <a:p>
            <a:r>
              <a:rPr lang="zh-CN" altLang="en-US"/>
              <a:t>访谈方式：线上</a:t>
            </a:r>
            <a:endParaRPr lang="zh-CN" altLang="en-US"/>
          </a:p>
          <a:p>
            <a:r>
              <a:rPr lang="zh-CN" altLang="en-US"/>
              <a:t>访谈内容：</a:t>
            </a:r>
            <a:endParaRPr lang="zh-CN" altLang="en-US"/>
          </a:p>
          <a:p>
            <a:r>
              <a:rPr lang="zh-CN" altLang="en-US"/>
              <a:t>    （1）排行榜分类，比如根据游戏时间和游戏通关数分别排名</a:t>
            </a:r>
            <a:endParaRPr lang="zh-CN" altLang="en-US"/>
          </a:p>
          <a:p>
            <a:r>
              <a:rPr lang="zh-CN" altLang="en-US"/>
              <a:t>    （2）扩大游戏地图或延长路线，可以参考保卫萝卜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用户类型与代表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88091" y="2286000"/>
            <a:ext cx="10972800" cy="1143000"/>
          </a:xfrm>
        </p:spPr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</a:t>
            </a:r>
            <a:r>
              <a:rPr lang="zh-CN" altLang="en-US" dirty="0"/>
              <a:t>会议纪要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33806" y="474249"/>
            <a:ext cx="11158194" cy="5420412"/>
          </a:xfrm>
        </p:spPr>
        <p:txBody>
          <a:bodyPr>
            <a:noAutofit/>
          </a:bodyPr>
          <a:lstStyle/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时间：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2022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13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19:00</a:t>
            </a:r>
            <a:endParaRPr lang="zh-CN" altLang="en-US" sz="1800" kern="0" dirty="0">
              <a:solidFill>
                <a:srgbClr val="000000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地点：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寝室（线上腾讯会议）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参会人员：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李时博、范伟、秦思豪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主持人：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李时博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记录人：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秦思豪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会议内容：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分析讨论上次工作的不足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为每位组员分派任务弥补上次不足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讨论总体设计工作并进行初步分工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531796" y="559648"/>
            <a:ext cx="10972800" cy="1143000"/>
          </a:xfrm>
        </p:spPr>
        <p:txBody>
          <a:bodyPr/>
          <a:lstStyle/>
          <a:p>
            <a:r>
              <a:rPr lang="zh-CN" altLang="en-US" dirty="0"/>
              <a:t>会议纪要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826dc4b-3168-4dcc-bf47-057a2cf4db86"/>
  <p:tag name="COMMONDATA" val="eyJoZGlkIjoiODE2ZjA5NzNkZTNkNDhkZjQzZTg3MzU1M2NkZjA2Zjg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1477</Words>
  <Application>WPS 演示</Application>
  <PresentationFormat>宽屏</PresentationFormat>
  <Paragraphs>113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Wingdings 3</vt:lpstr>
      <vt:lpstr>Verdana</vt:lpstr>
      <vt:lpstr>Wingdings 2</vt:lpstr>
      <vt:lpstr>等线</vt:lpstr>
      <vt:lpstr>Times New Roman</vt:lpstr>
      <vt:lpstr>Lucida Sans Unicode</vt:lpstr>
      <vt:lpstr>黑体</vt:lpstr>
      <vt:lpstr>微软雅黑</vt:lpstr>
      <vt:lpstr>Arial Unicode MS</vt:lpstr>
      <vt:lpstr>Calibri</vt:lpstr>
      <vt:lpstr>聚合</vt:lpstr>
      <vt:lpstr>软件工程G17组需求分析 打豆豆</vt:lpstr>
      <vt:lpstr>目录</vt:lpstr>
      <vt:lpstr>一.里程碑评审</vt:lpstr>
      <vt:lpstr>二.用户类型与代表</vt:lpstr>
      <vt:lpstr>用户类型与代表</vt:lpstr>
      <vt:lpstr>PowerPoint 演示文稿</vt:lpstr>
      <vt:lpstr>PowerPoint 演示文稿</vt:lpstr>
      <vt:lpstr>三.会议纪要</vt:lpstr>
      <vt:lpstr>会议纪要</vt:lpstr>
      <vt:lpstr>四.E-R图和数据字典</vt:lpstr>
      <vt:lpstr>E-R图</vt:lpstr>
      <vt:lpstr>数据字典</vt:lpstr>
      <vt:lpstr>数据字典</vt:lpstr>
      <vt:lpstr>约束条件</vt:lpstr>
      <vt:lpstr>五.界面原型</vt:lpstr>
      <vt:lpstr>登录界面</vt:lpstr>
      <vt:lpstr>六.组员分工及评价</vt:lpstr>
      <vt:lpstr>组员分工及评价</vt:lpstr>
      <vt:lpstr>七.参考资料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软件工程G17组第一次小组作业</dc:title>
  <dc:creator>975727614@qq.com</dc:creator>
  <cp:lastModifiedBy>pc</cp:lastModifiedBy>
  <cp:revision>35</cp:revision>
  <dcterms:created xsi:type="dcterms:W3CDTF">2022-09-18T12:53:00Z</dcterms:created>
  <dcterms:modified xsi:type="dcterms:W3CDTF">2022-11-13T12:17:57Z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1855748B4A9A4187BFD8770709041015</vt:lpwstr>
  </property>
  <property fmtid="{D5CDD505-2E9C-101B-9397-08002B2CF9AE}" pid="3" name="KSOProductBuildVer">
    <vt:lpwstr>2052-11.1.0.12598</vt:lpwstr>
  </property>
</Properties>
</file>