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0" r:id="rId5"/>
    <p:sldId id="275" r:id="rId6"/>
    <p:sldId id="261" r:id="rId7"/>
    <p:sldId id="277" r:id="rId8"/>
    <p:sldId id="274" r:id="rId9"/>
    <p:sldId id="278" r:id="rId10"/>
    <p:sldId id="258" r:id="rId11"/>
    <p:sldId id="263" r:id="rId12"/>
    <p:sldId id="259" r:id="rId13"/>
    <p:sldId id="276" r:id="rId14"/>
    <p:sldId id="262" r:id="rId15"/>
    <p:sldId id="279" r:id="rId16"/>
    <p:sldId id="257" r:id="rId17"/>
    <p:sldId id="29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mhx3008557816/article/details/121542706" TargetMode="External"/><Relationship Id="rId1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  <a:endParaRPr lang="zh-CN" altLang="en-US" dirty="0"/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412" y="1534319"/>
            <a:ext cx="9401175" cy="4419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65921" y="2386242"/>
            <a:ext cx="10972800" cy="11430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8858" y="2461657"/>
            <a:ext cx="10972800" cy="1143000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</a:t>
            </a:r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里程碑评审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用户代表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里程碑评审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481329"/>
            <a:ext cx="10791217" cy="4524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2103" y="2103438"/>
            <a:ext cx="10972800" cy="11430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用户代表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同寝室的室友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用户代表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88091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272" y="2376815"/>
            <a:ext cx="109728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功能分析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9847" y="1481138"/>
            <a:ext cx="6512306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功能规定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826dc4b-3168-4dcc-bf47-057a2cf4db86"/>
  <p:tag name="COMMONDATA" val="eyJoZGlkIjoiMDJjNmVjNjhiYjdjOTkyOTBlMjE3MTQ4ODI0YThmZj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1132</Words>
  <Application>WPS 演示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等线</vt:lpstr>
      <vt:lpstr>Times New Roman</vt:lpstr>
      <vt:lpstr>Lucida Sans Unicode</vt:lpstr>
      <vt:lpstr>黑体</vt:lpstr>
      <vt:lpstr>微软雅黑</vt:lpstr>
      <vt:lpstr>Arial Unicode MS</vt:lpstr>
      <vt:lpstr>Calibri</vt:lpstr>
      <vt:lpstr>聚合</vt:lpstr>
      <vt:lpstr>软件工程G17组需求分析 打豆豆</vt:lpstr>
      <vt:lpstr>目录</vt:lpstr>
      <vt:lpstr>一.里程碑评审</vt:lpstr>
      <vt:lpstr>二.用户代表</vt:lpstr>
      <vt:lpstr>用户代表</vt:lpstr>
      <vt:lpstr>三.会议纪要</vt:lpstr>
      <vt:lpstr>会议纪要</vt:lpstr>
      <vt:lpstr>四.功能分析</vt:lpstr>
      <vt:lpstr>功能规定</vt:lpstr>
      <vt:lpstr>E-R图</vt:lpstr>
      <vt:lpstr>约束条件</vt:lpstr>
      <vt:lpstr>五.组员分工及评价</vt:lpstr>
      <vt:lpstr>组员分工及评价</vt:lpstr>
      <vt:lpstr>六.参考资料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Administrator</cp:lastModifiedBy>
  <cp:revision>24</cp:revision>
  <dcterms:created xsi:type="dcterms:W3CDTF">2022-09-18T12:53:00Z</dcterms:created>
  <dcterms:modified xsi:type="dcterms:W3CDTF">2022-11-02T06:33:22Z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