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63" r:id="rId5"/>
    <p:sldId id="259" r:id="rId6"/>
    <p:sldId id="262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97" autoAdjust="0"/>
  </p:normalViewPr>
  <p:slideViewPr>
    <p:cSldViewPr snapToGrid="0">
      <p:cViewPr varScale="1">
        <p:scale>
          <a:sx n="81" d="100"/>
          <a:sy n="81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mhx3008557816/article/details/121542706" TargetMode="External"/><Relationship Id="rId2" Type="http://schemas.openxmlformats.org/officeDocument/2006/relationships/hyperlink" Target="https://blog.csdn.net/weixin_36204727/article/details/117786281?spm=1001.2101.3001.6650.2&amp;utm_medium=distribute.pc_relevant.none-task-blog-2~default~CTRLIST~Rate-2-117786281-blog-125726404.pc_relevant_3mothn_strategy_recovery&amp;depth_1-utm_source=distribute.pc_relevant.none-task-blog-2~default~CTRLIST~Rate-2-117786281-blog-125726404.pc_relevant_3mothn_strategy_recovery&amp;utm_relevant_index=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FEB16-EB3A-9578-0934-4B76CB886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784" y="129905"/>
            <a:ext cx="11579258" cy="2940590"/>
          </a:xfrm>
        </p:spPr>
        <p:txBody>
          <a:bodyPr/>
          <a:lstStyle/>
          <a:p>
            <a:r>
              <a:rPr lang="zh-CN" altLang="en-US" dirty="0"/>
              <a:t>软件工程</a:t>
            </a:r>
            <a:r>
              <a:rPr lang="en-US" altLang="zh-CN" dirty="0"/>
              <a:t>G17</a:t>
            </a:r>
            <a:r>
              <a:rPr lang="zh-CN" altLang="en-US" dirty="0"/>
              <a:t>组需求分析</a:t>
            </a:r>
            <a:br>
              <a:rPr lang="en-US" altLang="zh-CN" dirty="0"/>
            </a:br>
            <a:r>
              <a:rPr lang="zh-CN" altLang="en-US" dirty="0"/>
              <a:t>打豆豆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CFC866-F170-30C1-2297-BAC1B9146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组长：</a:t>
            </a:r>
            <a:r>
              <a:rPr lang="en-US" altLang="zh-CN" dirty="0"/>
              <a:t>32001266</a:t>
            </a:r>
            <a:r>
              <a:rPr lang="zh-CN" altLang="en-US" dirty="0"/>
              <a:t>李时博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组员：</a:t>
            </a:r>
            <a:r>
              <a:rPr lang="en-US" altLang="zh-CN" dirty="0"/>
              <a:t>32001258</a:t>
            </a:r>
            <a:r>
              <a:rPr lang="zh-CN" altLang="en-US" dirty="0"/>
              <a:t>范伟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组员：</a:t>
            </a:r>
            <a:r>
              <a:rPr lang="en-US" altLang="zh-CN" dirty="0"/>
              <a:t>32001160</a:t>
            </a:r>
            <a:r>
              <a:rPr lang="zh-CN" altLang="en-US" dirty="0"/>
              <a:t>秦思豪</a:t>
            </a:r>
          </a:p>
        </p:txBody>
      </p:sp>
      <p:pic>
        <p:nvPicPr>
          <p:cNvPr id="1026" name="Picture 2" descr="C:\Users\pc\Desktop\试用\？\horizontal_on_white_by_log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233843"/>
            <a:ext cx="15716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69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659F84-5771-F3B1-4A9B-4101858A4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广大青少年和有空闲时间的人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103D56-F3C6-CA76-D07D-609B03F2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用户代表</a:t>
            </a:r>
          </a:p>
        </p:txBody>
      </p:sp>
    </p:spTree>
    <p:extLst>
      <p:ext uri="{BB962C8B-B14F-4D97-AF65-F5344CB8AC3E}">
        <p14:creationId xmlns:p14="http://schemas.microsoft.com/office/powerpoint/2010/main" val="411688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09891F-7837-5178-6B85-E5924AA4B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847" y="1481138"/>
            <a:ext cx="6512306" cy="4525962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0D9C1430-D6FF-3023-AA28-D80CD882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功能规定</a:t>
            </a:r>
          </a:p>
        </p:txBody>
      </p:sp>
    </p:spTree>
    <p:extLst>
      <p:ext uri="{BB962C8B-B14F-4D97-AF65-F5344CB8AC3E}">
        <p14:creationId xmlns:p14="http://schemas.microsoft.com/office/powerpoint/2010/main" val="387281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D0753C9-8953-965D-1457-7D113C812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2" y="1534319"/>
            <a:ext cx="9401175" cy="4419600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0C84D8B7-4181-503E-041C-C37AEFD8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87816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D16A52-812C-5080-4F49-A891915D7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经费限制：本项目主要目标为通过软件工程课程，没有赞助商和投资，经费需要由小组成员自行承担；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开发期限：本项目为软件工程课程任务，平时的其他课程作业导致时间不足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F4D57C5-9DA9-40E7-1A7B-E0ACFEEE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约束条件</a:t>
            </a:r>
          </a:p>
        </p:txBody>
      </p:sp>
    </p:spTree>
    <p:extLst>
      <p:ext uri="{BB962C8B-B14F-4D97-AF65-F5344CB8AC3E}">
        <p14:creationId xmlns:p14="http://schemas.microsoft.com/office/powerpoint/2010/main" val="192890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56D0B7-F25E-07BE-D8B0-CB8087E3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李时博：完善分析报告与</a:t>
            </a:r>
            <a:r>
              <a:rPr lang="en-US" altLang="zh-CN" dirty="0"/>
              <a:t>PPT</a:t>
            </a:r>
            <a:r>
              <a:rPr lang="zh-CN" altLang="en-US" dirty="0"/>
              <a:t>绘制原理图（</a:t>
            </a:r>
            <a:r>
              <a:rPr lang="en-US" altLang="zh-CN" dirty="0"/>
              <a:t>93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秦思豪：编写需求分析</a:t>
            </a:r>
            <a:r>
              <a:rPr lang="en-US" altLang="zh-CN" dirty="0"/>
              <a:t>ppt</a:t>
            </a:r>
            <a:r>
              <a:rPr lang="zh-CN" altLang="en-US" dirty="0"/>
              <a:t>制作（</a:t>
            </a:r>
            <a:r>
              <a:rPr lang="en-US" altLang="zh-CN" dirty="0"/>
              <a:t>91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范伟：编写需求分析报告（</a:t>
            </a:r>
            <a:r>
              <a:rPr lang="en-US" altLang="zh-CN" dirty="0"/>
              <a:t>90</a:t>
            </a:r>
            <a:r>
              <a:rPr lang="zh-CN" altLang="en-US" dirty="0"/>
              <a:t>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1E0C00F-71A8-6C6E-9D5F-1A9DE9C5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组员分工及评价</a:t>
            </a:r>
          </a:p>
        </p:txBody>
      </p:sp>
    </p:spTree>
    <p:extLst>
      <p:ext uri="{BB962C8B-B14F-4D97-AF65-F5344CB8AC3E}">
        <p14:creationId xmlns:p14="http://schemas.microsoft.com/office/powerpoint/2010/main" val="8744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8C37DA9-BE37-30E1-62C9-28AA21A9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GB8567--88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marL="342900" lvl="0" indent="-342900" algn="l"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站视频：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https://www.bilibili.com/video/BV1y3411s7He/?spm_id_from=333.880.my_history.page.click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Csdn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blog.csdn.net/weixin_36204727/article/details/117786281?spm=1001.2101.3001.6650.2&amp;utm_medium=distribute.pc_relevant.none-task-blog-2~default~CTRLIST~Rate-2-117786281-blog-125726404.pc_relevant_3mothn_strategy_recovery&amp;depth_1-utm_source=distribute.pc_relevant.none-task-blog-2~default~CTRLIST~Rate-2-117786281-blog-125726404.pc_relevant_3mothn_strategy_recovery&amp;utm_relevant_index=4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https://blog.csdn.net/mhx3008557816/article/details/121542706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667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《如何评价植物大战僵尸》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https://baijiahao.baidu.com/s?id=1691471808354440505&amp;wfr=spider&amp;for=pc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E279029-2C2D-B0B6-B6D7-6B6B308D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1623889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213</TotalTime>
  <Words>288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Lucida Sans Unicode</vt:lpstr>
      <vt:lpstr>Times New Roman</vt:lpstr>
      <vt:lpstr>Verdana</vt:lpstr>
      <vt:lpstr>Wingdings 2</vt:lpstr>
      <vt:lpstr>Wingdings 3</vt:lpstr>
      <vt:lpstr>聚合</vt:lpstr>
      <vt:lpstr>软件工程G17组需求分析 打豆豆</vt:lpstr>
      <vt:lpstr>用户代表</vt:lpstr>
      <vt:lpstr>功能规定</vt:lpstr>
      <vt:lpstr>E-R图</vt:lpstr>
      <vt:lpstr>约束条件</vt:lpstr>
      <vt:lpstr>组员分工及评价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软件工程G17组第一次小组作业</dc:title>
  <dc:creator>975727614@qq.com</dc:creator>
  <cp:lastModifiedBy>伟</cp:lastModifiedBy>
  <cp:revision>21</cp:revision>
  <dcterms:created xsi:type="dcterms:W3CDTF">2022-09-18T12:53:08Z</dcterms:created>
  <dcterms:modified xsi:type="dcterms:W3CDTF">2022-11-02T05:37:10Z</dcterms:modified>
</cp:coreProperties>
</file>