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5" r:id="rId2"/>
  </p:sldMasterIdLst>
  <p:notesMasterIdLst>
    <p:notesMasterId r:id="rId27"/>
  </p:notesMasterIdLst>
  <p:sldIdLst>
    <p:sldId id="256" r:id="rId3"/>
    <p:sldId id="268" r:id="rId4"/>
    <p:sldId id="307" r:id="rId5"/>
    <p:sldId id="284" r:id="rId6"/>
    <p:sldId id="323" r:id="rId7"/>
    <p:sldId id="331" r:id="rId8"/>
    <p:sldId id="324" r:id="rId9"/>
    <p:sldId id="341" r:id="rId10"/>
    <p:sldId id="343" r:id="rId11"/>
    <p:sldId id="345" r:id="rId12"/>
    <p:sldId id="346" r:id="rId13"/>
    <p:sldId id="347" r:id="rId14"/>
    <p:sldId id="350" r:id="rId15"/>
    <p:sldId id="352" r:id="rId16"/>
    <p:sldId id="348" r:id="rId17"/>
    <p:sldId id="353" r:id="rId18"/>
    <p:sldId id="354" r:id="rId19"/>
    <p:sldId id="351" r:id="rId20"/>
    <p:sldId id="349" r:id="rId21"/>
    <p:sldId id="355" r:id="rId22"/>
    <p:sldId id="356" r:id="rId23"/>
    <p:sldId id="357" r:id="rId24"/>
    <p:sldId id="388" r:id="rId25"/>
    <p:sldId id="270" r:id="rId26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18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9966"/>
    <a:srgbClr val="CC0066"/>
    <a:srgbClr val="72372D"/>
    <a:srgbClr val="FCF8F4"/>
    <a:srgbClr val="D7D7D7"/>
    <a:srgbClr val="F3F3F3"/>
    <a:srgbClr val="D6D6D6"/>
    <a:srgbClr val="564D50"/>
    <a:srgbClr val="F5EB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114" y="96"/>
      </p:cViewPr>
      <p:guideLst>
        <p:guide orient="horz" pos="221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AA203F94-06B0-415D-A80B-0E54F7287EAF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7172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备注占位符 4"/>
          <p:cNvSpPr>
            <a:spLocks noGrp="1"/>
          </p:cNvSpPr>
          <p:nvPr>
            <p:ph type="body" sz="quarter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/>
            <a:r>
              <a:rPr lang="zh-CN" altLang="en-US"/>
              <a:t>编辑母版文本样式</a:t>
            </a:r>
          </a:p>
          <a:p>
            <a:pPr lvl="1" indent="0"/>
            <a:r>
              <a:rPr lang="zh-CN" altLang="en-US"/>
              <a:t>第二级</a:t>
            </a:r>
          </a:p>
          <a:p>
            <a:pPr lvl="2" indent="0"/>
            <a:r>
              <a:rPr lang="zh-CN" altLang="en-US"/>
              <a:t>第三级</a:t>
            </a:r>
          </a:p>
          <a:p>
            <a:pPr lvl="3" indent="0"/>
            <a:r>
              <a:rPr lang="zh-CN" altLang="en-US"/>
              <a:t>第四级</a:t>
            </a:r>
          </a:p>
          <a:p>
            <a:pPr lvl="4" indent="0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25E417A4-B7EF-4B34-9757-91B246F9E757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849D3E0-124D-4DFF-AE99-4EA4CC201D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9750" y="587375"/>
            <a:ext cx="11112500" cy="5868988"/>
          </a:xfrm>
          <a:prstGeom prst="rect">
            <a:avLst/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7" name="任意多边形 6"/>
          <p:cNvSpPr/>
          <p:nvPr userDrawn="1"/>
        </p:nvSpPr>
        <p:spPr>
          <a:xfrm>
            <a:off x="5546725" y="0"/>
            <a:ext cx="1098550" cy="174625"/>
          </a:xfrm>
          <a:custGeom>
            <a:avLst/>
            <a:gdLst>
              <a:gd name="connsiteX0" fmla="*/ 0 w 977741"/>
              <a:gd name="connsiteY0" fmla="*/ 0 h 174814"/>
              <a:gd name="connsiteX1" fmla="*/ 977741 w 977741"/>
              <a:gd name="connsiteY1" fmla="*/ 0 h 174814"/>
              <a:gd name="connsiteX2" fmla="*/ 928696 w 977741"/>
              <a:gd name="connsiteY2" fmla="*/ 40466 h 174814"/>
              <a:gd name="connsiteX3" fmla="*/ 488870 w 977741"/>
              <a:gd name="connsiteY3" fmla="*/ 174814 h 174814"/>
              <a:gd name="connsiteX4" fmla="*/ 49046 w 977741"/>
              <a:gd name="connsiteY4" fmla="*/ 40466 h 174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77741" h="174814">
                <a:moveTo>
                  <a:pt x="0" y="0"/>
                </a:moveTo>
                <a:lnTo>
                  <a:pt x="977741" y="0"/>
                </a:lnTo>
                <a:lnTo>
                  <a:pt x="928696" y="40466"/>
                </a:lnTo>
                <a:cubicBezTo>
                  <a:pt x="803145" y="125286"/>
                  <a:pt x="651791" y="174814"/>
                  <a:pt x="488870" y="174814"/>
                </a:cubicBezTo>
                <a:cubicBezTo>
                  <a:pt x="325949" y="174814"/>
                  <a:pt x="174596" y="125286"/>
                  <a:pt x="49046" y="4046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auto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2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2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3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06E9206-D2D6-4057-92D4-39C87A03E66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2045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52E9E1-D97D-4C90-BB96-FA1ED58B786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89797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6" y="4406902"/>
            <a:ext cx="10363200" cy="1362075"/>
          </a:xfrm>
        </p:spPr>
        <p:txBody>
          <a:bodyPr anchor="t"/>
          <a:lstStyle>
            <a:lvl1pPr algn="l">
              <a:defRPr sz="5399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6" y="2906714"/>
            <a:ext cx="10363200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47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56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3pPr>
            <a:lvl4pPr marL="182843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1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9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86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3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4779EE-1E16-4CC5-A459-C716090F6017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336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539750" y="493713"/>
            <a:ext cx="11112500" cy="5870575"/>
          </a:xfrm>
          <a:prstGeom prst="rect">
            <a:avLst/>
          </a:prstGeom>
          <a:noFill/>
          <a:ln w="730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endParaRPr lang="zh-CN" altLang="en-US" strike="noStrike" noProof="1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2" y="1600202"/>
            <a:ext cx="5384800" cy="4525963"/>
          </a:xfrm>
        </p:spPr>
        <p:txBody>
          <a:bodyPr/>
          <a:lstStyle>
            <a:lvl1pPr>
              <a:defRPr sz="3799"/>
            </a:lvl1pPr>
            <a:lvl2pPr>
              <a:defRPr sz="3199"/>
            </a:lvl2pPr>
            <a:lvl3pPr>
              <a:defRPr sz="2699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1" y="1600202"/>
            <a:ext cx="5384800" cy="4525963"/>
          </a:xfrm>
        </p:spPr>
        <p:txBody>
          <a:bodyPr/>
          <a:lstStyle>
            <a:lvl1pPr>
              <a:defRPr sz="3799"/>
            </a:lvl1pPr>
            <a:lvl2pPr>
              <a:defRPr sz="3199"/>
            </a:lvl2pPr>
            <a:lvl3pPr>
              <a:defRPr sz="2699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3311C9F-D64E-4824-A709-CF61DE4E0BDD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60902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78" indent="0">
              <a:buNone/>
              <a:defRPr sz="2699" b="1"/>
            </a:lvl2pPr>
            <a:lvl3pPr marL="1218956" indent="0">
              <a:buNone/>
              <a:defRPr sz="2400" b="1"/>
            </a:lvl3pPr>
            <a:lvl4pPr marL="1828434" indent="0">
              <a:buNone/>
              <a:defRPr sz="2200" b="1"/>
            </a:lvl4pPr>
            <a:lvl5pPr marL="2437912" indent="0">
              <a:buNone/>
              <a:defRPr sz="2200" b="1"/>
            </a:lvl5pPr>
            <a:lvl6pPr marL="3047390" indent="0">
              <a:buNone/>
              <a:defRPr sz="2200" b="1"/>
            </a:lvl6pPr>
            <a:lvl7pPr marL="3656868" indent="0">
              <a:buNone/>
              <a:defRPr sz="2200" b="1"/>
            </a:lvl7pPr>
            <a:lvl8pPr marL="4266347" indent="0">
              <a:buNone/>
              <a:defRPr sz="2200" b="1"/>
            </a:lvl8pPr>
            <a:lvl9pPr marL="4875825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4877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78" indent="0">
              <a:buNone/>
              <a:defRPr sz="2699" b="1"/>
            </a:lvl2pPr>
            <a:lvl3pPr marL="1218956" indent="0">
              <a:buNone/>
              <a:defRPr sz="2400" b="1"/>
            </a:lvl3pPr>
            <a:lvl4pPr marL="1828434" indent="0">
              <a:buNone/>
              <a:defRPr sz="2200" b="1"/>
            </a:lvl4pPr>
            <a:lvl5pPr marL="2437912" indent="0">
              <a:buNone/>
              <a:defRPr sz="2200" b="1"/>
            </a:lvl5pPr>
            <a:lvl6pPr marL="3047390" indent="0">
              <a:buNone/>
              <a:defRPr sz="2200" b="1"/>
            </a:lvl6pPr>
            <a:lvl7pPr marL="3656868" indent="0">
              <a:buNone/>
              <a:defRPr sz="2200" b="1"/>
            </a:lvl7pPr>
            <a:lvl8pPr marL="4266347" indent="0">
              <a:buNone/>
              <a:defRPr sz="2200" b="1"/>
            </a:lvl8pPr>
            <a:lvl9pPr marL="4875825" indent="0">
              <a:buNone/>
              <a:defRPr sz="2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7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A4318BD-B3C6-4D4B-B871-C29490A2E55A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038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14CAFC4-799C-4CDE-B92B-8C262F06CF3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6318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/>
          <p:nvPr userDrawn="1"/>
        </p:nvSpPr>
        <p:spPr>
          <a:xfrm>
            <a:off x="1139634" y="1031258"/>
            <a:ext cx="9912734" cy="4289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7" rIns="91415" bIns="45707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5900057" y="6451899"/>
            <a:ext cx="391889" cy="22010"/>
          </a:xfrm>
          <a:prstGeom prst="roundRect">
            <a:avLst>
              <a:gd name="adj" fmla="val 50000"/>
            </a:avLst>
          </a:prstGeom>
          <a:gradFill>
            <a:gsLst>
              <a:gs pos="0">
                <a:schemeClr val="bg1">
                  <a:lumMod val="75000"/>
                </a:schemeClr>
              </a:gs>
              <a:gs pos="10000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5" tIns="45707" rIns="91415" bIns="45707" rtlCol="0" anchor="ctr"/>
          <a:lstStyle/>
          <a:p>
            <a:pPr marL="0" marR="0" lvl="0" indent="0" algn="ctr" defTabSz="9142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729073-8FFE-4F18-B513-07581FC6638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673601" y="6396227"/>
            <a:ext cx="2844800" cy="365125"/>
          </a:xfrm>
        </p:spPr>
        <p:txBody>
          <a:bodyPr/>
          <a:lstStyle>
            <a:lvl1pPr algn="ctr">
              <a:defRPr>
                <a:latin typeface="ITC Avant Garde Std Bk" panose="020B0502020202020204" pitchFamily="34" charset="0"/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3704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88721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4" y="273054"/>
            <a:ext cx="6815667" cy="5853113"/>
          </a:xfrm>
        </p:spPr>
        <p:txBody>
          <a:bodyPr/>
          <a:lstStyle>
            <a:lvl1pPr>
              <a:defRPr sz="4299"/>
            </a:lvl1pPr>
            <a:lvl2pPr>
              <a:defRPr sz="37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5"/>
            <a:ext cx="4011084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78" indent="0">
              <a:buNone/>
              <a:defRPr sz="1600"/>
            </a:lvl2pPr>
            <a:lvl3pPr marL="1218956" indent="0">
              <a:buNone/>
              <a:defRPr sz="1400"/>
            </a:lvl3pPr>
            <a:lvl4pPr marL="1828434" indent="0">
              <a:buNone/>
              <a:defRPr sz="1200"/>
            </a:lvl4pPr>
            <a:lvl5pPr marL="2437912" indent="0">
              <a:buNone/>
              <a:defRPr sz="1200"/>
            </a:lvl5pPr>
            <a:lvl6pPr marL="3047390" indent="0">
              <a:buNone/>
              <a:defRPr sz="1200"/>
            </a:lvl6pPr>
            <a:lvl7pPr marL="3656868" indent="0">
              <a:buNone/>
              <a:defRPr sz="1200"/>
            </a:lvl7pPr>
            <a:lvl8pPr marL="4266347" indent="0">
              <a:buNone/>
              <a:defRPr sz="1200"/>
            </a:lvl8pPr>
            <a:lvl9pPr marL="487582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3C7FCF6-76BD-4495-B08F-4C059D2BA31F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9217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2"/>
            <a:ext cx="7315200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7"/>
            <a:ext cx="7315200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478" indent="0">
              <a:buNone/>
              <a:defRPr sz="3799"/>
            </a:lvl2pPr>
            <a:lvl3pPr marL="1218956" indent="0">
              <a:buNone/>
              <a:defRPr sz="3199"/>
            </a:lvl3pPr>
            <a:lvl4pPr marL="1828434" indent="0">
              <a:buNone/>
              <a:defRPr sz="2699"/>
            </a:lvl4pPr>
            <a:lvl5pPr marL="2437912" indent="0">
              <a:buNone/>
              <a:defRPr sz="2699"/>
            </a:lvl5pPr>
            <a:lvl6pPr marL="3047390" indent="0">
              <a:buNone/>
              <a:defRPr sz="2699"/>
            </a:lvl6pPr>
            <a:lvl7pPr marL="3656868" indent="0">
              <a:buNone/>
              <a:defRPr sz="2699"/>
            </a:lvl7pPr>
            <a:lvl8pPr marL="4266347" indent="0">
              <a:buNone/>
              <a:defRPr sz="2699"/>
            </a:lvl8pPr>
            <a:lvl9pPr marL="4875825" indent="0">
              <a:buNone/>
              <a:defRPr sz="2699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41"/>
            <a:ext cx="7315200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78" indent="0">
              <a:buNone/>
              <a:defRPr sz="1600"/>
            </a:lvl2pPr>
            <a:lvl3pPr marL="1218956" indent="0">
              <a:buNone/>
              <a:defRPr sz="1400"/>
            </a:lvl3pPr>
            <a:lvl4pPr marL="1828434" indent="0">
              <a:buNone/>
              <a:defRPr sz="1200"/>
            </a:lvl4pPr>
            <a:lvl5pPr marL="2437912" indent="0">
              <a:buNone/>
              <a:defRPr sz="1200"/>
            </a:lvl5pPr>
            <a:lvl6pPr marL="3047390" indent="0">
              <a:buNone/>
              <a:defRPr sz="1200"/>
            </a:lvl6pPr>
            <a:lvl7pPr marL="3656868" indent="0">
              <a:buNone/>
              <a:defRPr sz="1200"/>
            </a:lvl7pPr>
            <a:lvl8pPr marL="4266347" indent="0">
              <a:buNone/>
              <a:defRPr sz="1200"/>
            </a:lvl8pPr>
            <a:lvl9pPr marL="487582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257577C-F53D-4BB9-9408-EB84DEB3CD80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4997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D58058-BD14-4845-947D-4A9B79A00D09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314898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274640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2" y="274640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8ECB469-C949-4E3F-B0CB-0C15DA7B7F92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80276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5985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>
            <a:fillRect/>
          </a:stretch>
        </p:blipFill>
        <p:spPr>
          <a:xfrm>
            <a:off x="109526" y="5314315"/>
            <a:ext cx="1489367" cy="146685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>
            <a:fillRect/>
          </a:stretch>
        </p:blipFill>
        <p:spPr>
          <a:xfrm>
            <a:off x="109526" y="5314315"/>
            <a:ext cx="1489367" cy="146685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>
            <a:fillRect/>
          </a:stretch>
        </p:blipFill>
        <p:spPr>
          <a:xfrm flipH="1">
            <a:off x="10588839" y="5314315"/>
            <a:ext cx="1489367" cy="14668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>
            <a:fillRect/>
          </a:stretch>
        </p:blipFill>
        <p:spPr>
          <a:xfrm flipH="1" flipV="1">
            <a:off x="10588839" y="103686"/>
            <a:ext cx="1489367" cy="1466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769" r="55481"/>
          <a:stretch>
            <a:fillRect/>
          </a:stretch>
        </p:blipFill>
        <p:spPr>
          <a:xfrm flipV="1">
            <a:off x="109526" y="103686"/>
            <a:ext cx="1489367" cy="1466850"/>
          </a:xfrm>
          <a:prstGeom prst="rect">
            <a:avLst/>
          </a:pr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auto"/>
            <a:r>
              <a:rPr lang="zh-CN" altLang="en-US" strike="noStrike" noProof="1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auto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 fontAlgn="auto"/>
            <a:r>
              <a:rPr lang="zh-CN" altLang="en-US" strike="noStrike" noProof="1"/>
              <a:t>单击此处编辑母版文本样式</a:t>
            </a:r>
          </a:p>
          <a:p>
            <a:pPr lvl="1" fontAlgn="auto"/>
            <a:r>
              <a:rPr lang="zh-CN" altLang="en-US" strike="noStrike" noProof="1"/>
              <a:t>第二级</a:t>
            </a:r>
          </a:p>
          <a:p>
            <a:pPr lvl="2" fontAlgn="auto"/>
            <a:r>
              <a:rPr lang="zh-CN" altLang="en-US" strike="noStrike" noProof="1"/>
              <a:t>第三级</a:t>
            </a:r>
          </a:p>
          <a:p>
            <a:pPr lvl="3" fontAlgn="auto"/>
            <a:r>
              <a:rPr lang="zh-CN" altLang="en-US" strike="noStrike" noProof="1"/>
              <a:t>第四级</a:t>
            </a:r>
          </a:p>
          <a:p>
            <a:pPr lvl="4" fontAlgn="auto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/>
            <a:endParaRPr lang="zh-CN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ctr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lIns="91440" tIns="45720" rIns="91440" bIns="45720" anchor="t"/>
          <a:lstStyle/>
          <a:p>
            <a:pPr lvl="0" indent="-228600"/>
            <a:r>
              <a:rPr lang="zh-CN" altLang="en-US"/>
              <a:t>单击此处编辑母版文本样式</a:t>
            </a:r>
          </a:p>
          <a:p>
            <a:pPr lvl="1" indent="-228600"/>
            <a:r>
              <a:rPr lang="zh-CN" altLang="en-US"/>
              <a:t>第二级</a:t>
            </a:r>
          </a:p>
          <a:p>
            <a:pPr lvl="2" indent="-228600"/>
            <a:r>
              <a:rPr lang="zh-CN" altLang="en-US"/>
              <a:t>第三级</a:t>
            </a:r>
          </a:p>
          <a:p>
            <a:pPr lvl="3" indent="-228600"/>
            <a:r>
              <a:rPr lang="zh-CN" altLang="en-US"/>
              <a:t>第四级</a:t>
            </a:r>
          </a:p>
          <a:p>
            <a:pPr lvl="4" indent="-228600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544DC9F7-1F68-426D-901A-B9E52DD81ACD}" type="datetimeFigureOut">
              <a:rPr lang="zh-CN" altLang="en-US" strike="noStrike" noProof="1" smtClean="0">
                <a:latin typeface="+mn-lt"/>
                <a:ea typeface="+mn-ea"/>
                <a:cs typeface="+mn-cs"/>
              </a:rPr>
              <a:t>2019/1/11</a:t>
            </a:fld>
            <a:endParaRPr lang="zh-CN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endParaRPr lang="zh-CN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3D305298-5F9C-401D-9FE0-BE9F9FA56DDF}" type="slidenum">
              <a:rPr lang="zh-CN" altLang="en-US" strike="noStrike" noProof="1" smtClean="0">
                <a:latin typeface="+mn-lt"/>
                <a:ea typeface="+mn-ea"/>
                <a:cs typeface="+mn-cs"/>
              </a:rPr>
              <a:t>‹#›</a:t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1" y="274640"/>
            <a:ext cx="10972800" cy="1143000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600202"/>
            <a:ext cx="10972800" cy="4525963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1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196EC2F-0988-4314-AD4B-24FF16D7B45E}" type="datetime1">
              <a:rPr lang="en-US" altLang="zh-CN" smtClean="0">
                <a:solidFill>
                  <a:prstClr val="black">
                    <a:tint val="75000"/>
                  </a:prstClr>
                </a:solidFill>
              </a:rPr>
              <a:t>1/11/2019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2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01EE9E8-4134-49B0-9AA7-3089E6521627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985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  <p:sldLayoutId id="2147483677" r:id="rId12"/>
    <p:sldLayoutId id="2147483678" r:id="rId13"/>
  </p:sldLayoutIdLst>
  <p:hf hdr="0" ftr="0" dt="0"/>
  <p:txStyles>
    <p:titleStyle>
      <a:lvl1pPr algn="ctr" defTabSz="1218321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09" indent="-457109" algn="l" defTabSz="1218321" rtl="0" eaLnBrk="1" latinLnBrk="0" hangingPunct="1">
        <a:spcBef>
          <a:spcPct val="20000"/>
        </a:spcBef>
        <a:buFont typeface="Arial" panose="020B0604020202020204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402" indent="-380924" algn="l" defTabSz="1218321" rtl="0" eaLnBrk="1" latinLnBrk="0" hangingPunct="1">
        <a:spcBef>
          <a:spcPct val="20000"/>
        </a:spcBef>
        <a:buFont typeface="Arial" panose="020B0604020202020204" pitchFamily="34" charset="0"/>
        <a:buChar char="–"/>
        <a:defRPr sz="3799" kern="1200">
          <a:solidFill>
            <a:schemeClr val="tx1"/>
          </a:solidFill>
          <a:latin typeface="+mn-lt"/>
          <a:ea typeface="+mn-ea"/>
          <a:cs typeface="+mn-cs"/>
        </a:defRPr>
      </a:lvl2pPr>
      <a:lvl3pPr marL="1523695" indent="-304739" algn="l" defTabSz="1218321" rtl="0" eaLnBrk="1" latinLnBrk="0" hangingPunct="1">
        <a:spcBef>
          <a:spcPct val="20000"/>
        </a:spcBef>
        <a:buFont typeface="Arial" panose="020B0604020202020204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173" indent="-304739" algn="l" defTabSz="1218321" rtl="0" eaLnBrk="1" latinLnBrk="0" hangingPunct="1">
        <a:spcBef>
          <a:spcPct val="20000"/>
        </a:spcBef>
        <a:buFont typeface="Arial" panose="020B0604020202020204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2651" indent="-304739" algn="l" defTabSz="1218321" rtl="0" eaLnBrk="1" latinLnBrk="0" hangingPunct="1">
        <a:spcBef>
          <a:spcPct val="20000"/>
        </a:spcBef>
        <a:buFont typeface="Arial" panose="020B0604020202020204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129" indent="-304739" algn="l" defTabSz="12183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1608" indent="-304739" algn="l" defTabSz="12183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086" indent="-304739" algn="l" defTabSz="12183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0564" indent="-304739" algn="l" defTabSz="1218321" rtl="0" eaLnBrk="1" latinLnBrk="0" hangingPunct="1">
        <a:spcBef>
          <a:spcPct val="20000"/>
        </a:spcBef>
        <a:buFont typeface="Arial" panose="020B0604020202020204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78" algn="l" defTabSz="12183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56" algn="l" defTabSz="12183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34" algn="l" defTabSz="12183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12" algn="l" defTabSz="12183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90" algn="l" defTabSz="12183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868" algn="l" defTabSz="12183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347" algn="l" defTabSz="12183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825" algn="l" defTabSz="1218321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文本框 14"/>
          <p:cNvSpPr txBox="1"/>
          <p:nvPr/>
        </p:nvSpPr>
        <p:spPr>
          <a:xfrm>
            <a:off x="755650" y="2000250"/>
            <a:ext cx="9796463" cy="14452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zh-CN" sz="48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软件工程系列课程教学辅助网站</a:t>
            </a:r>
          </a:p>
          <a:p>
            <a:pPr algn="ctr"/>
            <a:r>
              <a:rPr lang="zh-CN" sz="40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需求变更</a:t>
            </a:r>
          </a:p>
        </p:txBody>
      </p:sp>
      <p:grpSp>
        <p:nvGrpSpPr>
          <p:cNvPr id="23" name="组合 22"/>
          <p:cNvGrpSpPr/>
          <p:nvPr/>
        </p:nvGrpSpPr>
        <p:grpSpPr>
          <a:xfrm>
            <a:off x="1504058" y="667511"/>
            <a:ext cx="8300342" cy="4226222"/>
            <a:chOff x="3840858" y="2191511"/>
            <a:chExt cx="4510283" cy="2661102"/>
          </a:xfrm>
        </p:grpSpPr>
        <p:pic>
          <p:nvPicPr>
            <p:cNvPr id="21" name="图片 20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858" y="2191511"/>
              <a:ext cx="4510283" cy="717483"/>
            </a:xfrm>
            <a:prstGeom prst="rect">
              <a:avLst/>
            </a:prstGeom>
          </p:spPr>
        </p:pic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840858" y="4135130"/>
              <a:ext cx="4510283" cy="717483"/>
            </a:xfrm>
            <a:prstGeom prst="rect">
              <a:avLst/>
            </a:prstGeom>
          </p:spPr>
        </p:pic>
      </p:grpSp>
      <p:sp>
        <p:nvSpPr>
          <p:cNvPr id="8196" name="文本框 2"/>
          <p:cNvSpPr txBox="1"/>
          <p:nvPr/>
        </p:nvSpPr>
        <p:spPr>
          <a:xfrm>
            <a:off x="876300" y="4730750"/>
            <a:ext cx="5384800" cy="1200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G19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小组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组长：</a:t>
            </a:r>
            <a:r>
              <a:rPr lang="zh-CN" altLang="en-US" sz="2400" b="1" dirty="0"/>
              <a:t>彭慧铭</a:t>
            </a:r>
            <a:endParaRPr lang="en-US" altLang="zh-CN" sz="24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组员：</a:t>
            </a:r>
            <a:r>
              <a:rPr lang="zh-CN" altLang="en-US" sz="2400" b="1" dirty="0"/>
              <a:t>胡锦波</a:t>
            </a:r>
            <a:r>
              <a:rPr lang="zh-CN" altLang="en-US" sz="24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，林鑫，李逸欢、李梦雷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文本框 1"/>
          <p:cNvSpPr txBox="1"/>
          <p:nvPr/>
        </p:nvSpPr>
        <p:spPr>
          <a:xfrm>
            <a:off x="793115" y="795338"/>
            <a:ext cx="50895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处理过程变更描述</a:t>
            </a:r>
          </a:p>
        </p:txBody>
      </p:sp>
      <p:sp>
        <p:nvSpPr>
          <p:cNvPr id="3" name="单圆角矩形 2"/>
          <p:cNvSpPr/>
          <p:nvPr/>
        </p:nvSpPr>
        <p:spPr>
          <a:xfrm>
            <a:off x="3337877" y="2131868"/>
            <a:ext cx="6118860" cy="2864485"/>
          </a:xfrm>
          <a:prstGeom prst="snip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添加管理员主页内的“首页编辑”跳转到一个首页动图编辑界面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15"/>
          <p:cNvGrpSpPr/>
          <p:nvPr/>
        </p:nvGrpSpPr>
        <p:grpSpPr>
          <a:xfrm>
            <a:off x="5218113" y="1092200"/>
            <a:ext cx="6426200" cy="3978275"/>
            <a:chOff x="2669028" y="1439849"/>
            <a:chExt cx="4384919" cy="3978302"/>
          </a:xfrm>
        </p:grpSpPr>
        <p:grpSp>
          <p:nvGrpSpPr>
            <p:cNvPr id="36866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第</a:t>
                </a:r>
              </a:p>
            </p:txBody>
          </p:sp>
          <p:sp>
            <p:nvSpPr>
              <p:cNvPr id="36868" name="文本框 7"/>
              <p:cNvSpPr txBox="1"/>
              <p:nvPr/>
            </p:nvSpPr>
            <p:spPr>
              <a:xfrm>
                <a:off x="4288974" y="1522935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69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五</a:t>
                </a:r>
              </a:p>
            </p:txBody>
          </p:sp>
          <p:sp>
            <p:nvSpPr>
              <p:cNvPr id="36871" name="文本框 9"/>
              <p:cNvSpPr txBox="1"/>
              <p:nvPr/>
            </p:nvSpPr>
            <p:spPr>
              <a:xfrm>
                <a:off x="4288974" y="2557683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2" name="组合 13"/>
            <p:cNvGrpSpPr/>
            <p:nvPr/>
          </p:nvGrpSpPr>
          <p:grpSpPr>
            <a:xfrm>
              <a:off x="2669028" y="3509345"/>
              <a:ext cx="4384919" cy="874059"/>
              <a:chOff x="2669028" y="3509345"/>
              <a:chExt cx="4384919" cy="87405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部</a:t>
                </a:r>
              </a:p>
            </p:txBody>
          </p:sp>
          <p:sp>
            <p:nvSpPr>
              <p:cNvPr id="36874" name="文本框 14"/>
              <p:cNvSpPr txBox="1"/>
              <p:nvPr/>
            </p:nvSpPr>
            <p:spPr>
              <a:xfrm>
                <a:off x="4288974" y="3593066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5" name="组合 16"/>
            <p:cNvGrpSpPr/>
            <p:nvPr/>
          </p:nvGrpSpPr>
          <p:grpSpPr>
            <a:xfrm>
              <a:off x="2669028" y="4544092"/>
              <a:ext cx="4067728" cy="874059"/>
              <a:chOff x="2669028" y="4544092"/>
              <a:chExt cx="4067728" cy="8740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分</a:t>
                </a:r>
              </a:p>
            </p:txBody>
          </p:sp>
          <p:sp>
            <p:nvSpPr>
              <p:cNvPr id="36877" name="文本框 18"/>
              <p:cNvSpPr txBox="1"/>
              <p:nvPr/>
            </p:nvSpPr>
            <p:spPr>
              <a:xfrm>
                <a:off x="3971784" y="4627813"/>
                <a:ext cx="2764972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84074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变更影响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F61D74-996C-40AF-BEBF-95C66FD62A4A}"/>
              </a:ext>
            </a:extLst>
          </p:cNvPr>
          <p:cNvSpPr txBox="1"/>
          <p:nvPr/>
        </p:nvSpPr>
        <p:spPr>
          <a:xfrm>
            <a:off x="7472219" y="2337019"/>
            <a:ext cx="51354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管理员界面的改变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179EF08-A0C2-42CC-9587-2FECC9B63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55" y="1835003"/>
            <a:ext cx="5651482" cy="417612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84074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跟踪矩阵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38F16EB-CF90-42BC-9A83-D54B9FFB54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54" y="866784"/>
            <a:ext cx="4221905" cy="515047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F6C46E0-090B-492C-A6B2-3BD32ECE71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559" y="866784"/>
            <a:ext cx="4180000" cy="494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38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B9F7663-8A35-4214-999D-1500B4637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2752876"/>
              </p:ext>
            </p:extLst>
          </p:nvPr>
        </p:nvGraphicFramePr>
        <p:xfrm>
          <a:off x="3286125" y="2508351"/>
          <a:ext cx="5619750" cy="2560320"/>
        </p:xfrm>
        <a:graphic>
          <a:graphicData uri="http://schemas.openxmlformats.org/drawingml/2006/table">
            <a:tbl>
              <a:tblPr firstRow="1" firstCol="1" bandRow="1"/>
              <a:tblGrid>
                <a:gridCol w="3243984">
                  <a:extLst>
                    <a:ext uri="{9D8B030D-6E8A-4147-A177-3AD203B41FA5}">
                      <a16:colId xmlns:a16="http://schemas.microsoft.com/office/drawing/2014/main" val="815452464"/>
                    </a:ext>
                  </a:extLst>
                </a:gridCol>
                <a:gridCol w="2375766">
                  <a:extLst>
                    <a:ext uri="{9D8B030D-6E8A-4147-A177-3AD203B41FA5}">
                      <a16:colId xmlns:a16="http://schemas.microsoft.com/office/drawing/2014/main" val="40196823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工作量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(</a:t>
                      </a: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以小时为单位</a:t>
                      </a: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)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任务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427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用例图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113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编写数据字典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6761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lang="zh-CN" sz="24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完善界面原型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6617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需求规格说明书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29941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编写用户手册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2029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kern="1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1.5</a:t>
                      </a:r>
                      <a:endParaRPr lang="zh-CN" sz="24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400" kern="1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编写测试用例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1812710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B5F0CD0-EECB-4895-AFAB-AFA1DAB4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0998" y="1285023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影响工作量清单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9818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15"/>
          <p:cNvGrpSpPr/>
          <p:nvPr/>
        </p:nvGrpSpPr>
        <p:grpSpPr>
          <a:xfrm>
            <a:off x="5218113" y="1092200"/>
            <a:ext cx="6426200" cy="3978275"/>
            <a:chOff x="2669028" y="1439849"/>
            <a:chExt cx="4384919" cy="3978302"/>
          </a:xfrm>
        </p:grpSpPr>
        <p:grpSp>
          <p:nvGrpSpPr>
            <p:cNvPr id="36866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第</a:t>
                </a:r>
              </a:p>
            </p:txBody>
          </p:sp>
          <p:sp>
            <p:nvSpPr>
              <p:cNvPr id="36868" name="文本框 7"/>
              <p:cNvSpPr txBox="1"/>
              <p:nvPr/>
            </p:nvSpPr>
            <p:spPr>
              <a:xfrm>
                <a:off x="4288974" y="1522935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69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noProof="1"/>
                  <a:t>六</a:t>
                </a:r>
                <a:endParaRPr lang="zh-CN" altLang="en-US" sz="2400" strike="noStrike" noProof="1"/>
              </a:p>
            </p:txBody>
          </p:sp>
          <p:sp>
            <p:nvSpPr>
              <p:cNvPr id="36871" name="文本框 9"/>
              <p:cNvSpPr txBox="1"/>
              <p:nvPr/>
            </p:nvSpPr>
            <p:spPr>
              <a:xfrm>
                <a:off x="4288974" y="2557683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2" name="组合 13"/>
            <p:cNvGrpSpPr/>
            <p:nvPr/>
          </p:nvGrpSpPr>
          <p:grpSpPr>
            <a:xfrm>
              <a:off x="2669028" y="3509345"/>
              <a:ext cx="4384919" cy="874059"/>
              <a:chOff x="2669028" y="3509345"/>
              <a:chExt cx="4384919" cy="87405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部</a:t>
                </a:r>
              </a:p>
            </p:txBody>
          </p:sp>
          <p:sp>
            <p:nvSpPr>
              <p:cNvPr id="36874" name="文本框 14"/>
              <p:cNvSpPr txBox="1"/>
              <p:nvPr/>
            </p:nvSpPr>
            <p:spPr>
              <a:xfrm>
                <a:off x="4288974" y="3593066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5" name="组合 16"/>
            <p:cNvGrpSpPr/>
            <p:nvPr/>
          </p:nvGrpSpPr>
          <p:grpSpPr>
            <a:xfrm>
              <a:off x="2669028" y="4544092"/>
              <a:ext cx="4067728" cy="874059"/>
              <a:chOff x="2669028" y="4544092"/>
              <a:chExt cx="4067728" cy="8740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分</a:t>
                </a:r>
              </a:p>
            </p:txBody>
          </p:sp>
          <p:sp>
            <p:nvSpPr>
              <p:cNvPr id="36877" name="文本框 18"/>
              <p:cNvSpPr txBox="1"/>
              <p:nvPr/>
            </p:nvSpPr>
            <p:spPr>
              <a:xfrm>
                <a:off x="3971784" y="4627813"/>
                <a:ext cx="2764972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0599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B5F0CD0-EECB-4895-AFAB-AFA1DAB4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3" y="989748"/>
            <a:ext cx="341632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CCB</a:t>
            </a:r>
            <a:r>
              <a:rPr lang="zh-CN" altLang="en-US" sz="3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组织和人选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39C6E1A9-E22E-454A-94E7-566573D5B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990137"/>
              </p:ext>
            </p:extLst>
          </p:nvPr>
        </p:nvGraphicFramePr>
        <p:xfrm>
          <a:off x="574964" y="2218906"/>
          <a:ext cx="5668010" cy="3291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38951">
                  <a:extLst>
                    <a:ext uri="{9D8B030D-6E8A-4147-A177-3AD203B41FA5}">
                      <a16:colId xmlns:a16="http://schemas.microsoft.com/office/drawing/2014/main" val="133540422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653427561"/>
                    </a:ext>
                  </a:extLst>
                </a:gridCol>
                <a:gridCol w="925714">
                  <a:extLst>
                    <a:ext uri="{9D8B030D-6E8A-4147-A177-3AD203B41FA5}">
                      <a16:colId xmlns:a16="http://schemas.microsoft.com/office/drawing/2014/main" val="2887522160"/>
                    </a:ext>
                  </a:extLst>
                </a:gridCol>
                <a:gridCol w="1098550">
                  <a:extLst>
                    <a:ext uri="{9D8B030D-6E8A-4147-A177-3AD203B41FA5}">
                      <a16:colId xmlns:a16="http://schemas.microsoft.com/office/drawing/2014/main" val="2908553471"/>
                    </a:ext>
                  </a:extLst>
                </a:gridCol>
                <a:gridCol w="1890395">
                  <a:extLst>
                    <a:ext uri="{9D8B030D-6E8A-4147-A177-3AD203B41FA5}">
                      <a16:colId xmlns:a16="http://schemas.microsoft.com/office/drawing/2014/main" val="12448502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姓名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职称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职位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学号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联系方式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52713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黄叶轩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CCB</a:t>
                      </a:r>
                      <a:r>
                        <a:rPr lang="zh-CN" sz="1800" kern="100">
                          <a:effectLst/>
                        </a:rPr>
                        <a:t>主席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G15</a:t>
                      </a:r>
                      <a:r>
                        <a:rPr lang="zh-CN" sz="1800" kern="100">
                          <a:effectLst/>
                        </a:rPr>
                        <a:t>小组组长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31601246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31601246@stu.zucc.edu.cn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983913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刘向辉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CCB</a:t>
                      </a:r>
                      <a:r>
                        <a:rPr lang="zh-CN" sz="1800" kern="100">
                          <a:effectLst/>
                        </a:rPr>
                        <a:t>成员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技术支持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31601401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31601401@stu.zucc.edu.cn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36989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潘琳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CCB</a:t>
                      </a:r>
                      <a:r>
                        <a:rPr lang="zh-CN" sz="1800" kern="100">
                          <a:effectLst/>
                        </a:rPr>
                        <a:t>成员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管理员客户代表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 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ohllin@163.com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232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李逸欢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CCB</a:t>
                      </a:r>
                      <a:r>
                        <a:rPr lang="zh-CN" sz="1800" kern="100">
                          <a:effectLst/>
                        </a:rPr>
                        <a:t>成员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开发人员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31601397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31601397@stu.zucc.edu.cn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24384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林鑫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CCB</a:t>
                      </a:r>
                      <a:r>
                        <a:rPr lang="zh-CN" sz="1800" kern="100">
                          <a:effectLst/>
                        </a:rPr>
                        <a:t>成员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kern="100">
                          <a:effectLst/>
                        </a:rPr>
                        <a:t>开发人员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</a:rPr>
                        <a:t>31601399</a:t>
                      </a:r>
                      <a:endParaRPr lang="zh-CN" sz="180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</a:rPr>
                        <a:t>31601399@stu.zucc.edu.cn</a:t>
                      </a:r>
                      <a:endParaRPr lang="zh-CN" sz="180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9151543"/>
                  </a:ext>
                </a:extLst>
              </a:tr>
            </a:tbl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32449183-77CF-4D75-90F8-65BA0D916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202" y="1869826"/>
            <a:ext cx="4820572" cy="39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249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3B5F0CD0-EECB-4895-AFAB-AFA1DAB449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3" y="989748"/>
            <a:ext cx="387798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优先级打分和排序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CCA00C6-CD99-4CF5-AF8F-1FB1B52AC7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5867" y="590238"/>
            <a:ext cx="5271428" cy="567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7749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15"/>
          <p:cNvGrpSpPr/>
          <p:nvPr/>
        </p:nvGrpSpPr>
        <p:grpSpPr>
          <a:xfrm>
            <a:off x="5218113" y="1092200"/>
            <a:ext cx="6426200" cy="3978275"/>
            <a:chOff x="2669028" y="1439849"/>
            <a:chExt cx="4384919" cy="3978302"/>
          </a:xfrm>
        </p:grpSpPr>
        <p:grpSp>
          <p:nvGrpSpPr>
            <p:cNvPr id="36866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第</a:t>
                </a:r>
              </a:p>
            </p:txBody>
          </p:sp>
          <p:sp>
            <p:nvSpPr>
              <p:cNvPr id="36868" name="文本框 7"/>
              <p:cNvSpPr txBox="1"/>
              <p:nvPr/>
            </p:nvSpPr>
            <p:spPr>
              <a:xfrm>
                <a:off x="4288974" y="1522935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69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七</a:t>
                </a:r>
              </a:p>
            </p:txBody>
          </p:sp>
          <p:sp>
            <p:nvSpPr>
              <p:cNvPr id="36871" name="文本框 9"/>
              <p:cNvSpPr txBox="1"/>
              <p:nvPr/>
            </p:nvSpPr>
            <p:spPr>
              <a:xfrm>
                <a:off x="4288974" y="2557683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2" name="组合 13"/>
            <p:cNvGrpSpPr/>
            <p:nvPr/>
          </p:nvGrpSpPr>
          <p:grpSpPr>
            <a:xfrm>
              <a:off x="2669028" y="3509345"/>
              <a:ext cx="4384919" cy="874059"/>
              <a:chOff x="2669028" y="3509345"/>
              <a:chExt cx="4384919" cy="87405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部</a:t>
                </a:r>
              </a:p>
            </p:txBody>
          </p:sp>
          <p:sp>
            <p:nvSpPr>
              <p:cNvPr id="36874" name="文本框 14"/>
              <p:cNvSpPr txBox="1"/>
              <p:nvPr/>
            </p:nvSpPr>
            <p:spPr>
              <a:xfrm>
                <a:off x="4288974" y="3593066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5" name="组合 16"/>
            <p:cNvGrpSpPr/>
            <p:nvPr/>
          </p:nvGrpSpPr>
          <p:grpSpPr>
            <a:xfrm>
              <a:off x="2669028" y="4544092"/>
              <a:ext cx="4067728" cy="874059"/>
              <a:chOff x="2669028" y="4544092"/>
              <a:chExt cx="4067728" cy="8740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分</a:t>
                </a:r>
              </a:p>
            </p:txBody>
          </p:sp>
          <p:sp>
            <p:nvSpPr>
              <p:cNvPr id="36877" name="文本框 18"/>
              <p:cNvSpPr txBox="1"/>
              <p:nvPr/>
            </p:nvSpPr>
            <p:spPr>
              <a:xfrm>
                <a:off x="3971784" y="4627813"/>
                <a:ext cx="2764972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73979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84074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Teambuilding</a:t>
            </a:r>
            <a:endParaRPr lang="zh-CN" altLang="en-US" sz="36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DCD207-11AD-4CBE-8A6F-4AF61F3C3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2206" y="840740"/>
            <a:ext cx="2983230" cy="5303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1982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7" name="组合 15"/>
          <p:cNvGrpSpPr/>
          <p:nvPr/>
        </p:nvGrpSpPr>
        <p:grpSpPr>
          <a:xfrm>
            <a:off x="2338388" y="757238"/>
            <a:ext cx="7103110" cy="3978275"/>
            <a:chOff x="2669028" y="1439849"/>
            <a:chExt cx="4848007" cy="3978302"/>
          </a:xfrm>
        </p:grpSpPr>
        <p:grpSp>
          <p:nvGrpSpPr>
            <p:cNvPr id="9218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2" name="椭圆 1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en-US" altLang="zh-CN" sz="2400" strike="noStrike" noProof="1"/>
                  <a:t>1</a:t>
                </a:r>
              </a:p>
            </p:txBody>
          </p:sp>
          <p:sp>
            <p:nvSpPr>
              <p:cNvPr id="9220" name="文本框 7"/>
              <p:cNvSpPr txBox="1"/>
              <p:nvPr/>
            </p:nvSpPr>
            <p:spPr>
              <a:xfrm>
                <a:off x="4288974" y="1522935"/>
                <a:ext cx="2764973" cy="7067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4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变更相关信息</a:t>
                </a:r>
              </a:p>
            </p:txBody>
          </p:sp>
        </p:grpSp>
        <p:grpSp>
          <p:nvGrpSpPr>
            <p:cNvPr id="9221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3" name="椭圆 2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en-US" altLang="zh-CN" sz="2400" strike="noStrike" noProof="1"/>
                  <a:t>2</a:t>
                </a:r>
              </a:p>
            </p:txBody>
          </p:sp>
          <p:sp>
            <p:nvSpPr>
              <p:cNvPr id="9223" name="文本框 8"/>
              <p:cNvSpPr txBox="1"/>
              <p:nvPr/>
            </p:nvSpPr>
            <p:spPr>
              <a:xfrm>
                <a:off x="4288974" y="2557683"/>
                <a:ext cx="2764973" cy="7067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4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功能变更描述</a:t>
                </a:r>
              </a:p>
            </p:txBody>
          </p:sp>
        </p:grpSp>
        <p:grpSp>
          <p:nvGrpSpPr>
            <p:cNvPr id="9224" name="组合 13"/>
            <p:cNvGrpSpPr/>
            <p:nvPr/>
          </p:nvGrpSpPr>
          <p:grpSpPr>
            <a:xfrm>
              <a:off x="2669028" y="3509345"/>
              <a:ext cx="4779963" cy="874059"/>
              <a:chOff x="2669028" y="3509345"/>
              <a:chExt cx="4779963" cy="874059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en-US" altLang="zh-CN" sz="2400" strike="noStrike" noProof="1"/>
                  <a:t>3</a:t>
                </a:r>
              </a:p>
            </p:txBody>
          </p:sp>
          <p:sp>
            <p:nvSpPr>
              <p:cNvPr id="9226" name="文本框 9"/>
              <p:cNvSpPr txBox="1"/>
              <p:nvPr/>
            </p:nvSpPr>
            <p:spPr>
              <a:xfrm>
                <a:off x="4289075" y="3593801"/>
                <a:ext cx="3159916" cy="4392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r>
                  <a:rPr lang="zh-CN" altLang="en-US" sz="4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操作规程变更描述</a:t>
                </a:r>
              </a:p>
            </p:txBody>
          </p:sp>
        </p:grpSp>
        <p:grpSp>
          <p:nvGrpSpPr>
            <p:cNvPr id="9227" name="组合 14"/>
            <p:cNvGrpSpPr/>
            <p:nvPr/>
          </p:nvGrpSpPr>
          <p:grpSpPr>
            <a:xfrm>
              <a:off x="2669028" y="4544092"/>
              <a:ext cx="4848007" cy="874059"/>
              <a:chOff x="2669028" y="4544092"/>
              <a:chExt cx="4848007" cy="874059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en-US" altLang="zh-CN" sz="2400" strike="noStrike" noProof="1"/>
                  <a:t>4</a:t>
                </a:r>
              </a:p>
            </p:txBody>
          </p:sp>
          <p:sp>
            <p:nvSpPr>
              <p:cNvPr id="9229" name="文本框 10"/>
              <p:cNvSpPr txBox="1"/>
              <p:nvPr/>
            </p:nvSpPr>
            <p:spPr>
              <a:xfrm>
                <a:off x="3971827" y="4627913"/>
                <a:ext cx="3545208" cy="70676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r>
                  <a:rPr lang="zh-CN" altLang="en-US" sz="4000" b="1" dirty="0">
                    <a:latin typeface="微软雅黑 Light" panose="020B0502040204020203" pitchFamily="34" charset="-122"/>
                    <a:ea typeface="微软雅黑 Light" panose="020B0502040204020203" pitchFamily="34" charset="-122"/>
                  </a:rPr>
                  <a:t>处理过程变更描述</a:t>
                </a:r>
              </a:p>
            </p:txBody>
          </p:sp>
        </p:grpSp>
      </p:grpSp>
      <p:sp>
        <p:nvSpPr>
          <p:cNvPr id="34" name="椭圆 33"/>
          <p:cNvSpPr/>
          <p:nvPr/>
        </p:nvSpPr>
        <p:spPr>
          <a:xfrm>
            <a:off x="2338388" y="4975225"/>
            <a:ext cx="1279525" cy="873125"/>
          </a:xfrm>
          <a:prstGeom prst="ellipse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auto"/>
            <a:r>
              <a:rPr lang="en-US" altLang="zh-CN" sz="2400" strike="noStrike" noProof="1"/>
              <a:t>5</a:t>
            </a:r>
          </a:p>
        </p:txBody>
      </p:sp>
      <p:sp>
        <p:nvSpPr>
          <p:cNvPr id="9231" name="文本框 34"/>
          <p:cNvSpPr txBox="1"/>
          <p:nvPr/>
        </p:nvSpPr>
        <p:spPr>
          <a:xfrm>
            <a:off x="4246563" y="5141913"/>
            <a:ext cx="40513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lvl="1" indent="0"/>
            <a:r>
              <a:rPr lang="zh-CN" altLang="en-US" sz="4000" b="1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变更影响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15"/>
          <p:cNvGrpSpPr/>
          <p:nvPr/>
        </p:nvGrpSpPr>
        <p:grpSpPr>
          <a:xfrm>
            <a:off x="5218113" y="1092200"/>
            <a:ext cx="6426200" cy="3978275"/>
            <a:chOff x="2669028" y="1439849"/>
            <a:chExt cx="4384919" cy="3978302"/>
          </a:xfrm>
        </p:grpSpPr>
        <p:grpSp>
          <p:nvGrpSpPr>
            <p:cNvPr id="36866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第</a:t>
                </a:r>
              </a:p>
            </p:txBody>
          </p:sp>
          <p:sp>
            <p:nvSpPr>
              <p:cNvPr id="36868" name="文本框 7"/>
              <p:cNvSpPr txBox="1"/>
              <p:nvPr/>
            </p:nvSpPr>
            <p:spPr>
              <a:xfrm>
                <a:off x="4288974" y="1522935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69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noProof="1"/>
                  <a:t>八</a:t>
                </a:r>
                <a:endParaRPr lang="zh-CN" altLang="en-US" sz="2400" strike="noStrike" noProof="1"/>
              </a:p>
            </p:txBody>
          </p:sp>
          <p:sp>
            <p:nvSpPr>
              <p:cNvPr id="36871" name="文本框 9"/>
              <p:cNvSpPr txBox="1"/>
              <p:nvPr/>
            </p:nvSpPr>
            <p:spPr>
              <a:xfrm>
                <a:off x="4288974" y="2557683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2" name="组合 13"/>
            <p:cNvGrpSpPr/>
            <p:nvPr/>
          </p:nvGrpSpPr>
          <p:grpSpPr>
            <a:xfrm>
              <a:off x="2669028" y="3509345"/>
              <a:ext cx="4384919" cy="874059"/>
              <a:chOff x="2669028" y="3509345"/>
              <a:chExt cx="4384919" cy="87405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部</a:t>
                </a:r>
              </a:p>
            </p:txBody>
          </p:sp>
          <p:sp>
            <p:nvSpPr>
              <p:cNvPr id="36874" name="文本框 14"/>
              <p:cNvSpPr txBox="1"/>
              <p:nvPr/>
            </p:nvSpPr>
            <p:spPr>
              <a:xfrm>
                <a:off x="4288974" y="3593066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5" name="组合 16"/>
            <p:cNvGrpSpPr/>
            <p:nvPr/>
          </p:nvGrpSpPr>
          <p:grpSpPr>
            <a:xfrm>
              <a:off x="2669028" y="4544092"/>
              <a:ext cx="4067728" cy="874059"/>
              <a:chOff x="2669028" y="4544092"/>
              <a:chExt cx="4067728" cy="8740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分</a:t>
                </a:r>
              </a:p>
            </p:txBody>
          </p:sp>
          <p:sp>
            <p:nvSpPr>
              <p:cNvPr id="36877" name="文本框 18"/>
              <p:cNvSpPr txBox="1"/>
              <p:nvPr/>
            </p:nvSpPr>
            <p:spPr>
              <a:xfrm>
                <a:off x="3971784" y="4627813"/>
                <a:ext cx="2764972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17443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929640" y="840740"/>
            <a:ext cx="3657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组内审查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F672666-CA06-46FD-B0AF-312FE3E05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386" y="701571"/>
            <a:ext cx="4644381" cy="556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47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5" name="组合 15"/>
          <p:cNvGrpSpPr/>
          <p:nvPr/>
        </p:nvGrpSpPr>
        <p:grpSpPr>
          <a:xfrm>
            <a:off x="5218113" y="1092200"/>
            <a:ext cx="6426200" cy="3978275"/>
            <a:chOff x="2669028" y="1439849"/>
            <a:chExt cx="4384919" cy="3978302"/>
          </a:xfrm>
        </p:grpSpPr>
        <p:grpSp>
          <p:nvGrpSpPr>
            <p:cNvPr id="36866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第</a:t>
                </a:r>
              </a:p>
            </p:txBody>
          </p:sp>
          <p:sp>
            <p:nvSpPr>
              <p:cNvPr id="36868" name="文本框 7"/>
              <p:cNvSpPr txBox="1"/>
              <p:nvPr/>
            </p:nvSpPr>
            <p:spPr>
              <a:xfrm>
                <a:off x="4288974" y="1522935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69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九</a:t>
                </a:r>
              </a:p>
            </p:txBody>
          </p:sp>
          <p:sp>
            <p:nvSpPr>
              <p:cNvPr id="36871" name="文本框 9"/>
              <p:cNvSpPr txBox="1"/>
              <p:nvPr/>
            </p:nvSpPr>
            <p:spPr>
              <a:xfrm>
                <a:off x="4288974" y="2557683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2" name="组合 13"/>
            <p:cNvGrpSpPr/>
            <p:nvPr/>
          </p:nvGrpSpPr>
          <p:grpSpPr>
            <a:xfrm>
              <a:off x="2669028" y="3509345"/>
              <a:ext cx="4384919" cy="874059"/>
              <a:chOff x="2669028" y="3509345"/>
              <a:chExt cx="4384919" cy="87405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部</a:t>
                </a:r>
              </a:p>
            </p:txBody>
          </p:sp>
          <p:sp>
            <p:nvSpPr>
              <p:cNvPr id="36874" name="文本框 14"/>
              <p:cNvSpPr txBox="1"/>
              <p:nvPr/>
            </p:nvSpPr>
            <p:spPr>
              <a:xfrm>
                <a:off x="4288974" y="3593066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6875" name="组合 16"/>
            <p:cNvGrpSpPr/>
            <p:nvPr/>
          </p:nvGrpSpPr>
          <p:grpSpPr>
            <a:xfrm>
              <a:off x="2669028" y="4544092"/>
              <a:ext cx="4067728" cy="874059"/>
              <a:chOff x="2669028" y="4544092"/>
              <a:chExt cx="4067728" cy="8740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分</a:t>
                </a:r>
              </a:p>
            </p:txBody>
          </p:sp>
          <p:sp>
            <p:nvSpPr>
              <p:cNvPr id="36877" name="文本框 18"/>
              <p:cNvSpPr txBox="1"/>
              <p:nvPr/>
            </p:nvSpPr>
            <p:spPr>
              <a:xfrm>
                <a:off x="3971784" y="4627813"/>
                <a:ext cx="2764972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770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22365" y="531180"/>
            <a:ext cx="7518248" cy="758833"/>
            <a:chOff x="2320698" y="560331"/>
            <a:chExt cx="7519988" cy="759009"/>
          </a:xfrm>
        </p:grpSpPr>
        <p:sp>
          <p:nvSpPr>
            <p:cNvPr id="11" name="矩形 10"/>
            <p:cNvSpPr/>
            <p:nvPr/>
          </p:nvSpPr>
          <p:spPr>
            <a:xfrm flipH="1" flipV="1">
              <a:off x="2320698" y="1273621"/>
              <a:ext cx="7519988" cy="4571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217" fontAlgn="auto">
                <a:spcBef>
                  <a:spcPts val="0"/>
                </a:spcBef>
                <a:spcAft>
                  <a:spcPts val="0"/>
                </a:spcAft>
              </a:pPr>
              <a:endParaRPr lang="zh-CN" altLang="en-US">
                <a:solidFill>
                  <a:srgbClr val="FFFFFF"/>
                </a:solidFill>
                <a:latin typeface="Calibri"/>
                <a:ea typeface="宋体" panose="02010600030101010101" pitchFamily="2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4188838" y="560331"/>
              <a:ext cx="2296121" cy="538601"/>
              <a:chOff x="5043488" y="515938"/>
              <a:chExt cx="2296121" cy="538601"/>
            </a:xfrm>
          </p:grpSpPr>
          <p:sp>
            <p:nvSpPr>
              <p:cNvPr id="7" name="矩形 3"/>
              <p:cNvSpPr/>
              <p:nvPr/>
            </p:nvSpPr>
            <p:spPr>
              <a:xfrm>
                <a:off x="5667375" y="515938"/>
                <a:ext cx="1672234" cy="538601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 lIns="91410" tIns="45705" rIns="91410" bIns="45705">
                <a:spAutoFit/>
              </a:bodyPr>
              <a:lstStyle/>
              <a:p>
                <a:pPr defTabSz="914217" fontAlgn="auto">
                  <a:spcBef>
                    <a:spcPts val="0"/>
                  </a:spcBef>
                  <a:spcAft>
                    <a:spcPts val="0"/>
                  </a:spcAft>
                </a:pPr>
                <a:r>
                  <a:rPr lang="zh-CN" altLang="en-US" sz="2899" dirty="0">
                    <a:solidFill>
                      <a:srgbClr val="FFFFFF">
                        <a:lumMod val="50000"/>
                      </a:srgb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小组分工</a:t>
                </a:r>
              </a:p>
            </p:txBody>
          </p:sp>
          <p:grpSp>
            <p:nvGrpSpPr>
              <p:cNvPr id="8" name="组合 26"/>
              <p:cNvGrpSpPr/>
              <p:nvPr/>
            </p:nvGrpSpPr>
            <p:grpSpPr>
              <a:xfrm>
                <a:off x="5043488" y="569913"/>
                <a:ext cx="263525" cy="395287"/>
                <a:chOff x="0" y="0"/>
                <a:chExt cx="213756" cy="427512"/>
              </a:xfrm>
            </p:grpSpPr>
            <p:sp>
              <p:nvSpPr>
                <p:cNvPr id="9" name="直接连接符 27"/>
                <p:cNvSpPr/>
                <p:nvPr/>
              </p:nvSpPr>
              <p:spPr>
                <a:xfrm>
                  <a:off x="0" y="0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defTabSz="914217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" name="直接连接符 28"/>
                <p:cNvSpPr/>
                <p:nvPr/>
              </p:nvSpPr>
              <p:spPr>
                <a:xfrm flipH="1">
                  <a:off x="0" y="213756"/>
                  <a:ext cx="213756" cy="213756"/>
                </a:xfrm>
                <a:prstGeom prst="line">
                  <a:avLst/>
                </a:prstGeom>
                <a:ln w="19050" cap="flat" cmpd="sng">
                  <a:solidFill>
                    <a:schemeClr val="accent3"/>
                  </a:solidFill>
                  <a:prstDash val="solid"/>
                  <a:miter/>
                  <a:headEnd type="oval" w="med" len="med"/>
                  <a:tailEnd type="oval" w="lg" len="lg"/>
                </a:ln>
              </p:spPr>
              <p:txBody>
                <a:bodyPr/>
                <a:lstStyle/>
                <a:p>
                  <a:pPr defTabSz="914217" fontAlgn="auto">
                    <a:spcBef>
                      <a:spcPts val="0"/>
                    </a:spcBef>
                    <a:spcAft>
                      <a:spcPts val="0"/>
                    </a:spcAft>
                  </a:pPr>
                  <a:endParaRPr lang="zh-CN" altLang="en-US">
                    <a:solidFill>
                      <a:srgbClr val="000000"/>
                    </a:solidFill>
                    <a:latin typeface="Calibri"/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2" name="椭圆 11"/>
          <p:cNvSpPr/>
          <p:nvPr/>
        </p:nvSpPr>
        <p:spPr>
          <a:xfrm>
            <a:off x="9840924" y="2346453"/>
            <a:ext cx="2164476" cy="21644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  <a:p>
            <a:pPr algn="ctr" defTabSz="914217" fontAlgn="auto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  <a:p>
            <a:pPr algn="ctr" defTabSz="914217" fontAlgn="auto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  <a:p>
            <a:pPr algn="ctr" defTabSz="914217" fontAlgn="auto">
              <a:spcBef>
                <a:spcPts val="0"/>
              </a:spcBef>
              <a:spcAft>
                <a:spcPts val="0"/>
              </a:spcAft>
            </a:pPr>
            <a:endParaRPr lang="en-US" altLang="zh-CN" dirty="0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  <a:p>
            <a:pPr algn="ctr"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rPr>
              <a:t>胡锦波</a:t>
            </a:r>
          </a:p>
        </p:txBody>
      </p:sp>
      <p:sp>
        <p:nvSpPr>
          <p:cNvPr id="13" name="椭圆 12"/>
          <p:cNvSpPr/>
          <p:nvPr/>
        </p:nvSpPr>
        <p:spPr>
          <a:xfrm>
            <a:off x="2756375" y="2346452"/>
            <a:ext cx="2164476" cy="2164476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4" name="椭圆 13"/>
          <p:cNvSpPr/>
          <p:nvPr/>
        </p:nvSpPr>
        <p:spPr>
          <a:xfrm>
            <a:off x="5116534" y="2346453"/>
            <a:ext cx="2164476" cy="21644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15" name="椭圆 14"/>
          <p:cNvSpPr/>
          <p:nvPr/>
        </p:nvSpPr>
        <p:spPr>
          <a:xfrm>
            <a:off x="7481138" y="2347087"/>
            <a:ext cx="2164476" cy="21644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30" name="文本框 31"/>
          <p:cNvSpPr txBox="1"/>
          <p:nvPr/>
        </p:nvSpPr>
        <p:spPr>
          <a:xfrm>
            <a:off x="3233208" y="2751255"/>
            <a:ext cx="1221809" cy="64620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199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en-US" altLang="zh-CN" sz="3599" b="1" dirty="0">
                <a:solidFill>
                  <a:srgbClr val="FEFEFE"/>
                </a:solidFill>
                <a:latin typeface="方正姚体" panose="02010601030101010101" pitchFamily="2" charset="-122"/>
                <a:ea typeface="宋体" panose="02010600030101010101" pitchFamily="2" charset="-122"/>
              </a:rPr>
              <a:t>80%</a:t>
            </a:r>
          </a:p>
        </p:txBody>
      </p:sp>
      <p:sp>
        <p:nvSpPr>
          <p:cNvPr id="31" name="文本框 32"/>
          <p:cNvSpPr txBox="1"/>
          <p:nvPr/>
        </p:nvSpPr>
        <p:spPr>
          <a:xfrm>
            <a:off x="5774294" y="2751364"/>
            <a:ext cx="1039067" cy="64620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599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rPr>
              <a:t>75</a:t>
            </a:r>
            <a:r>
              <a:rPr lang="en-US" altLang="zh-CN" sz="3599" b="1" dirty="0">
                <a:solidFill>
                  <a:srgbClr val="FEFEFE"/>
                </a:solidFill>
                <a:latin typeface="方正姚体" panose="02010601030101010101" pitchFamily="2" charset="-122"/>
                <a:ea typeface="宋体" panose="02010600030101010101" pitchFamily="2" charset="-122"/>
              </a:rPr>
              <a:t>%</a:t>
            </a:r>
          </a:p>
        </p:txBody>
      </p:sp>
      <p:sp>
        <p:nvSpPr>
          <p:cNvPr id="32" name="文本框 33"/>
          <p:cNvSpPr txBox="1"/>
          <p:nvPr/>
        </p:nvSpPr>
        <p:spPr>
          <a:xfrm>
            <a:off x="7958326" y="2751364"/>
            <a:ext cx="987771" cy="64620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199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rPr>
              <a:t>74</a:t>
            </a:r>
            <a:r>
              <a:rPr lang="en-US" altLang="zh-CN" sz="3599" b="1" dirty="0">
                <a:solidFill>
                  <a:srgbClr val="FEFEFE"/>
                </a:solidFill>
                <a:latin typeface="方正姚体" panose="02010601030101010101" pitchFamily="2" charset="-122"/>
                <a:ea typeface="宋体" panose="02010600030101010101" pitchFamily="2" charset="-122"/>
              </a:rPr>
              <a:t>%</a:t>
            </a:r>
          </a:p>
        </p:txBody>
      </p:sp>
      <p:sp>
        <p:nvSpPr>
          <p:cNvPr id="33" name="文本框 34"/>
          <p:cNvSpPr txBox="1"/>
          <p:nvPr/>
        </p:nvSpPr>
        <p:spPr>
          <a:xfrm>
            <a:off x="1205303" y="3844893"/>
            <a:ext cx="872288" cy="368215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EFEFE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李梦雷</a:t>
            </a:r>
          </a:p>
        </p:txBody>
      </p:sp>
      <p:sp>
        <p:nvSpPr>
          <p:cNvPr id="34" name="文本框 35"/>
          <p:cNvSpPr txBox="1"/>
          <p:nvPr/>
        </p:nvSpPr>
        <p:spPr>
          <a:xfrm>
            <a:off x="3401760" y="3702685"/>
            <a:ext cx="881769" cy="36924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EFEFE"/>
                </a:solidFill>
                <a:latin typeface="方正姚体" panose="02010601030101010101" pitchFamily="2" charset="-122"/>
                <a:ea typeface="宋体" panose="02010600030101010101" pitchFamily="2" charset="-122"/>
              </a:rPr>
              <a:t>彭慧铭</a:t>
            </a:r>
          </a:p>
        </p:txBody>
      </p:sp>
      <p:sp>
        <p:nvSpPr>
          <p:cNvPr id="35" name="文本框 36"/>
          <p:cNvSpPr txBox="1"/>
          <p:nvPr/>
        </p:nvSpPr>
        <p:spPr>
          <a:xfrm>
            <a:off x="5839079" y="3733794"/>
            <a:ext cx="719923" cy="306634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FEFEFE"/>
                </a:solidFill>
                <a:latin typeface="方正姚体" panose="02010601030101010101" pitchFamily="2" charset="-122"/>
                <a:ea typeface="宋体" panose="02010600030101010101" pitchFamily="2" charset="-122"/>
              </a:rPr>
              <a:t>李逸欢</a:t>
            </a:r>
          </a:p>
        </p:txBody>
      </p:sp>
      <p:sp>
        <p:nvSpPr>
          <p:cNvPr id="36" name="文本框 37"/>
          <p:cNvSpPr txBox="1"/>
          <p:nvPr/>
        </p:nvSpPr>
        <p:spPr>
          <a:xfrm>
            <a:off x="8274856" y="3702685"/>
            <a:ext cx="649387" cy="36924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EFEFE"/>
                </a:solidFill>
                <a:latin typeface="方正姚体" panose="02010601030101010101" pitchFamily="2" charset="-122"/>
                <a:ea typeface="宋体" panose="02010600030101010101" pitchFamily="2" charset="-122"/>
              </a:rPr>
              <a:t>林鑫</a:t>
            </a:r>
          </a:p>
        </p:txBody>
      </p:sp>
      <p:sp>
        <p:nvSpPr>
          <p:cNvPr id="37" name="文本框 38"/>
          <p:cNvSpPr txBox="1"/>
          <p:nvPr/>
        </p:nvSpPr>
        <p:spPr>
          <a:xfrm>
            <a:off x="804951" y="5002778"/>
            <a:ext cx="902811" cy="9538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endParaRPr lang="en-US" altLang="zh-CN" sz="2799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  <a:endParaRPr lang="en-US" altLang="zh-CN" sz="2799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9"/>
          <p:cNvSpPr txBox="1"/>
          <p:nvPr/>
        </p:nvSpPr>
        <p:spPr>
          <a:xfrm>
            <a:off x="3027613" y="4377321"/>
            <a:ext cx="1620957" cy="1569276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endParaRPr lang="en-US" altLang="zh-CN" sz="1200" b="1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制作</a:t>
            </a:r>
            <a:r>
              <a:rPr lang="en-US" altLang="zh-CN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</a:p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所有文档</a:t>
            </a:r>
            <a:endParaRPr lang="en-US" altLang="zh-CN" sz="2799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工具录入</a:t>
            </a:r>
            <a:endParaRPr lang="en-US" altLang="zh-CN" sz="2799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" name="文本框 40"/>
          <p:cNvSpPr txBox="1"/>
          <p:nvPr/>
        </p:nvSpPr>
        <p:spPr>
          <a:xfrm>
            <a:off x="4845257" y="5015944"/>
            <a:ext cx="2698175" cy="5230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网页端原型修改</a:t>
            </a:r>
          </a:p>
        </p:txBody>
      </p:sp>
      <p:sp>
        <p:nvSpPr>
          <p:cNvPr id="4" name="椭圆 3"/>
          <p:cNvSpPr/>
          <p:nvPr/>
        </p:nvSpPr>
        <p:spPr>
          <a:xfrm>
            <a:off x="290194" y="2347088"/>
            <a:ext cx="2164476" cy="21644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217" fontAlgn="auto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srgbClr val="FFFFFF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40" name="文本框 41"/>
          <p:cNvSpPr txBox="1"/>
          <p:nvPr/>
        </p:nvSpPr>
        <p:spPr>
          <a:xfrm>
            <a:off x="7481138" y="5015944"/>
            <a:ext cx="2672526" cy="523092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端原型修改</a:t>
            </a:r>
          </a:p>
        </p:txBody>
      </p:sp>
      <p:sp>
        <p:nvSpPr>
          <p:cNvPr id="5" name="文本框 33"/>
          <p:cNvSpPr txBox="1"/>
          <p:nvPr/>
        </p:nvSpPr>
        <p:spPr>
          <a:xfrm>
            <a:off x="10318708" y="2751363"/>
            <a:ext cx="1221809" cy="64620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199" b="1" dirty="0">
                <a:solidFill>
                  <a:srgbClr val="FFFFFF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en-US" altLang="zh-CN" sz="3599" b="1" dirty="0">
                <a:solidFill>
                  <a:srgbClr val="FEFEFE"/>
                </a:solidFill>
                <a:latin typeface="方正姚体" panose="02010601030101010101" pitchFamily="2" charset="-122"/>
                <a:ea typeface="宋体" panose="02010600030101010101" pitchFamily="2" charset="-122"/>
              </a:rPr>
              <a:t>69%</a:t>
            </a:r>
          </a:p>
        </p:txBody>
      </p:sp>
      <p:sp>
        <p:nvSpPr>
          <p:cNvPr id="6" name="文本框 33"/>
          <p:cNvSpPr txBox="1"/>
          <p:nvPr/>
        </p:nvSpPr>
        <p:spPr>
          <a:xfrm>
            <a:off x="645453" y="2751364"/>
            <a:ext cx="1221809" cy="646203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en-US" altLang="zh-CN" sz="3199" b="1">
                <a:solidFill>
                  <a:srgbClr val="FFFFFF"/>
                </a:solidFill>
                <a:latin typeface="Calibri"/>
                <a:ea typeface="宋体" panose="02010600030101010101" pitchFamily="2" charset="-122"/>
              </a:rPr>
              <a:t>  </a:t>
            </a:r>
            <a:r>
              <a:rPr lang="en-US" altLang="zh-CN" sz="3599" b="1">
                <a:solidFill>
                  <a:srgbClr val="FEFEFE"/>
                </a:solidFill>
                <a:latin typeface="方正姚体" panose="02010601030101010101" pitchFamily="2" charset="-122"/>
                <a:ea typeface="宋体" panose="02010600030101010101" pitchFamily="2" charset="-122"/>
              </a:rPr>
              <a:t>69%</a:t>
            </a:r>
            <a:endParaRPr lang="en-US" altLang="zh-CN" sz="3599" b="1" dirty="0">
              <a:solidFill>
                <a:srgbClr val="FEFEFE"/>
              </a:solidFill>
              <a:latin typeface="方正姚体" panose="02010601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16" name="文本框 35"/>
          <p:cNvSpPr txBox="1"/>
          <p:nvPr/>
        </p:nvSpPr>
        <p:spPr>
          <a:xfrm>
            <a:off x="935991" y="3733793"/>
            <a:ext cx="881769" cy="369247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b="1" dirty="0">
                <a:solidFill>
                  <a:srgbClr val="FEFEFE"/>
                </a:solidFill>
                <a:latin typeface="方正姚体" panose="02010601030101010101" pitchFamily="2" charset="-122"/>
                <a:ea typeface="宋体" panose="02010600030101010101" pitchFamily="2" charset="-122"/>
              </a:rPr>
              <a:t>李梦雷</a:t>
            </a:r>
          </a:p>
        </p:txBody>
      </p:sp>
      <p:sp>
        <p:nvSpPr>
          <p:cNvPr id="18" name="文本框 41"/>
          <p:cNvSpPr txBox="1"/>
          <p:nvPr/>
        </p:nvSpPr>
        <p:spPr>
          <a:xfrm>
            <a:off x="10637706" y="5022444"/>
            <a:ext cx="902811" cy="953851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辅助</a:t>
            </a:r>
            <a:endParaRPr lang="en-US" altLang="zh-CN" sz="2799" dirty="0">
              <a:solidFill>
                <a:srgbClr val="FFFFFF">
                  <a:lumMod val="50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217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2799" dirty="0">
                <a:solidFill>
                  <a:srgbClr val="FFFFFF">
                    <a:lumMod val="50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检查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500"/>
                            </p:stCondLst>
                            <p:childTnLst>
                              <p:par>
                                <p:cTn id="4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4500"/>
                            </p:stCondLst>
                            <p:childTnLst>
                              <p:par>
                                <p:cTn id="5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2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2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25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6000"/>
                            </p:stCondLst>
                            <p:childTnLst>
                              <p:par>
                                <p:cTn id="7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50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2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7000"/>
                            </p:stCondLst>
                            <p:childTnLst>
                              <p:par>
                                <p:cTn id="8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7500"/>
                            </p:stCondLst>
                            <p:childTnLst>
                              <p:par>
                                <p:cTn id="9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8000"/>
                            </p:stCondLst>
                            <p:childTnLst>
                              <p:par>
                                <p:cTn id="10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2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8500"/>
                            </p:stCondLst>
                            <p:childTnLst>
                              <p:par>
                                <p:cTn id="10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0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2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500"/>
                            </p:stCondLst>
                            <p:childTnLst>
                              <p:par>
                                <p:cTn id="11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2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ldLvl="0" animBg="1"/>
      <p:bldP spid="13" grpId="0" bldLvl="0" animBg="1"/>
      <p:bldP spid="14" grpId="0" bldLvl="0" animBg="1"/>
      <p:bldP spid="15" grpId="0" bldLvl="0" animBg="1"/>
      <p:bldP spid="30" grpId="0" bldLvl="0" animBg="1"/>
      <p:bldP spid="31" grpId="0" bldLvl="0" animBg="1"/>
      <p:bldP spid="32" grpId="0" bldLvl="0" animBg="1"/>
      <p:bldP spid="33" grpId="0" bldLvl="0" animBg="1"/>
      <p:bldP spid="34" grpId="0" bldLvl="0" animBg="1"/>
      <p:bldP spid="35" grpId="0" bldLvl="0" animBg="1"/>
      <p:bldP spid="36" grpId="0" bldLvl="0" animBg="1"/>
      <p:bldP spid="37" grpId="0" bldLvl="0" animBg="1"/>
      <p:bldP spid="38" grpId="0" bldLvl="0" animBg="1"/>
      <p:bldP spid="39" grpId="0" bldLvl="0" animBg="1"/>
      <p:bldP spid="4" grpId="0" bldLvl="0" animBg="1"/>
      <p:bldP spid="40" grpId="0" bldLvl="0" animBg="1"/>
      <p:bldP spid="5" grpId="0" bldLvl="0" animBg="1"/>
      <p:bldP spid="6" grpId="0" bldLvl="0" animBg="1"/>
      <p:bldP spid="16" grpId="0" bldLvl="0" animBg="1"/>
      <p:bldP spid="18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文本框 1"/>
          <p:cNvSpPr txBox="1"/>
          <p:nvPr/>
        </p:nvSpPr>
        <p:spPr>
          <a:xfrm>
            <a:off x="2954338" y="3060700"/>
            <a:ext cx="6283325" cy="922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pPr algn="ctr"/>
            <a:r>
              <a:rPr lang="en-US" altLang="zh-CN" sz="5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THANKS</a:t>
            </a:r>
            <a:endParaRPr lang="zh-CN" altLang="en-US" sz="5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3840858" y="2191511"/>
            <a:ext cx="4510284" cy="2661102"/>
            <a:chOff x="3840858" y="2191511"/>
            <a:chExt cx="4510283" cy="2661102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40858" y="2191511"/>
              <a:ext cx="4510283" cy="717483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2" cstate="print">
              <a:duotone>
                <a:prstClr val="black"/>
                <a:schemeClr val="tx1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3840858" y="4135130"/>
              <a:ext cx="4510283" cy="717483"/>
            </a:xfrm>
            <a:prstGeom prst="rect">
              <a:avLst/>
            </a:prstGeom>
          </p:spPr>
        </p:pic>
      </p:grpSp>
      <p:sp>
        <p:nvSpPr>
          <p:cNvPr id="6" name="文本框 5"/>
          <p:cNvSpPr txBox="1"/>
          <p:nvPr/>
        </p:nvSpPr>
        <p:spPr>
          <a:xfrm>
            <a:off x="1204913" y="5873750"/>
            <a:ext cx="534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/>
            <a:r>
              <a:rPr lang="zh-CN" altLang="en-US" noProof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制作人员：刘聪聪</a:t>
            </a:r>
            <a:endParaRPr lang="zh-CN" altLang="en-US" noProof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1" name="组合 15"/>
          <p:cNvGrpSpPr/>
          <p:nvPr/>
        </p:nvGrpSpPr>
        <p:grpSpPr>
          <a:xfrm>
            <a:off x="5218113" y="1092200"/>
            <a:ext cx="6426200" cy="3978275"/>
            <a:chOff x="2669028" y="1439849"/>
            <a:chExt cx="4384919" cy="3978302"/>
          </a:xfrm>
        </p:grpSpPr>
        <p:grpSp>
          <p:nvGrpSpPr>
            <p:cNvPr id="10242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第</a:t>
                </a:r>
              </a:p>
            </p:txBody>
          </p:sp>
          <p:sp>
            <p:nvSpPr>
              <p:cNvPr id="10244" name="文本框 7"/>
              <p:cNvSpPr txBox="1"/>
              <p:nvPr/>
            </p:nvSpPr>
            <p:spPr>
              <a:xfrm>
                <a:off x="4288974" y="1522935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245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一</a:t>
                </a:r>
              </a:p>
            </p:txBody>
          </p:sp>
          <p:sp>
            <p:nvSpPr>
              <p:cNvPr id="10247" name="文本框 9"/>
              <p:cNvSpPr txBox="1"/>
              <p:nvPr/>
            </p:nvSpPr>
            <p:spPr>
              <a:xfrm>
                <a:off x="4288974" y="2557683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248" name="组合 13"/>
            <p:cNvGrpSpPr/>
            <p:nvPr/>
          </p:nvGrpSpPr>
          <p:grpSpPr>
            <a:xfrm>
              <a:off x="2669028" y="3509345"/>
              <a:ext cx="4384919" cy="874059"/>
              <a:chOff x="2669028" y="3509345"/>
              <a:chExt cx="4384919" cy="87405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部</a:t>
                </a:r>
              </a:p>
            </p:txBody>
          </p:sp>
          <p:sp>
            <p:nvSpPr>
              <p:cNvPr id="10250" name="文本框 14"/>
              <p:cNvSpPr txBox="1"/>
              <p:nvPr/>
            </p:nvSpPr>
            <p:spPr>
              <a:xfrm>
                <a:off x="4288974" y="3593066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0251" name="组合 16"/>
            <p:cNvGrpSpPr/>
            <p:nvPr/>
          </p:nvGrpSpPr>
          <p:grpSpPr>
            <a:xfrm>
              <a:off x="2669028" y="4544092"/>
              <a:ext cx="4067728" cy="874059"/>
              <a:chOff x="2669028" y="4544092"/>
              <a:chExt cx="4067728" cy="8740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分</a:t>
                </a:r>
              </a:p>
            </p:txBody>
          </p:sp>
          <p:sp>
            <p:nvSpPr>
              <p:cNvPr id="10253" name="文本框 18"/>
              <p:cNvSpPr txBox="1"/>
              <p:nvPr/>
            </p:nvSpPr>
            <p:spPr>
              <a:xfrm>
                <a:off x="3971784" y="4627813"/>
                <a:ext cx="2764972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50520" y="190500"/>
            <a:ext cx="3733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变更相关信息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947420" y="1336675"/>
            <a:ext cx="3545840" cy="41846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n-US" b="1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一</a:t>
            </a:r>
            <a:r>
              <a:rPr lang="zh-CN" altLang="en-US" b="1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、功能名称</a:t>
            </a: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后台增加管理编辑网站首页轮播图的功能</a:t>
            </a:r>
            <a:endParaRPr lang="zh-CN" altLang="en-US" dirty="0">
              <a:solidFill>
                <a:schemeClr val="accent5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spcAft>
                <a:spcPts val="600"/>
              </a:spcAft>
            </a:pPr>
            <a:endParaRPr lang="zh-CN" altLang="en-US" dirty="0">
              <a:solidFill>
                <a:schemeClr val="accent5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二、变更申请时间</a:t>
            </a: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</a:t>
            </a:r>
            <a:r>
              <a:rPr lang="zh-CN" altLang="en-US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201</a:t>
            </a:r>
            <a:r>
              <a:rPr lang="en-US" altLang="zh-CN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9</a:t>
            </a:r>
            <a:r>
              <a:rPr lang="zh-CN" altLang="en-US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-1-</a:t>
            </a:r>
            <a:r>
              <a:rPr lang="en-US" altLang="zh-CN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6</a:t>
            </a:r>
            <a:endParaRPr lang="zh-CN" altLang="en-US" dirty="0">
              <a:solidFill>
                <a:schemeClr val="accent5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spcAft>
                <a:spcPts val="600"/>
              </a:spcAft>
            </a:pPr>
            <a:endParaRPr lang="zh-CN" altLang="en-US" dirty="0">
              <a:solidFill>
                <a:schemeClr val="accent5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三、变更申请人</a:t>
            </a: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</a:t>
            </a:r>
            <a:r>
              <a: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管理员</a:t>
            </a:r>
            <a:r>
              <a:rPr lang="zh-CN" altLang="en-US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用户 </a:t>
            </a:r>
            <a:r>
              <a:rPr lang="en-US" altLang="zh-CN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– 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潘琳</a:t>
            </a:r>
            <a:endParaRPr lang="zh-CN" altLang="en-US" dirty="0">
              <a:solidFill>
                <a:schemeClr val="accent5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spcAft>
                <a:spcPts val="600"/>
              </a:spcAft>
            </a:pPr>
            <a:endParaRPr lang="zh-CN" altLang="en-US" dirty="0">
              <a:solidFill>
                <a:schemeClr val="accent5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四、变更类型</a:t>
            </a:r>
          </a:p>
          <a:p>
            <a:pPr algn="just">
              <a:spcAft>
                <a:spcPts val="600"/>
              </a:spcAft>
            </a:pPr>
            <a:r>
              <a:rPr lang="zh-CN" altLang="en-US" b="1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</a:t>
            </a:r>
            <a:r>
              <a:rPr lang="zh-CN" altLang="en-US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  需求变更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731634" y="1336675"/>
            <a:ext cx="4512945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b="1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五、变更缘由</a:t>
            </a:r>
          </a:p>
          <a:p>
            <a:endParaRPr lang="zh-CN" altLang="en-US" b="1" dirty="0">
              <a:solidFill>
                <a:schemeClr val="accent5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dirty="0">
                <a:solidFill>
                  <a:schemeClr val="accent5"/>
                </a:solidFill>
                <a:effectLst/>
                <a:latin typeface="微软雅黑" panose="020B0503020204020204" charset="-122"/>
                <a:ea typeface="微软雅黑" panose="020B0503020204020204" charset="-122"/>
                <a:sym typeface="+mn-ea"/>
              </a:rPr>
              <a:t>便于管理员及时管理主界面。</a:t>
            </a:r>
          </a:p>
          <a:p>
            <a:endParaRPr lang="zh-CN" altLang="en-US" b="1" dirty="0">
              <a:solidFill>
                <a:schemeClr val="accent5"/>
              </a:solidFill>
              <a:effectLst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r>
              <a: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六、变更相关资料</a:t>
            </a:r>
          </a:p>
          <a:p>
            <a:r>
              <a:rPr lang="zh-CN" altLang="en-US" b="1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资料名称：     《需求规格说明书》</a:t>
            </a:r>
          </a:p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提供人和部门：</a:t>
            </a:r>
            <a:r>
              <a:rPr lang="en-US" altLang="zh-CN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G19</a:t>
            </a:r>
            <a:r>
              <a:rPr lang="zh-CN" altLang="en-US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小组</a:t>
            </a:r>
          </a:p>
          <a:p>
            <a:r>
              <a:rPr lang="zh-CN" altLang="en-US" dirty="0">
                <a:solidFill>
                  <a:schemeClr val="accent5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      资料作用：       了解变更前的功能要求</a:t>
            </a:r>
          </a:p>
        </p:txBody>
      </p:sp>
      <p:cxnSp>
        <p:nvCxnSpPr>
          <p:cNvPr id="6" name="直接连接符 5"/>
          <p:cNvCxnSpPr/>
          <p:nvPr/>
        </p:nvCxnSpPr>
        <p:spPr>
          <a:xfrm>
            <a:off x="5471160" y="1226820"/>
            <a:ext cx="45720" cy="45872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3" name="组合 15"/>
          <p:cNvGrpSpPr/>
          <p:nvPr/>
        </p:nvGrpSpPr>
        <p:grpSpPr>
          <a:xfrm>
            <a:off x="5218113" y="1092200"/>
            <a:ext cx="6426200" cy="3978275"/>
            <a:chOff x="2669028" y="1439849"/>
            <a:chExt cx="4384919" cy="3978302"/>
          </a:xfrm>
        </p:grpSpPr>
        <p:grpSp>
          <p:nvGrpSpPr>
            <p:cNvPr id="18434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第</a:t>
                </a:r>
              </a:p>
            </p:txBody>
          </p:sp>
          <p:sp>
            <p:nvSpPr>
              <p:cNvPr id="18436" name="文本框 7"/>
              <p:cNvSpPr txBox="1"/>
              <p:nvPr/>
            </p:nvSpPr>
            <p:spPr>
              <a:xfrm>
                <a:off x="4288974" y="1522935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8437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二</a:t>
                </a:r>
              </a:p>
            </p:txBody>
          </p:sp>
          <p:sp>
            <p:nvSpPr>
              <p:cNvPr id="18439" name="文本框 9"/>
              <p:cNvSpPr txBox="1"/>
              <p:nvPr/>
            </p:nvSpPr>
            <p:spPr>
              <a:xfrm>
                <a:off x="4288974" y="2557683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8440" name="组合 13"/>
            <p:cNvGrpSpPr/>
            <p:nvPr/>
          </p:nvGrpSpPr>
          <p:grpSpPr>
            <a:xfrm>
              <a:off x="2669028" y="3509345"/>
              <a:ext cx="4384919" cy="874059"/>
              <a:chOff x="2669028" y="3509345"/>
              <a:chExt cx="4384919" cy="87405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部</a:t>
                </a:r>
              </a:p>
            </p:txBody>
          </p:sp>
          <p:sp>
            <p:nvSpPr>
              <p:cNvPr id="18442" name="文本框 14"/>
              <p:cNvSpPr txBox="1"/>
              <p:nvPr/>
            </p:nvSpPr>
            <p:spPr>
              <a:xfrm>
                <a:off x="4288974" y="3593066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18443" name="组合 16"/>
            <p:cNvGrpSpPr/>
            <p:nvPr/>
          </p:nvGrpSpPr>
          <p:grpSpPr>
            <a:xfrm>
              <a:off x="2669028" y="4544092"/>
              <a:ext cx="4067728" cy="874059"/>
              <a:chOff x="2669028" y="4544092"/>
              <a:chExt cx="4067728" cy="8740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分</a:t>
                </a:r>
              </a:p>
            </p:txBody>
          </p:sp>
          <p:sp>
            <p:nvSpPr>
              <p:cNvPr id="18445" name="文本框 18"/>
              <p:cNvSpPr txBox="1"/>
              <p:nvPr/>
            </p:nvSpPr>
            <p:spPr>
              <a:xfrm>
                <a:off x="3971784" y="4627813"/>
                <a:ext cx="2764972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文本框 1"/>
          <p:cNvSpPr txBox="1"/>
          <p:nvPr/>
        </p:nvSpPr>
        <p:spPr>
          <a:xfrm>
            <a:off x="549275" y="282575"/>
            <a:ext cx="4098925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功能变更描述</a:t>
            </a:r>
          </a:p>
        </p:txBody>
      </p:sp>
      <p:sp>
        <p:nvSpPr>
          <p:cNvPr id="192" name=" 192"/>
          <p:cNvSpPr/>
          <p:nvPr/>
        </p:nvSpPr>
        <p:spPr>
          <a:xfrm>
            <a:off x="699770" y="1677035"/>
            <a:ext cx="3469640" cy="3034030"/>
          </a:xfrm>
          <a:prstGeom prst="hex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变更前：网站首页动图不能修改</a:t>
            </a:r>
          </a:p>
        </p:txBody>
      </p:sp>
      <p:sp>
        <p:nvSpPr>
          <p:cNvPr id="194" name=" 194"/>
          <p:cNvSpPr/>
          <p:nvPr/>
        </p:nvSpPr>
        <p:spPr>
          <a:xfrm>
            <a:off x="7079615" y="1884680"/>
            <a:ext cx="3619500" cy="3828415"/>
          </a:xfrm>
          <a:prstGeom prst="octagon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400" dirty="0">
                <a:solidFill>
                  <a:srgbClr val="FFFFFF"/>
                </a:solidFill>
              </a:rPr>
              <a:t>变更后：管理员主页添加更改首页动图功能，使管理员有编辑首页动图的资格。</a:t>
            </a:r>
          </a:p>
        </p:txBody>
      </p:sp>
      <p:cxnSp>
        <p:nvCxnSpPr>
          <p:cNvPr id="2" name="肘形连接符 1"/>
          <p:cNvCxnSpPr>
            <a:stCxn id="192" idx="0"/>
            <a:endCxn id="194" idx="4"/>
          </p:cNvCxnSpPr>
          <p:nvPr/>
        </p:nvCxnSpPr>
        <p:spPr>
          <a:xfrm>
            <a:off x="4169410" y="3194050"/>
            <a:ext cx="2910205" cy="1459230"/>
          </a:xfrm>
          <a:prstGeom prst="bentConnector3">
            <a:avLst>
              <a:gd name="adj1" fmla="val 50011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1" name="组合 15"/>
          <p:cNvGrpSpPr/>
          <p:nvPr/>
        </p:nvGrpSpPr>
        <p:grpSpPr>
          <a:xfrm>
            <a:off x="5218113" y="1092200"/>
            <a:ext cx="6426200" cy="3978275"/>
            <a:chOff x="2669028" y="1439849"/>
            <a:chExt cx="4384919" cy="3978302"/>
          </a:xfrm>
        </p:grpSpPr>
        <p:grpSp>
          <p:nvGrpSpPr>
            <p:cNvPr id="25602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第</a:t>
                </a:r>
              </a:p>
            </p:txBody>
          </p:sp>
          <p:sp>
            <p:nvSpPr>
              <p:cNvPr id="25604" name="文本框 7"/>
              <p:cNvSpPr txBox="1"/>
              <p:nvPr/>
            </p:nvSpPr>
            <p:spPr>
              <a:xfrm>
                <a:off x="4288974" y="1522935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5605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三</a:t>
                </a:r>
              </a:p>
            </p:txBody>
          </p:sp>
          <p:sp>
            <p:nvSpPr>
              <p:cNvPr id="25607" name="文本框 9"/>
              <p:cNvSpPr txBox="1"/>
              <p:nvPr/>
            </p:nvSpPr>
            <p:spPr>
              <a:xfrm>
                <a:off x="4288974" y="2557683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5608" name="组合 13"/>
            <p:cNvGrpSpPr/>
            <p:nvPr/>
          </p:nvGrpSpPr>
          <p:grpSpPr>
            <a:xfrm>
              <a:off x="2669028" y="3509345"/>
              <a:ext cx="4384919" cy="874059"/>
              <a:chOff x="2669028" y="3509345"/>
              <a:chExt cx="4384919" cy="87405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部</a:t>
                </a:r>
              </a:p>
            </p:txBody>
          </p:sp>
          <p:sp>
            <p:nvSpPr>
              <p:cNvPr id="25610" name="文本框 14"/>
              <p:cNvSpPr txBox="1"/>
              <p:nvPr/>
            </p:nvSpPr>
            <p:spPr>
              <a:xfrm>
                <a:off x="4288974" y="3593066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25611" name="组合 16"/>
            <p:cNvGrpSpPr/>
            <p:nvPr/>
          </p:nvGrpSpPr>
          <p:grpSpPr>
            <a:xfrm>
              <a:off x="2669028" y="4544092"/>
              <a:ext cx="4067728" cy="874059"/>
              <a:chOff x="2669028" y="4544092"/>
              <a:chExt cx="4067728" cy="8740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分</a:t>
                </a:r>
              </a:p>
            </p:txBody>
          </p:sp>
          <p:sp>
            <p:nvSpPr>
              <p:cNvPr id="25613" name="文本框 18"/>
              <p:cNvSpPr txBox="1"/>
              <p:nvPr/>
            </p:nvSpPr>
            <p:spPr>
              <a:xfrm>
                <a:off x="3971784" y="4627813"/>
                <a:ext cx="2764972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文本框 1"/>
          <p:cNvSpPr txBox="1"/>
          <p:nvPr/>
        </p:nvSpPr>
        <p:spPr>
          <a:xfrm>
            <a:off x="990600" y="795338"/>
            <a:ext cx="967740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zh-CN" altLang="en-US" sz="3600">
                <a:solidFill>
                  <a:schemeClr val="tx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操作规程描述</a:t>
            </a:r>
          </a:p>
        </p:txBody>
      </p:sp>
      <p:sp>
        <p:nvSpPr>
          <p:cNvPr id="2" name="流程图: 可选过程 1"/>
          <p:cNvSpPr/>
          <p:nvPr/>
        </p:nvSpPr>
        <p:spPr>
          <a:xfrm>
            <a:off x="1304925" y="1622425"/>
            <a:ext cx="3223260" cy="1765935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/>
              <a:t>点击管理员内的“管理员主页”</a:t>
            </a:r>
          </a:p>
        </p:txBody>
      </p:sp>
      <p:sp>
        <p:nvSpPr>
          <p:cNvPr id="3" name="流程图: 可选过程 2"/>
          <p:cNvSpPr/>
          <p:nvPr/>
        </p:nvSpPr>
        <p:spPr>
          <a:xfrm>
            <a:off x="6981190" y="3155950"/>
            <a:ext cx="3790950" cy="2030730"/>
          </a:xfrm>
          <a:prstGeom prst="flowChartAlternate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</a:rPr>
              <a:t>点击管理员内的“管理员主页”的“首页编辑”进入到首页动图编辑界面。</a:t>
            </a:r>
          </a:p>
          <a:p>
            <a:pPr algn="ctr"/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60" name=" 160"/>
          <p:cNvSpPr/>
          <p:nvPr/>
        </p:nvSpPr>
        <p:spPr>
          <a:xfrm flipV="1">
            <a:off x="4528185" y="2536825"/>
            <a:ext cx="2453005" cy="1603375"/>
          </a:xfrm>
          <a:custGeom>
            <a:avLst/>
            <a:gdLst>
              <a:gd name="connsiteX0" fmla="*/ 2723651 w 2860172"/>
              <a:gd name="connsiteY0" fmla="*/ 817 h 2023853"/>
              <a:gd name="connsiteX1" fmla="*/ 2826935 w 2860172"/>
              <a:gd name="connsiteY1" fmla="*/ 33337 h 2023853"/>
              <a:gd name="connsiteX2" fmla="*/ 2829774 w 2860172"/>
              <a:gd name="connsiteY2" fmla="*/ 35326 h 2023853"/>
              <a:gd name="connsiteX3" fmla="*/ 2849613 w 2860172"/>
              <a:gd name="connsiteY3" fmla="*/ 185007 h 2023853"/>
              <a:gd name="connsiteX4" fmla="*/ 2807494 w 2860172"/>
              <a:gd name="connsiteY4" fmla="*/ 326285 h 2023853"/>
              <a:gd name="connsiteX5" fmla="*/ 2480152 w 2860172"/>
              <a:gd name="connsiteY5" fmla="*/ 1326140 h 2023853"/>
              <a:gd name="connsiteX6" fmla="*/ 2479216 w 2860172"/>
              <a:gd name="connsiteY6" fmla="*/ 1322755 h 2023853"/>
              <a:gd name="connsiteX7" fmla="*/ 2348905 w 2860172"/>
              <a:gd name="connsiteY7" fmla="*/ 1721466 h 2023853"/>
              <a:gd name="connsiteX8" fmla="*/ 2280556 w 2860172"/>
              <a:gd name="connsiteY8" fmla="*/ 1058272 h 2023853"/>
              <a:gd name="connsiteX9" fmla="*/ 2226338 w 2860172"/>
              <a:gd name="connsiteY9" fmla="*/ 1103673 h 2023853"/>
              <a:gd name="connsiteX10" fmla="*/ 0 w 2860172"/>
              <a:gd name="connsiteY10" fmla="*/ 2023853 h 2023853"/>
              <a:gd name="connsiteX11" fmla="*/ 1702841 w 2860172"/>
              <a:gd name="connsiteY11" fmla="*/ 735848 h 2023853"/>
              <a:gd name="connsiteX12" fmla="*/ 1811294 w 2860172"/>
              <a:gd name="connsiteY12" fmla="*/ 575004 h 2023853"/>
              <a:gd name="connsiteX13" fmla="*/ 1151281 w 2860172"/>
              <a:gd name="connsiteY13" fmla="*/ 506068 h 2023853"/>
              <a:gd name="connsiteX14" fmla="*/ 2640411 w 2860172"/>
              <a:gd name="connsiteY14" fmla="*/ 20803 h 2023853"/>
              <a:gd name="connsiteX15" fmla="*/ 2675299 w 2860172"/>
              <a:gd name="connsiteY15" fmla="*/ 10454 h 2023853"/>
              <a:gd name="connsiteX16" fmla="*/ 2723651 w 2860172"/>
              <a:gd name="connsiteY16" fmla="*/ 817 h 2023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60172" h="2023853">
                <a:moveTo>
                  <a:pt x="2723651" y="817"/>
                </a:moveTo>
                <a:cubicBezTo>
                  <a:pt x="2768908" y="-3349"/>
                  <a:pt x="2804496" y="8545"/>
                  <a:pt x="2826935" y="33337"/>
                </a:cubicBezTo>
                <a:cubicBezTo>
                  <a:pt x="2828146" y="33729"/>
                  <a:pt x="2828970" y="34520"/>
                  <a:pt x="2829774" y="35326"/>
                </a:cubicBezTo>
                <a:cubicBezTo>
                  <a:pt x="2860445" y="66039"/>
                  <a:pt x="2869482" y="118360"/>
                  <a:pt x="2849613" y="185007"/>
                </a:cubicBezTo>
                <a:lnTo>
                  <a:pt x="2807494" y="326285"/>
                </a:lnTo>
                <a:lnTo>
                  <a:pt x="2480152" y="1326140"/>
                </a:lnTo>
                <a:lnTo>
                  <a:pt x="2479216" y="1322755"/>
                </a:lnTo>
                <a:lnTo>
                  <a:pt x="2348905" y="1721466"/>
                </a:lnTo>
                <a:lnTo>
                  <a:pt x="2280556" y="1058272"/>
                </a:lnTo>
                <a:lnTo>
                  <a:pt x="2226338" y="1103673"/>
                </a:lnTo>
                <a:cubicBezTo>
                  <a:pt x="1323053" y="1809646"/>
                  <a:pt x="162385" y="2005519"/>
                  <a:pt x="0" y="2023853"/>
                </a:cubicBezTo>
                <a:cubicBezTo>
                  <a:pt x="722027" y="1807246"/>
                  <a:pt x="1311081" y="1275400"/>
                  <a:pt x="1702841" y="735848"/>
                </a:cubicBezTo>
                <a:lnTo>
                  <a:pt x="1811294" y="575004"/>
                </a:lnTo>
                <a:lnTo>
                  <a:pt x="1151281" y="506068"/>
                </a:lnTo>
                <a:lnTo>
                  <a:pt x="2640411" y="20803"/>
                </a:lnTo>
                <a:lnTo>
                  <a:pt x="2675299" y="10454"/>
                </a:lnTo>
                <a:cubicBezTo>
                  <a:pt x="2692405" y="5379"/>
                  <a:pt x="2708565" y="2206"/>
                  <a:pt x="2723651" y="817"/>
                </a:cubicBezTo>
                <a:close/>
              </a:path>
            </a:pathLst>
          </a:cu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组合 15"/>
          <p:cNvGrpSpPr/>
          <p:nvPr/>
        </p:nvGrpSpPr>
        <p:grpSpPr>
          <a:xfrm>
            <a:off x="5218113" y="1092200"/>
            <a:ext cx="6426200" cy="3978275"/>
            <a:chOff x="2669028" y="1439849"/>
            <a:chExt cx="4384919" cy="3978302"/>
          </a:xfrm>
        </p:grpSpPr>
        <p:grpSp>
          <p:nvGrpSpPr>
            <p:cNvPr id="32770" name="组合 12"/>
            <p:cNvGrpSpPr/>
            <p:nvPr/>
          </p:nvGrpSpPr>
          <p:grpSpPr>
            <a:xfrm>
              <a:off x="2669028" y="1439849"/>
              <a:ext cx="4384919" cy="874059"/>
              <a:chOff x="2669028" y="1439849"/>
              <a:chExt cx="4384919" cy="874059"/>
            </a:xfrm>
          </p:grpSpPr>
          <p:sp>
            <p:nvSpPr>
              <p:cNvPr id="7" name="椭圆 6"/>
              <p:cNvSpPr/>
              <p:nvPr/>
            </p:nvSpPr>
            <p:spPr>
              <a:xfrm>
                <a:off x="2669028" y="1439849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第</a:t>
                </a:r>
              </a:p>
            </p:txBody>
          </p:sp>
          <p:sp>
            <p:nvSpPr>
              <p:cNvPr id="32772" name="文本框 7"/>
              <p:cNvSpPr txBox="1"/>
              <p:nvPr/>
            </p:nvSpPr>
            <p:spPr>
              <a:xfrm>
                <a:off x="4288974" y="1522935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2773" name="组合 11"/>
            <p:cNvGrpSpPr/>
            <p:nvPr/>
          </p:nvGrpSpPr>
          <p:grpSpPr>
            <a:xfrm>
              <a:off x="2669028" y="2474597"/>
              <a:ext cx="4384919" cy="874059"/>
              <a:chOff x="2669028" y="2474597"/>
              <a:chExt cx="4384919" cy="874059"/>
            </a:xfrm>
          </p:grpSpPr>
          <p:sp>
            <p:nvSpPr>
              <p:cNvPr id="9" name="椭圆 8"/>
              <p:cNvSpPr/>
              <p:nvPr/>
            </p:nvSpPr>
            <p:spPr>
              <a:xfrm>
                <a:off x="2669028" y="2474597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四</a:t>
                </a:r>
              </a:p>
            </p:txBody>
          </p:sp>
          <p:sp>
            <p:nvSpPr>
              <p:cNvPr id="32775" name="文本框 9"/>
              <p:cNvSpPr txBox="1"/>
              <p:nvPr/>
            </p:nvSpPr>
            <p:spPr>
              <a:xfrm>
                <a:off x="4288974" y="2557683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2776" name="组合 13"/>
            <p:cNvGrpSpPr/>
            <p:nvPr/>
          </p:nvGrpSpPr>
          <p:grpSpPr>
            <a:xfrm>
              <a:off x="2669028" y="3509345"/>
              <a:ext cx="4384919" cy="874059"/>
              <a:chOff x="2669028" y="3509345"/>
              <a:chExt cx="4384919" cy="874059"/>
            </a:xfrm>
          </p:grpSpPr>
          <p:sp>
            <p:nvSpPr>
              <p:cNvPr id="11" name="椭圆 10"/>
              <p:cNvSpPr/>
              <p:nvPr/>
            </p:nvSpPr>
            <p:spPr>
              <a:xfrm>
                <a:off x="2669028" y="3509345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部</a:t>
                </a:r>
              </a:p>
            </p:txBody>
          </p:sp>
          <p:sp>
            <p:nvSpPr>
              <p:cNvPr id="32778" name="文本框 14"/>
              <p:cNvSpPr txBox="1"/>
              <p:nvPr/>
            </p:nvSpPr>
            <p:spPr>
              <a:xfrm>
                <a:off x="4288974" y="3593066"/>
                <a:ext cx="2764973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  <p:grpSp>
          <p:nvGrpSpPr>
            <p:cNvPr id="32779" name="组合 16"/>
            <p:cNvGrpSpPr/>
            <p:nvPr/>
          </p:nvGrpSpPr>
          <p:grpSpPr>
            <a:xfrm>
              <a:off x="2669028" y="4544092"/>
              <a:ext cx="4067728" cy="874059"/>
              <a:chOff x="2669028" y="4544092"/>
              <a:chExt cx="4067728" cy="874059"/>
            </a:xfrm>
          </p:grpSpPr>
          <p:sp>
            <p:nvSpPr>
              <p:cNvPr id="18" name="椭圆 17"/>
              <p:cNvSpPr/>
              <p:nvPr/>
            </p:nvSpPr>
            <p:spPr>
              <a:xfrm>
                <a:off x="2669028" y="4544092"/>
                <a:ext cx="874059" cy="874059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fontAlgn="auto"/>
                <a:r>
                  <a:rPr lang="zh-CN" altLang="en-US" sz="2400" strike="noStrike" noProof="1"/>
                  <a:t>分</a:t>
                </a:r>
              </a:p>
            </p:txBody>
          </p:sp>
          <p:sp>
            <p:nvSpPr>
              <p:cNvPr id="32781" name="文本框 18"/>
              <p:cNvSpPr txBox="1"/>
              <p:nvPr/>
            </p:nvSpPr>
            <p:spPr>
              <a:xfrm>
                <a:off x="3971784" y="4627813"/>
                <a:ext cx="2764972" cy="70675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 anchor="t">
                <a:spAutoFit/>
              </a:bodyPr>
              <a:lstStyle/>
              <a:p>
                <a:pPr lvl="1" indent="0"/>
                <a:endParaRPr lang="zh-CN" altLang="en-US" sz="4000" b="1" dirty="0">
                  <a:latin typeface="微软雅黑 Light" panose="020B0502040204020203" pitchFamily="34" charset="-122"/>
                  <a:ea typeface="微软雅黑 Light" panose="020B0502040204020203" pitchFamily="34" charset="-122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低调奢华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0000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微软雅黑 Light"/>
        <a:ea typeface="微软雅黑 Light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炫彩扁平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FFBF53"/>
      </a:accent1>
      <a:accent2>
        <a:srgbClr val="F17475"/>
      </a:accent2>
      <a:accent3>
        <a:srgbClr val="01B3C5"/>
      </a:accent3>
      <a:accent4>
        <a:srgbClr val="77448C"/>
      </a:accent4>
      <a:accent5>
        <a:srgbClr val="00AF92"/>
      </a:accent5>
      <a:accent6>
        <a:srgbClr val="C65885"/>
      </a:accent6>
      <a:hlink>
        <a:srgbClr val="FCC79F"/>
      </a:hlink>
      <a:folHlink>
        <a:srgbClr val="869FB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419</Words>
  <Application>Microsoft Office PowerPoint</Application>
  <PresentationFormat>宽屏</PresentationFormat>
  <Paragraphs>160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ITC Avant Garde Std Bk</vt:lpstr>
      <vt:lpstr>等线</vt:lpstr>
      <vt:lpstr>方正姚体</vt:lpstr>
      <vt:lpstr>微软雅黑</vt:lpstr>
      <vt:lpstr>微软雅黑 Light</vt:lpstr>
      <vt:lpstr>Arial</vt:lpstr>
      <vt:lpstr>Calibri</vt:lpstr>
      <vt:lpstr>Times New Roman</vt:lpstr>
      <vt:lpstr>Office 主题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蒋金晟</dc:creator>
  <cp:lastModifiedBy>Administrator</cp:lastModifiedBy>
  <cp:revision>231</cp:revision>
  <dcterms:created xsi:type="dcterms:W3CDTF">2015-03-22T07:50:00Z</dcterms:created>
  <dcterms:modified xsi:type="dcterms:W3CDTF">2019-01-11T12:05:34Z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2052-10.1.0.7106</vt:lpwstr>
  </property>
</Properties>
</file>