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85AB8-231D-43CE-AF89-28E585B85CF0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B36B0-363E-4296-9BAE-B53833DDC0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62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Giuseppe Gullifa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O46002119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01/04/2022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Il sito </a:t>
            </a:r>
            <a:r>
              <a:rPr lang="it-IT" sz="2000" b="1" dirty="0"/>
              <a:t>Soccer Village </a:t>
            </a:r>
            <a:r>
              <a:rPr lang="it-IT" sz="2000" dirty="0"/>
              <a:t>descrive i servizi offerti dall’omonimo centro sportivo situato a Catania.</a:t>
            </a:r>
          </a:p>
          <a:p>
            <a:pPr marL="457200" lvl="1" indent="0">
              <a:buNone/>
            </a:pPr>
            <a:r>
              <a:rPr lang="it-IT" sz="2000" dirty="0"/>
              <a:t>Offre un’area utenti in cui visionare le partite </a:t>
            </a:r>
            <a:r>
              <a:rPr lang="it-IT" sz="2000" dirty="0" err="1"/>
              <a:t>giocate,i</a:t>
            </a:r>
            <a:r>
              <a:rPr lang="it-IT" sz="2000" dirty="0"/>
              <a:t> gol </a:t>
            </a:r>
            <a:r>
              <a:rPr lang="it-IT" sz="2000" dirty="0" err="1"/>
              <a:t>segnati,le</a:t>
            </a:r>
            <a:r>
              <a:rPr lang="it-IT" sz="2000" dirty="0"/>
              <a:t> migliori azioni e controllare le prenotazioni effettuate.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C6A3F68-D206-41CF-B8BB-90CC4B007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5991" y="201959"/>
            <a:ext cx="6554788" cy="172184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AC7F19-C351-49D2-8D5B-DE3B7E16F4A2}"/>
              </a:ext>
            </a:extLst>
          </p:cNvPr>
          <p:cNvSpPr txBox="1"/>
          <p:nvPr/>
        </p:nvSpPr>
        <p:spPr>
          <a:xfrm>
            <a:off x="4835991" y="2042602"/>
            <a:ext cx="4037840" cy="490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0" dirty="0" err="1">
                <a:effectLst/>
              </a:rPr>
              <a:t>header</a:t>
            </a:r>
            <a:r>
              <a:rPr lang="it-IT" sz="800" b="0" dirty="0">
                <a:effectLst/>
              </a:rPr>
              <a:t> {</a:t>
            </a:r>
          </a:p>
          <a:p>
            <a:r>
              <a:rPr lang="it-IT" sz="800" b="0" dirty="0">
                <a:effectLst/>
              </a:rPr>
              <a:t>    position: relative;</a:t>
            </a:r>
          </a:p>
          <a:p>
            <a:r>
              <a:rPr lang="it-IT" sz="800" b="0" dirty="0">
                <a:effectLst/>
              </a:rPr>
              <a:t>    </a:t>
            </a:r>
            <a:r>
              <a:rPr lang="it-IT" sz="800" b="0" dirty="0" err="1">
                <a:effectLst/>
              </a:rPr>
              <a:t>height</a:t>
            </a:r>
            <a:r>
              <a:rPr lang="it-IT" sz="800" b="0" dirty="0">
                <a:effectLst/>
              </a:rPr>
              <a:t>: 400px;</a:t>
            </a:r>
          </a:p>
          <a:p>
            <a:r>
              <a:rPr lang="it-IT" sz="800" b="0" dirty="0">
                <a:effectLst/>
              </a:rPr>
              <a:t>    background-image: </a:t>
            </a:r>
            <a:r>
              <a:rPr lang="it-IT" sz="800" b="0" dirty="0" err="1">
                <a:effectLst/>
              </a:rPr>
              <a:t>url</a:t>
            </a:r>
            <a:r>
              <a:rPr lang="it-IT" sz="800" b="0" dirty="0">
                <a:effectLst/>
              </a:rPr>
              <a:t>(http://4everstatic.com/immagini/850xX/sport/calcio/campo-di-calcio,-stadio-159499.jpg);</a:t>
            </a:r>
          </a:p>
          <a:p>
            <a:r>
              <a:rPr lang="it-IT" sz="800" b="0" dirty="0">
                <a:effectLst/>
              </a:rPr>
              <a:t>    background-size: cover;</a:t>
            </a:r>
          </a:p>
          <a:p>
            <a:r>
              <a:rPr lang="it-IT" sz="800" b="0" dirty="0">
                <a:effectLst/>
              </a:rPr>
              <a:t>    background-position: center;</a:t>
            </a:r>
          </a:p>
          <a:p>
            <a:r>
              <a:rPr lang="it-IT" sz="800" b="0" dirty="0">
                <a:effectLst/>
              </a:rPr>
              <a:t>    display: </a:t>
            </a:r>
            <a:r>
              <a:rPr lang="it-IT" sz="800" b="0" dirty="0" err="1">
                <a:effectLst/>
              </a:rPr>
              <a:t>flex</a:t>
            </a:r>
            <a:r>
              <a:rPr lang="it-IT" sz="800" b="0" dirty="0">
                <a:effectLst/>
              </a:rPr>
              <a:t>;</a:t>
            </a:r>
          </a:p>
          <a:p>
            <a:r>
              <a:rPr lang="it-IT" sz="800" b="0" dirty="0">
                <a:effectLst/>
              </a:rPr>
              <a:t>    </a:t>
            </a:r>
            <a:r>
              <a:rPr lang="it-IT" sz="800" b="0" dirty="0" err="1">
                <a:effectLst/>
              </a:rPr>
              <a:t>flex-direction</a:t>
            </a:r>
            <a:r>
              <a:rPr lang="it-IT" sz="800" b="0" dirty="0">
                <a:effectLst/>
              </a:rPr>
              <a:t>: </a:t>
            </a:r>
            <a:r>
              <a:rPr lang="it-IT" sz="800" b="0" dirty="0" err="1">
                <a:effectLst/>
              </a:rPr>
              <a:t>column</a:t>
            </a:r>
            <a:r>
              <a:rPr lang="it-IT" sz="800" b="0" dirty="0">
                <a:effectLst/>
              </a:rPr>
              <a:t>;</a:t>
            </a:r>
          </a:p>
          <a:p>
            <a:r>
              <a:rPr lang="it-IT" sz="800" b="0" dirty="0">
                <a:effectLst/>
              </a:rPr>
              <a:t>    </a:t>
            </a:r>
            <a:r>
              <a:rPr lang="it-IT" sz="800" b="0" dirty="0" err="1">
                <a:effectLst/>
              </a:rPr>
              <a:t>align</a:t>
            </a:r>
            <a:r>
              <a:rPr lang="it-IT" sz="800" b="0" dirty="0">
                <a:effectLst/>
              </a:rPr>
              <a:t>-items: center;</a:t>
            </a:r>
          </a:p>
          <a:p>
            <a:r>
              <a:rPr lang="it-IT" sz="800" b="0" dirty="0">
                <a:effectLst/>
              </a:rPr>
              <a:t>    </a:t>
            </a:r>
            <a:r>
              <a:rPr lang="it-IT" sz="800" b="0" dirty="0" err="1">
                <a:effectLst/>
              </a:rPr>
              <a:t>justify-content</a:t>
            </a:r>
            <a:r>
              <a:rPr lang="it-IT" sz="800" b="0" dirty="0">
                <a:effectLst/>
              </a:rPr>
              <a:t>: center;</a:t>
            </a:r>
          </a:p>
          <a:p>
            <a:r>
              <a:rPr lang="it-IT" sz="800" b="0" dirty="0">
                <a:effectLst/>
              </a:rPr>
              <a:t>    </a:t>
            </a:r>
            <a:r>
              <a:rPr lang="it-IT" sz="800" b="0" dirty="0" err="1">
                <a:effectLst/>
              </a:rPr>
              <a:t>border</a:t>
            </a:r>
            <a:r>
              <a:rPr lang="it-IT" sz="800" b="0" dirty="0">
                <a:effectLst/>
              </a:rPr>
              <a:t>-bottom: 0px </a:t>
            </a:r>
            <a:r>
              <a:rPr lang="it-IT" sz="800" b="0" dirty="0" err="1">
                <a:effectLst/>
              </a:rPr>
              <a:t>solid</a:t>
            </a:r>
            <a:r>
              <a:rPr lang="it-IT" sz="800" b="0" dirty="0">
                <a:effectLst/>
              </a:rPr>
              <a:t> white;</a:t>
            </a:r>
          </a:p>
          <a:p>
            <a:r>
              <a:rPr lang="it-IT" sz="800" b="0" dirty="0">
                <a:effectLst/>
              </a:rPr>
              <a:t>    color: white;</a:t>
            </a:r>
          </a:p>
          <a:p>
            <a:r>
              <a:rPr lang="it-IT" sz="800" b="0" dirty="0">
                <a:effectLst/>
              </a:rPr>
              <a:t>}</a:t>
            </a:r>
          </a:p>
          <a:p>
            <a:endParaRPr lang="it-IT" sz="1200" dirty="0"/>
          </a:p>
          <a:p>
            <a:r>
              <a:rPr lang="it-IT" sz="800" b="0" dirty="0" err="1">
                <a:effectLst/>
              </a:rPr>
              <a:t>header</a:t>
            </a:r>
            <a:r>
              <a:rPr lang="it-IT" sz="800" b="0" dirty="0">
                <a:effectLst/>
              </a:rPr>
              <a:t> h1 {</a:t>
            </a:r>
          </a:p>
          <a:p>
            <a:r>
              <a:rPr lang="it-IT" sz="800" b="0" dirty="0">
                <a:effectLst/>
              </a:rPr>
              <a:t>    </a:t>
            </a:r>
            <a:r>
              <a:rPr lang="it-IT" sz="800" b="0" dirty="0" err="1">
                <a:effectLst/>
              </a:rPr>
              <a:t>width</a:t>
            </a:r>
            <a:r>
              <a:rPr lang="it-IT" sz="800" b="0" dirty="0">
                <a:effectLst/>
              </a:rPr>
              <a:t>: 900px;</a:t>
            </a:r>
          </a:p>
          <a:p>
            <a:r>
              <a:rPr lang="it-IT" sz="800" b="0" dirty="0">
                <a:effectLst/>
              </a:rPr>
              <a:t>    font-family: "</a:t>
            </a:r>
            <a:r>
              <a:rPr lang="it-IT" sz="800" b="0" dirty="0" err="1">
                <a:effectLst/>
              </a:rPr>
              <a:t>Kalam</a:t>
            </a:r>
            <a:r>
              <a:rPr lang="it-IT" sz="800" b="0" dirty="0">
                <a:effectLst/>
              </a:rPr>
              <a:t>", "</a:t>
            </a:r>
            <a:r>
              <a:rPr lang="it-IT" sz="800" b="0" dirty="0" err="1">
                <a:effectLst/>
              </a:rPr>
              <a:t>cursive</a:t>
            </a:r>
            <a:r>
              <a:rPr lang="it-IT" sz="800" b="0" dirty="0">
                <a:effectLst/>
              </a:rPr>
              <a:t>";</a:t>
            </a:r>
          </a:p>
          <a:p>
            <a:r>
              <a:rPr lang="it-IT" sz="800" b="0" dirty="0">
                <a:effectLst/>
              </a:rPr>
              <a:t>    font-size: 50px;</a:t>
            </a:r>
          </a:p>
          <a:p>
            <a:r>
              <a:rPr lang="it-IT" sz="800" b="0" dirty="0">
                <a:effectLst/>
              </a:rPr>
              <a:t>    font-weight: </a:t>
            </a:r>
            <a:r>
              <a:rPr lang="it-IT" sz="800" b="0" dirty="0" err="1">
                <a:effectLst/>
              </a:rPr>
              <a:t>bold</a:t>
            </a:r>
            <a:r>
              <a:rPr lang="it-IT" sz="800" b="0" dirty="0">
                <a:effectLst/>
              </a:rPr>
              <a:t>;</a:t>
            </a:r>
          </a:p>
          <a:p>
            <a:r>
              <a:rPr lang="it-IT" sz="800" b="0" dirty="0">
                <a:effectLst/>
              </a:rPr>
              <a:t>    text-</a:t>
            </a:r>
            <a:r>
              <a:rPr lang="it-IT" sz="800" b="0" dirty="0" err="1">
                <a:effectLst/>
              </a:rPr>
              <a:t>align</a:t>
            </a:r>
            <a:r>
              <a:rPr lang="it-IT" sz="800" b="0" dirty="0">
                <a:effectLst/>
              </a:rPr>
              <a:t>: center;</a:t>
            </a:r>
          </a:p>
          <a:p>
            <a:r>
              <a:rPr lang="it-IT" sz="800" b="0" dirty="0">
                <a:effectLst/>
              </a:rPr>
              <a:t>    text-</a:t>
            </a:r>
            <a:r>
              <a:rPr lang="it-IT" sz="800" b="0" dirty="0" err="1">
                <a:effectLst/>
              </a:rPr>
              <a:t>transform</a:t>
            </a:r>
            <a:r>
              <a:rPr lang="it-IT" sz="800" b="0" dirty="0">
                <a:effectLst/>
              </a:rPr>
              <a:t>: </a:t>
            </a:r>
            <a:r>
              <a:rPr lang="it-IT" sz="800" b="0" dirty="0" err="1">
                <a:effectLst/>
              </a:rPr>
              <a:t>uppercase</a:t>
            </a:r>
            <a:r>
              <a:rPr lang="it-IT" sz="800" b="0" dirty="0">
                <a:effectLst/>
              </a:rPr>
              <a:t>;</a:t>
            </a:r>
          </a:p>
          <a:p>
            <a:r>
              <a:rPr lang="it-IT" sz="800" b="0" dirty="0">
                <a:effectLst/>
              </a:rPr>
              <a:t>    </a:t>
            </a:r>
            <a:r>
              <a:rPr lang="it-IT" sz="800" b="0" dirty="0" err="1">
                <a:effectLst/>
              </a:rPr>
              <a:t>letter-spacing</a:t>
            </a:r>
            <a:r>
              <a:rPr lang="it-IT" sz="800" b="0" dirty="0">
                <a:effectLst/>
              </a:rPr>
              <a:t>: 3px;</a:t>
            </a:r>
          </a:p>
          <a:p>
            <a:r>
              <a:rPr lang="it-IT" sz="800" b="0" dirty="0">
                <a:effectLst/>
              </a:rPr>
              <a:t>    z-index: 1;</a:t>
            </a:r>
          </a:p>
          <a:p>
            <a:r>
              <a:rPr lang="it-IT" sz="800" b="0" dirty="0">
                <a:effectLst/>
              </a:rPr>
              <a:t>    </a:t>
            </a:r>
            <a:r>
              <a:rPr lang="it-IT" sz="800" b="0" dirty="0" err="1">
                <a:effectLst/>
              </a:rPr>
              <a:t>margin</a:t>
            </a:r>
            <a:r>
              <a:rPr lang="it-IT" sz="800" b="0" dirty="0">
                <a:effectLst/>
              </a:rPr>
              <a:t>: 5px;</a:t>
            </a:r>
          </a:p>
          <a:p>
            <a:r>
              <a:rPr lang="it-IT" sz="800" b="0" dirty="0">
                <a:effectLst/>
              </a:rPr>
              <a:t>}</a:t>
            </a:r>
          </a:p>
          <a:p>
            <a:br>
              <a:rPr lang="it-IT" sz="800" b="0" dirty="0">
                <a:effectLst/>
              </a:rPr>
            </a:br>
            <a:r>
              <a:rPr lang="it-IT" sz="800" b="0" dirty="0" err="1">
                <a:effectLst/>
              </a:rPr>
              <a:t>header</a:t>
            </a:r>
            <a:r>
              <a:rPr lang="it-IT" sz="800" b="0" dirty="0">
                <a:effectLst/>
              </a:rPr>
              <a:t> p {</a:t>
            </a:r>
          </a:p>
          <a:p>
            <a:r>
              <a:rPr lang="it-IT" sz="800" b="0" dirty="0">
                <a:effectLst/>
              </a:rPr>
              <a:t>    </a:t>
            </a:r>
            <a:r>
              <a:rPr lang="it-IT" sz="800" b="0" dirty="0" err="1">
                <a:effectLst/>
              </a:rPr>
              <a:t>width</a:t>
            </a:r>
            <a:r>
              <a:rPr lang="it-IT" sz="800" b="0" dirty="0">
                <a:effectLst/>
              </a:rPr>
              <a:t>: 900px;</a:t>
            </a:r>
          </a:p>
          <a:p>
            <a:r>
              <a:rPr lang="it-IT" sz="800" b="0" dirty="0">
                <a:effectLst/>
              </a:rPr>
              <a:t>    font-family: "Courier", "sans-serif";</a:t>
            </a:r>
          </a:p>
          <a:p>
            <a:r>
              <a:rPr lang="it-IT" sz="800" b="0" dirty="0">
                <a:effectLst/>
              </a:rPr>
              <a:t>    font-size: 18px;</a:t>
            </a:r>
          </a:p>
          <a:p>
            <a:r>
              <a:rPr lang="it-IT" sz="800" b="0" dirty="0">
                <a:effectLst/>
              </a:rPr>
              <a:t>    </a:t>
            </a:r>
            <a:r>
              <a:rPr lang="it-IT" sz="800" b="0" dirty="0" err="1">
                <a:effectLst/>
              </a:rPr>
              <a:t>font-weight:bold</a:t>
            </a:r>
            <a:r>
              <a:rPr lang="it-IT" sz="800" b="0" dirty="0">
                <a:effectLst/>
              </a:rPr>
              <a:t>;</a:t>
            </a:r>
          </a:p>
          <a:p>
            <a:r>
              <a:rPr lang="it-IT" sz="800" b="0" dirty="0">
                <a:effectLst/>
              </a:rPr>
              <a:t>    text-</a:t>
            </a:r>
            <a:r>
              <a:rPr lang="it-IT" sz="800" b="0" dirty="0" err="1">
                <a:effectLst/>
              </a:rPr>
              <a:t>align</a:t>
            </a:r>
            <a:r>
              <a:rPr lang="it-IT" sz="800" b="0" dirty="0">
                <a:effectLst/>
              </a:rPr>
              <a:t>: center;</a:t>
            </a:r>
          </a:p>
          <a:p>
            <a:r>
              <a:rPr lang="it-IT" sz="800" b="0" dirty="0">
                <a:effectLst/>
              </a:rPr>
              <a:t>    z-index: 1;</a:t>
            </a:r>
          </a:p>
          <a:p>
            <a:r>
              <a:rPr lang="it-IT" sz="800" b="0" dirty="0">
                <a:effectLst/>
              </a:rPr>
              <a:t>    </a:t>
            </a:r>
            <a:r>
              <a:rPr lang="it-IT" sz="800" b="0" dirty="0" err="1">
                <a:effectLst/>
              </a:rPr>
              <a:t>margin</a:t>
            </a:r>
            <a:r>
              <a:rPr lang="it-IT" sz="800" b="0" dirty="0">
                <a:effectLst/>
              </a:rPr>
              <a:t>: 5px;</a:t>
            </a:r>
          </a:p>
          <a:p>
            <a:r>
              <a:rPr lang="it-IT" sz="105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12AEB7F-631E-4C40-BC9A-E64AAD710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525" y="299303"/>
            <a:ext cx="6554788" cy="575103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09070D2-58B2-47C9-8302-B6418529853A}"/>
              </a:ext>
            </a:extLst>
          </p:cNvPr>
          <p:cNvSpPr txBox="1"/>
          <p:nvPr/>
        </p:nvSpPr>
        <p:spPr>
          <a:xfrm>
            <a:off x="4037826" y="1054360"/>
            <a:ext cx="2653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600" b="0" dirty="0">
                <a:effectLst/>
                <a:latin typeface="Consolas" panose="020B0609020204030204" pitchFamily="49" charset="0"/>
              </a:rPr>
              <a:t>: 100px;</a:t>
            </a:r>
          </a:p>
          <a:p>
            <a:r>
              <a:rPr lang="it-IT" sz="1600" b="0" dirty="0">
                <a:effectLst/>
                <a:latin typeface="Consolas" panose="020B0609020204030204" pitchFamily="49" charset="0"/>
              </a:rPr>
              <a:t>    </a:t>
            </a:r>
            <a:r>
              <a:rPr lang="it-IT" sz="160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1600" b="0" dirty="0">
                <a:effectLst/>
                <a:latin typeface="Consolas" panose="020B0609020204030204" pitchFamily="49" charset="0"/>
              </a:rPr>
              <a:t>: 20px;</a:t>
            </a:r>
          </a:p>
          <a:p>
            <a:r>
              <a:rPr lang="it-IT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effectLst/>
                <a:latin typeface="Consolas" panose="020B0609020204030204" pitchFamily="49" charset="0"/>
              </a:rPr>
              <a:t>border</a:t>
            </a:r>
            <a:r>
              <a:rPr lang="it-IT" sz="1600" b="0" dirty="0">
                <a:effectLst/>
                <a:latin typeface="Consolas" panose="020B0609020204030204" pitchFamily="49" charset="0"/>
              </a:rPr>
              <a:t>-bottom: 0px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0C11AEC-6FC4-4724-8CAF-D8E786B2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571" y="2822694"/>
            <a:ext cx="1212611" cy="121261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9DF531C-A53A-45DC-A358-6E81AB2E69B9}"/>
              </a:ext>
            </a:extLst>
          </p:cNvPr>
          <p:cNvSpPr txBox="1"/>
          <p:nvPr/>
        </p:nvSpPr>
        <p:spPr>
          <a:xfrm>
            <a:off x="6135986" y="3018017"/>
            <a:ext cx="22044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>
                <a:effectLst/>
                <a:latin typeface="Consolas" panose="020B0609020204030204" pitchFamily="49" charset="0"/>
              </a:rPr>
              <a:t>   </a:t>
            </a: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left: 40px;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height: 100px;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width: 100px;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29DF676-0633-464C-88DA-E1888CB481DE}"/>
              </a:ext>
            </a:extLst>
          </p:cNvPr>
          <p:cNvSpPr txBox="1"/>
          <p:nvPr/>
        </p:nvSpPr>
        <p:spPr>
          <a:xfrm>
            <a:off x="8983019" y="4356016"/>
            <a:ext cx="2396810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b="0" dirty="0">
                <a:effectLst/>
                <a:latin typeface="Consolas" panose="020B0609020204030204" pitchFamily="49" charset="0"/>
              </a:rPr>
              <a:t>link </a:t>
            </a:r>
          </a:p>
          <a:p>
            <a:r>
              <a:rPr lang="it-IT" sz="1050" b="0" dirty="0">
                <a:effectLst/>
                <a:latin typeface="Consolas" panose="020B0609020204030204" pitchFamily="49" charset="0"/>
              </a:rPr>
              <a:t>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right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390px;</a:t>
            </a:r>
          </a:p>
          <a:p>
            <a:r>
              <a:rPr lang="it-IT" sz="1050" b="0" dirty="0">
                <a:effectLst/>
                <a:latin typeface="Consolas" panose="020B0609020204030204" pitchFamily="49" charset="0"/>
              </a:rPr>
              <a:t>    font-size: 15px;</a:t>
            </a:r>
          </a:p>
          <a:p>
            <a:r>
              <a:rPr lang="it-IT" sz="1050" b="0" dirty="0">
                <a:effectLst/>
                <a:latin typeface="Consolas" panose="020B0609020204030204" pitchFamily="49" charset="0"/>
              </a:rPr>
              <a:t>    font-weight: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normal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effectLst/>
                <a:latin typeface="Consolas" panose="020B0609020204030204" pitchFamily="49" charset="0"/>
              </a:rPr>
              <a:t>    text-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transform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uppercase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1px;</a:t>
            </a:r>
          </a:p>
          <a:p>
            <a:endParaRPr lang="it-IT" sz="1050" b="0" dirty="0">
              <a:effectLst/>
              <a:latin typeface="Consolas" panose="020B0609020204030204" pitchFamily="49" charset="0"/>
            </a:endParaRPr>
          </a:p>
          <a:p>
            <a:br>
              <a:rPr lang="it-IT" sz="1050" b="0" dirty="0"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effectLst/>
                <a:latin typeface="Consolas" panose="020B0609020204030204" pitchFamily="49" charset="0"/>
              </a:rPr>
              <a:t>link a </a:t>
            </a:r>
          </a:p>
          <a:p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20px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20px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border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2px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solid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 white;</a:t>
            </a:r>
          </a:p>
          <a:p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border-radius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10px;</a:t>
            </a:r>
          </a:p>
          <a:p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10px;</a:t>
            </a:r>
          </a:p>
          <a:p>
            <a:endParaRPr lang="it-IT" sz="1050" b="0" dirty="0"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B2DD9C89-3FEB-4C60-8CEA-0719EFBE3F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38" t="-1" r="19206" b="4234"/>
          <a:stretch/>
        </p:blipFill>
        <p:spPr>
          <a:xfrm>
            <a:off x="4283818" y="4981674"/>
            <a:ext cx="3890078" cy="5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D2A428F-5995-4BE4-80AC-F317D76B5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747"/>
          <a:stretch/>
        </p:blipFill>
        <p:spPr>
          <a:xfrm>
            <a:off x="4835990" y="2619533"/>
            <a:ext cx="6554788" cy="2080599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3EFC5B-B44C-4221-BCCE-4FC938C1CAA5}"/>
              </a:ext>
            </a:extLst>
          </p:cNvPr>
          <p:cNvSpPr txBox="1"/>
          <p:nvPr/>
        </p:nvSpPr>
        <p:spPr>
          <a:xfrm>
            <a:off x="4504548" y="2194650"/>
            <a:ext cx="295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mostra una delle 2 sezioni: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BF66F97-0ECA-4209-9D9D-5A0E4A32D0B5}"/>
              </a:ext>
            </a:extLst>
          </p:cNvPr>
          <p:cNvSpPr txBox="1"/>
          <p:nvPr/>
        </p:nvSpPr>
        <p:spPr>
          <a:xfrm>
            <a:off x="4515095" y="1296094"/>
            <a:ext cx="7278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Il </a:t>
            </a:r>
            <a:r>
              <a:rPr lang="it-IT" sz="1600" b="1" dirty="0"/>
              <a:t>&lt;div&gt; </a:t>
            </a:r>
            <a:r>
              <a:rPr lang="it-IT" sz="1600" dirty="0"/>
              <a:t>in figura ha </a:t>
            </a:r>
            <a:r>
              <a:rPr lang="it-IT" sz="1600" b="1" dirty="0" err="1"/>
              <a:t>height</a:t>
            </a:r>
            <a:r>
              <a:rPr lang="it-IT" sz="1600" b="1" dirty="0"/>
              <a:t>: 200px</a:t>
            </a:r>
            <a:r>
              <a:rPr lang="it-IT" sz="1600" dirty="0"/>
              <a:t>, </a:t>
            </a:r>
            <a:r>
              <a:rPr lang="it-IT" sz="1600" b="1" dirty="0" err="1"/>
              <a:t>margin</a:t>
            </a:r>
            <a:r>
              <a:rPr lang="it-IT" sz="1600" b="1" dirty="0"/>
              <a:t>-bottom: 50px </a:t>
            </a:r>
            <a:r>
              <a:rPr lang="it-IT" sz="1600" dirty="0"/>
              <a:t>ed è formato da &lt;h1&gt; e &lt;p&gt;.</a:t>
            </a:r>
          </a:p>
          <a:p>
            <a:r>
              <a:rPr lang="it-IT" sz="1600" dirty="0"/>
              <a:t>Il </a:t>
            </a:r>
            <a:r>
              <a:rPr lang="it-IT" sz="1600" b="1" dirty="0"/>
              <a:t>&lt;p&gt;</a:t>
            </a:r>
            <a:r>
              <a:rPr lang="it-IT" sz="1600" dirty="0"/>
              <a:t> ha </a:t>
            </a:r>
            <a:r>
              <a:rPr lang="it-IT" sz="1600" b="1" dirty="0" err="1"/>
              <a:t>margin</a:t>
            </a:r>
            <a:r>
              <a:rPr lang="it-IT" sz="1600" b="1" dirty="0"/>
              <a:t>-top: 10px</a:t>
            </a:r>
            <a:r>
              <a:rPr lang="it-IT" sz="1600" dirty="0"/>
              <a:t>.</a:t>
            </a:r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BA452CB-A5AE-4796-B00D-BE7D2A3C8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" b="74850"/>
          <a:stretch/>
        </p:blipFill>
        <p:spPr>
          <a:xfrm>
            <a:off x="4835990" y="511388"/>
            <a:ext cx="6554789" cy="71298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CF132D-A789-4C1C-9319-1D408D26E575}"/>
              </a:ext>
            </a:extLst>
          </p:cNvPr>
          <p:cNvSpPr txBox="1"/>
          <p:nvPr/>
        </p:nvSpPr>
        <p:spPr>
          <a:xfrm>
            <a:off x="4902066" y="4837594"/>
            <a:ext cx="673883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1600" dirty="0"/>
              <a:t>Ogni </a:t>
            </a:r>
            <a:r>
              <a:rPr lang="it-IT" sz="1600" b="1" dirty="0"/>
              <a:t>&lt;</a:t>
            </a:r>
            <a:r>
              <a:rPr lang="it-IT" sz="1600" b="1" dirty="0" err="1"/>
              <a:t>section</a:t>
            </a:r>
            <a:r>
              <a:rPr lang="it-IT" sz="1600" b="1" dirty="0"/>
              <a:t>&gt; </a:t>
            </a:r>
            <a:r>
              <a:rPr lang="it-IT" sz="1600" dirty="0"/>
              <a:t>ha </a:t>
            </a:r>
            <a:r>
              <a:rPr lang="it-IT" sz="1600" b="1" dirty="0" err="1"/>
              <a:t>height</a:t>
            </a:r>
            <a:r>
              <a:rPr lang="it-IT" sz="1600" b="1" dirty="0"/>
              <a:t>: </a:t>
            </a:r>
            <a:r>
              <a:rPr lang="it-IT" sz="1600" dirty="0"/>
              <a:t>600px, </a:t>
            </a:r>
            <a:r>
              <a:rPr lang="it-IT" sz="1600" b="1" dirty="0" err="1"/>
              <a:t>margin</a:t>
            </a:r>
            <a:r>
              <a:rPr lang="it-IT" sz="1600" b="1" dirty="0"/>
              <a:t>-bottom: 5px </a:t>
            </a:r>
            <a:r>
              <a:rPr lang="it-IT" sz="1600" dirty="0"/>
              <a:t>ed è formata da due div.</a:t>
            </a:r>
          </a:p>
          <a:p>
            <a:r>
              <a:rPr lang="it-IT" sz="1600" dirty="0"/>
              <a:t>Ogni </a:t>
            </a:r>
            <a:r>
              <a:rPr lang="it-IT" sz="1600" b="1" dirty="0"/>
              <a:t>&lt;div&gt;</a:t>
            </a:r>
            <a:r>
              <a:rPr lang="it-IT" sz="1600" dirty="0"/>
              <a:t> ha </a:t>
            </a:r>
            <a:r>
              <a:rPr lang="it-IT" sz="1600" b="1" dirty="0" err="1"/>
              <a:t>widht</a:t>
            </a:r>
            <a:r>
              <a:rPr lang="it-IT" sz="1600" b="1" dirty="0"/>
              <a:t>: 48% </a:t>
            </a:r>
            <a:r>
              <a:rPr lang="it-IT" sz="1600" dirty="0"/>
              <a:t>della </a:t>
            </a:r>
            <a:r>
              <a:rPr lang="it-IT" sz="1600" dirty="0" err="1"/>
              <a:t>section</a:t>
            </a:r>
            <a:r>
              <a:rPr lang="it-IT" sz="1600" dirty="0"/>
              <a:t> ed è formato da &lt;h1&gt;, &lt;</a:t>
            </a:r>
            <a:r>
              <a:rPr lang="it-IT" sz="1600" dirty="0" err="1"/>
              <a:t>img</a:t>
            </a:r>
            <a:r>
              <a:rPr lang="it-IT" sz="1600" dirty="0"/>
              <a:t>&gt; ed &lt;p&gt;.</a:t>
            </a:r>
          </a:p>
          <a:p>
            <a:r>
              <a:rPr lang="it-IT" sz="1600" dirty="0"/>
              <a:t>Ogni </a:t>
            </a:r>
            <a:r>
              <a:rPr lang="it-IT" sz="1600" b="1" dirty="0"/>
              <a:t>&lt;</a:t>
            </a:r>
            <a:r>
              <a:rPr lang="it-IT" sz="1600" b="1" dirty="0" err="1"/>
              <a:t>img</a:t>
            </a:r>
            <a:r>
              <a:rPr lang="it-IT" sz="1600" b="1" dirty="0"/>
              <a:t>&gt;</a:t>
            </a:r>
            <a:r>
              <a:rPr lang="it-IT" sz="1600" dirty="0"/>
              <a:t> ha </a:t>
            </a:r>
            <a:r>
              <a:rPr lang="it-IT" sz="1600" b="1" dirty="0" err="1"/>
              <a:t>height</a:t>
            </a:r>
            <a:r>
              <a:rPr lang="it-IT" sz="1600" b="1" dirty="0"/>
              <a:t>: 60% </a:t>
            </a:r>
            <a:r>
              <a:rPr lang="it-IT" sz="1600" dirty="0"/>
              <a:t>del &lt;div&gt;.</a:t>
            </a:r>
          </a:p>
          <a:p>
            <a:r>
              <a:rPr lang="it-IT" sz="1600" dirty="0"/>
              <a:t>Ogni </a:t>
            </a:r>
            <a:r>
              <a:rPr lang="it-IT" sz="1600" b="1" dirty="0"/>
              <a:t>&lt;p&gt;</a:t>
            </a:r>
            <a:r>
              <a:rPr lang="it-IT" sz="1600" dirty="0"/>
              <a:t> ha </a:t>
            </a:r>
            <a:r>
              <a:rPr lang="it-IT" sz="1600" b="1" dirty="0" err="1"/>
              <a:t>height</a:t>
            </a:r>
            <a:r>
              <a:rPr lang="it-IT" sz="1600" b="1" dirty="0"/>
              <a:t>: 25% </a:t>
            </a:r>
            <a:r>
              <a:rPr lang="it-IT" sz="1600" dirty="0"/>
              <a:t>del &lt;div&gt;.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59F0C1-D401-44FD-947B-015E6EA91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138" y="838557"/>
            <a:ext cx="6554788" cy="390913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13A081-8312-4CD6-B578-D9879358DC96}"/>
              </a:ext>
            </a:extLst>
          </p:cNvPr>
          <p:cNvSpPr txBox="1"/>
          <p:nvPr/>
        </p:nvSpPr>
        <p:spPr>
          <a:xfrm>
            <a:off x="4651343" y="1389029"/>
            <a:ext cx="32181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footer {</a:t>
            </a:r>
          </a:p>
          <a:p>
            <a:r>
              <a:rPr lang="en-US" dirty="0"/>
              <a:t>    height: 120px;</a:t>
            </a:r>
          </a:p>
          <a:p>
            <a:r>
              <a:rPr lang="en-US" dirty="0"/>
              <a:t>    display: flex;</a:t>
            </a:r>
          </a:p>
          <a:p>
            <a:r>
              <a:rPr lang="en-US" dirty="0"/>
              <a:t>    justify-content: space-around;</a:t>
            </a:r>
          </a:p>
          <a:p>
            <a:r>
              <a:rPr lang="en-US" dirty="0"/>
              <a:t>    align-items: center;</a:t>
            </a:r>
          </a:p>
          <a:p>
            <a:r>
              <a:rPr lang="en-US" dirty="0"/>
              <a:t>    border-top: 0px;</a:t>
            </a:r>
          </a:p>
          <a:p>
            <a:r>
              <a:rPr lang="en-US" dirty="0"/>
              <a:t>    background-color: black;</a:t>
            </a:r>
          </a:p>
          <a:p>
            <a:r>
              <a:rPr lang="en-US" dirty="0"/>
              <a:t>    color: white;</a:t>
            </a:r>
          </a:p>
          <a:p>
            <a:r>
              <a:rPr lang="en-US" dirty="0"/>
              <a:t>}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91BD328-A1BC-454D-9798-29A6B660C3E7}"/>
              </a:ext>
            </a:extLst>
          </p:cNvPr>
          <p:cNvSpPr txBox="1"/>
          <p:nvPr/>
        </p:nvSpPr>
        <p:spPr>
          <a:xfrm>
            <a:off x="5589037" y="4889241"/>
            <a:ext cx="1620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   </a:t>
            </a:r>
            <a:r>
              <a:rPr lang="it-IT" dirty="0" err="1"/>
              <a:t>height</a:t>
            </a:r>
            <a:r>
              <a:rPr lang="it-IT" dirty="0"/>
              <a:t>: 80px;</a:t>
            </a:r>
          </a:p>
          <a:p>
            <a:r>
              <a:rPr lang="it-IT" dirty="0"/>
              <a:t>    </a:t>
            </a:r>
            <a:r>
              <a:rPr lang="it-IT" dirty="0" err="1"/>
              <a:t>width</a:t>
            </a:r>
            <a:r>
              <a:rPr lang="it-IT" dirty="0"/>
              <a:t>: 85px;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8BE1646-A37F-4D80-8357-F6D307048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58" y="4579188"/>
            <a:ext cx="1266436" cy="126643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EA51B4B-9996-4852-B9D7-E30E12684AA5}"/>
              </a:ext>
            </a:extLst>
          </p:cNvPr>
          <p:cNvSpPr txBox="1"/>
          <p:nvPr/>
        </p:nvSpPr>
        <p:spPr>
          <a:xfrm>
            <a:off x="8674579" y="5816252"/>
            <a:ext cx="34272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div</a:t>
            </a:r>
          </a:p>
          <a:p>
            <a:r>
              <a:rPr lang="it-IT" sz="1600" dirty="0"/>
              <a:t>Formato da tre &lt;p&gt;</a:t>
            </a:r>
          </a:p>
          <a:p>
            <a:r>
              <a:rPr lang="it-IT" sz="1600" dirty="0"/>
              <a:t>Ogni &lt;p&gt; ha </a:t>
            </a:r>
            <a:r>
              <a:rPr lang="it-IT" sz="1600" dirty="0" err="1"/>
              <a:t>margin</a:t>
            </a:r>
            <a:r>
              <a:rPr lang="it-IT" sz="1600" dirty="0"/>
              <a:t>: 15px 0px (default)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038846C-3B3F-4EB8-A3C8-D5EB19C262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-1" b="14680"/>
          <a:stretch/>
        </p:blipFill>
        <p:spPr>
          <a:xfrm>
            <a:off x="8674579" y="5440554"/>
            <a:ext cx="3276884" cy="3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488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MHW1</vt:lpstr>
      <vt:lpstr>Descrizione del progetto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Giuseppe Gullifa</cp:lastModifiedBy>
  <cp:revision>4</cp:revision>
  <dcterms:created xsi:type="dcterms:W3CDTF">2021-03-24T16:57:46Z</dcterms:created>
  <dcterms:modified xsi:type="dcterms:W3CDTF">2022-04-01T16:29:40Z</dcterms:modified>
</cp:coreProperties>
</file>