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7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Gullifa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O46002119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8099" y="2380356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API SULLE CONDIZIONI METEOROLOGICHE</a:t>
            </a:r>
            <a:br>
              <a:rPr lang="it-IT" dirty="0"/>
            </a:br>
            <a:r>
              <a:rPr lang="it-IT" dirty="0"/>
              <a:t>(script.js)</a:t>
            </a:r>
          </a:p>
        </p:txBody>
      </p:sp>
    </p:spTree>
    <p:extLst>
      <p:ext uri="{BB962C8B-B14F-4D97-AF65-F5344CB8AC3E}">
        <p14:creationId xmlns:p14="http://schemas.microsoft.com/office/powerpoint/2010/main" val="381675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2916" y="3520239"/>
            <a:ext cx="10946166" cy="2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aver concatenato l’URL dell’API con l’API Key, si effettua la fetch.</a:t>
            </a:r>
          </a:p>
        </p:txBody>
      </p:sp>
      <p:pic>
        <p:nvPicPr>
          <p:cNvPr id="1027" name="Picture 3" descr="C:\Users\Alfio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1" y="521543"/>
            <a:ext cx="11804837" cy="25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337351" y="3799643"/>
            <a:ext cx="11549849" cy="2654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        Si creano tre elementi (h1, p, </a:t>
            </a:r>
            <a:r>
              <a:rPr lang="it-IT" sz="2000" dirty="0" err="1"/>
              <a:t>img</a:t>
            </a:r>
            <a:r>
              <a:rPr lang="it-IT" sz="2000" dirty="0"/>
              <a:t>) all’interno della </a:t>
            </a:r>
            <a:r>
              <a:rPr lang="it-IT" sz="2000" dirty="0" err="1"/>
              <a:t>section</a:t>
            </a:r>
            <a:r>
              <a:rPr lang="it-IT" sz="2000" dirty="0"/>
              <a:t> con id </a:t>
            </a:r>
            <a:r>
              <a:rPr lang="it-IT" sz="2000" i="1" dirty="0"/>
              <a:t>#meteo_api</a:t>
            </a:r>
            <a:r>
              <a:rPr lang="it-IT" sz="2000" dirty="0"/>
              <a:t>:</a:t>
            </a:r>
          </a:p>
          <a:p>
            <a:pPr lvl="1"/>
            <a:r>
              <a:rPr lang="it-IT" sz="2000" dirty="0"/>
              <a:t>Nell’</a:t>
            </a:r>
            <a:r>
              <a:rPr lang="it-IT" sz="2000" i="1" dirty="0"/>
              <a:t>h1</a:t>
            </a:r>
            <a:r>
              <a:rPr lang="it-IT" sz="2000" dirty="0"/>
              <a:t> viene inserito il testo per dare l’informazione di cosa verrà visualizzato;</a:t>
            </a:r>
          </a:p>
          <a:p>
            <a:pPr lvl="1"/>
            <a:r>
              <a:rPr lang="it-IT" sz="2000" dirty="0"/>
              <a:t>Vengono selezionate la temperatura attuale dal file </a:t>
            </a:r>
            <a:r>
              <a:rPr lang="it-IT" sz="2000" dirty="0" err="1"/>
              <a:t>json</a:t>
            </a:r>
            <a:r>
              <a:rPr lang="it-IT" sz="2000" dirty="0"/>
              <a:t> e l’ora attuale attraverso le funzioni </a:t>
            </a:r>
            <a:r>
              <a:rPr lang="it-IT" sz="2000" dirty="0" err="1"/>
              <a:t>getHours</a:t>
            </a:r>
            <a:r>
              <a:rPr lang="it-IT" sz="2000" dirty="0"/>
              <a:t> e </a:t>
            </a:r>
            <a:r>
              <a:rPr lang="it-IT" sz="2000" dirty="0" err="1"/>
              <a:t>getMinutes</a:t>
            </a:r>
            <a:r>
              <a:rPr lang="it-IT" sz="2000" dirty="0"/>
              <a:t>. Entrambe le informazioni vengono concatenate in un testo ed inserite in un </a:t>
            </a:r>
            <a:r>
              <a:rPr lang="it-IT" sz="2000" i="1" dirty="0"/>
              <a:t>p;</a:t>
            </a:r>
          </a:p>
          <a:p>
            <a:pPr lvl="1"/>
            <a:r>
              <a:rPr lang="it-IT" sz="2000" dirty="0"/>
              <a:t>Viene selezionato il codice dell’icona corrispondente alla condizione meteorologica attuale. Successivamente viene concatenato con un URL che permette di ottenere il file ‘.</a:t>
            </a:r>
            <a:r>
              <a:rPr lang="it-IT" sz="2000" dirty="0" err="1"/>
              <a:t>png</a:t>
            </a:r>
            <a:r>
              <a:rPr lang="it-IT" sz="2000" dirty="0"/>
              <a:t>’. Dunque viene creato l’elemento </a:t>
            </a:r>
            <a:r>
              <a:rPr lang="it-IT" sz="2000" i="1" dirty="0" err="1"/>
              <a:t>img</a:t>
            </a:r>
            <a:r>
              <a:rPr lang="it-IT" sz="2000" dirty="0"/>
              <a:t> che contiene l’icona sempre aggiornata alla condizione meteo attuale.</a:t>
            </a:r>
          </a:p>
          <a:p>
            <a:pPr lvl="1"/>
            <a:endParaRPr lang="it-IT" dirty="0"/>
          </a:p>
        </p:txBody>
      </p:sp>
      <p:pic>
        <p:nvPicPr>
          <p:cNvPr id="2052" name="Picture 4" descr="C:\Users\Alfio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00" y="304503"/>
            <a:ext cx="6340399" cy="333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8099" y="2380356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API RANDOM USER</a:t>
            </a:r>
            <a:br>
              <a:rPr lang="it-IT" dirty="0"/>
            </a:br>
            <a:r>
              <a:rPr lang="it-IT" dirty="0"/>
              <a:t>(script.js)</a:t>
            </a:r>
          </a:p>
        </p:txBody>
      </p:sp>
    </p:spTree>
    <p:extLst>
      <p:ext uri="{BB962C8B-B14F-4D97-AF65-F5344CB8AC3E}">
        <p14:creationId xmlns:p14="http://schemas.microsoft.com/office/powerpoint/2010/main" val="30995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06A65B-5BBD-4ECB-916A-E0F36CEE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528" y="522514"/>
            <a:ext cx="5806943" cy="420660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8D6ADF-6AEC-403C-9F1D-182DD2BAF8AD}"/>
              </a:ext>
            </a:extLst>
          </p:cNvPr>
          <p:cNvSpPr txBox="1"/>
          <p:nvPr/>
        </p:nvSpPr>
        <p:spPr>
          <a:xfrm>
            <a:off x="2023025" y="5418948"/>
            <a:ext cx="81459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</a:t>
            </a:r>
            <a:r>
              <a:rPr lang="it-IT" sz="2000" b="0" dirty="0">
                <a:effectLst/>
              </a:rPr>
              <a:t>reazione dinamica dei box degli elementi, richiamati nella funzione </a:t>
            </a:r>
            <a:r>
              <a:rPr lang="it-IT" sz="2000" b="0" dirty="0" err="1">
                <a:effectLst/>
              </a:rPr>
              <a:t>OnJson</a:t>
            </a:r>
            <a:r>
              <a:rPr lang="it-IT" b="0" dirty="0">
                <a:effectLst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110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CF027-02C9-4813-8896-3C90952C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97769"/>
            <a:ext cx="10515600" cy="230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A</a:t>
            </a:r>
            <a:r>
              <a:rPr lang="it-IT" sz="2000" b="0" dirty="0">
                <a:effectLst/>
              </a:rPr>
              <a:t>lla fetch ho allegato le seguenti funzioni tramite </a:t>
            </a:r>
            <a:r>
              <a:rPr lang="it-IT" sz="2000" b="0" dirty="0" err="1">
                <a:effectLst/>
              </a:rPr>
              <a:t>then</a:t>
            </a:r>
            <a:r>
              <a:rPr lang="it-IT" sz="2000" b="0" dirty="0">
                <a:effectLst/>
              </a:rPr>
              <a:t>. Se riceve un </a:t>
            </a:r>
            <a:r>
              <a:rPr lang="it-IT" sz="2000" b="0" dirty="0" err="1">
                <a:effectLst/>
              </a:rPr>
              <a:t>response</a:t>
            </a:r>
            <a:r>
              <a:rPr lang="it-IT" sz="2000" b="0" dirty="0">
                <a:effectLst/>
              </a:rPr>
              <a:t>, allora essa permette alla funzione </a:t>
            </a:r>
            <a:r>
              <a:rPr lang="it-IT" sz="2000" b="0" dirty="0" err="1">
                <a:effectLst/>
              </a:rPr>
              <a:t>onJson</a:t>
            </a:r>
            <a:r>
              <a:rPr lang="it-IT" sz="2000" b="0" dirty="0">
                <a:effectLst/>
              </a:rPr>
              <a:t> di ritornare i risultati della richiesta </a:t>
            </a:r>
            <a:r>
              <a:rPr lang="it-IT" sz="2000" b="0" dirty="0" err="1">
                <a:effectLst/>
              </a:rPr>
              <a:t>dell'api</a:t>
            </a:r>
            <a:r>
              <a:rPr lang="it-IT" sz="2000" b="0" dirty="0">
                <a:effectLst/>
              </a:rPr>
              <a:t>. In caso contrario stampa l'errore.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5EE122-9854-4A56-9BFE-AFE28782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681037"/>
            <a:ext cx="10303133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MHW3</vt:lpstr>
      <vt:lpstr>API SULLE CONDIZIONI METEOROLOGICHE (script.js)</vt:lpstr>
      <vt:lpstr>Presentazione standard di PowerPoint</vt:lpstr>
      <vt:lpstr>Presentazione standard di PowerPoint</vt:lpstr>
      <vt:lpstr>API RANDOM USER (script.js)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Gullifa</cp:lastModifiedBy>
  <cp:revision>5</cp:revision>
  <dcterms:created xsi:type="dcterms:W3CDTF">2021-03-24T16:57:46Z</dcterms:created>
  <dcterms:modified xsi:type="dcterms:W3CDTF">2022-04-30T11:06:20Z</dcterms:modified>
</cp:coreProperties>
</file>