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hlinkClick r:id="rId3" action="ppaction://hlinksldjump"/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/>
              <a:t>Maze Game!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5792BA"/>
                </a:solidFill>
              </a:rPr>
              <a:t>By G1blue</a:t>
            </a:r>
            <a:endParaRPr lang="en-US" sz="2300" dirty="0">
              <a:solidFill>
                <a:srgbClr val="5792BA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04510D3-F3CD-436B-8215-7936198D8079}"/>
              </a:ext>
            </a:extLst>
          </p:cNvPr>
          <p:cNvGrpSpPr/>
          <p:nvPr/>
        </p:nvGrpSpPr>
        <p:grpSpPr>
          <a:xfrm>
            <a:off x="994275" y="1420484"/>
            <a:ext cx="3471708" cy="2093844"/>
            <a:chOff x="994275" y="1550504"/>
            <a:chExt cx="3471708" cy="2093844"/>
          </a:xfrm>
        </p:grpSpPr>
        <p:sp>
          <p:nvSpPr>
            <p:cNvPr id="5" name="Rectangle: Rounded Corners 4">
              <a:hlinkClick r:id="rId5" action="ppaction://hlinksldjump"/>
              <a:extLst>
                <a:ext uri="{FF2B5EF4-FFF2-40B4-BE49-F238E27FC236}">
                  <a16:creationId xmlns:a16="http://schemas.microsoft.com/office/drawing/2014/main" id="{9CF9EDC4-7CF5-477C-B4A4-D5ED488DE18C}"/>
                </a:ext>
              </a:extLst>
            </p:cNvPr>
            <p:cNvSpPr/>
            <p:nvPr/>
          </p:nvSpPr>
          <p:spPr>
            <a:xfrm>
              <a:off x="994275" y="1550504"/>
              <a:ext cx="3471708" cy="2093844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" name="TextBox 6">
              <a:hlinkClick r:id="rId5" action="ppaction://hlinksldjump"/>
              <a:extLst>
                <a:ext uri="{FF2B5EF4-FFF2-40B4-BE49-F238E27FC236}">
                  <a16:creationId xmlns:a16="http://schemas.microsoft.com/office/drawing/2014/main" id="{1A19284E-28F9-43E9-A75B-F1B69655B285}"/>
                </a:ext>
              </a:extLst>
            </p:cNvPr>
            <p:cNvSpPr txBox="1"/>
            <p:nvPr/>
          </p:nvSpPr>
          <p:spPr>
            <a:xfrm>
              <a:off x="1230066" y="2175890"/>
              <a:ext cx="30343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4000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Click to play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E4D563-EC8F-4357-9F69-E12D8C25627E}"/>
              </a:ext>
            </a:extLst>
          </p:cNvPr>
          <p:cNvGrpSpPr/>
          <p:nvPr/>
        </p:nvGrpSpPr>
        <p:grpSpPr>
          <a:xfrm>
            <a:off x="1011405" y="3887890"/>
            <a:ext cx="3471708" cy="2093844"/>
            <a:chOff x="994275" y="1550504"/>
            <a:chExt cx="3471708" cy="2093844"/>
          </a:xfrm>
        </p:grpSpPr>
        <p:sp>
          <p:nvSpPr>
            <p:cNvPr id="11" name="Rectangle: Rounded Corners 10">
              <a:hlinkClick r:id="rId6" action="ppaction://hlinksldjump"/>
              <a:extLst>
                <a:ext uri="{FF2B5EF4-FFF2-40B4-BE49-F238E27FC236}">
                  <a16:creationId xmlns:a16="http://schemas.microsoft.com/office/drawing/2014/main" id="{66700B25-F90C-458B-9DC1-4DC634D11499}"/>
                </a:ext>
              </a:extLst>
            </p:cNvPr>
            <p:cNvSpPr/>
            <p:nvPr/>
          </p:nvSpPr>
          <p:spPr>
            <a:xfrm>
              <a:off x="994275" y="1550504"/>
              <a:ext cx="3471708" cy="2093844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" name="TextBox 11">
              <a:hlinkClick r:id="rId6" action="ppaction://hlinksldjump"/>
              <a:extLst>
                <a:ext uri="{FF2B5EF4-FFF2-40B4-BE49-F238E27FC236}">
                  <a16:creationId xmlns:a16="http://schemas.microsoft.com/office/drawing/2014/main" id="{299C476B-D4FD-4A83-932D-BFB5544F347E}"/>
                </a:ext>
              </a:extLst>
            </p:cNvPr>
            <p:cNvSpPr txBox="1"/>
            <p:nvPr/>
          </p:nvSpPr>
          <p:spPr>
            <a:xfrm>
              <a:off x="1230066" y="2175890"/>
              <a:ext cx="30343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4000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How to play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  <a:extLst>
              <a:ext uri="{FF2B5EF4-FFF2-40B4-BE49-F238E27FC236}">
                <a16:creationId xmlns:a16="http://schemas.microsoft.com/office/drawing/2014/main" id="{46058B1B-BF39-438E-8624-6943EADF33A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hlinkHover r:id="rId3" action="ppaction://hlinksldjump"/>
            <a:extLst>
              <a:ext uri="{FF2B5EF4-FFF2-40B4-BE49-F238E27FC236}">
                <a16:creationId xmlns:a16="http://schemas.microsoft.com/office/drawing/2014/main" id="{2C9B5614-77A6-4E63-8D84-DDC65E6AE20D}"/>
              </a:ext>
            </a:extLst>
          </p:cNvPr>
          <p:cNvSpPr/>
          <p:nvPr/>
        </p:nvSpPr>
        <p:spPr>
          <a:xfrm rot="16200000">
            <a:off x="7810500" y="3303105"/>
            <a:ext cx="7792278" cy="97072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49C2C-25C7-413B-9A51-FCF6EEF465E8}"/>
              </a:ext>
            </a:extLst>
          </p:cNvPr>
          <p:cNvSpPr txBox="1"/>
          <p:nvPr/>
        </p:nvSpPr>
        <p:spPr>
          <a:xfrm>
            <a:off x="3147391" y="421301"/>
            <a:ext cx="58972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000" dirty="0"/>
              <a:t>Level 1: EZZ</a:t>
            </a:r>
          </a:p>
        </p:txBody>
      </p:sp>
      <p:sp>
        <p:nvSpPr>
          <p:cNvPr id="3" name="Rectangle 2">
            <a:hlinkHover r:id="rId3" action="ppaction://hlinksldjump"/>
            <a:extLst>
              <a:ext uri="{FF2B5EF4-FFF2-40B4-BE49-F238E27FC236}">
                <a16:creationId xmlns:a16="http://schemas.microsoft.com/office/drawing/2014/main" id="{E2AF37C5-BFA7-4F2C-8566-A49F2D32E540}"/>
              </a:ext>
            </a:extLst>
          </p:cNvPr>
          <p:cNvSpPr/>
          <p:nvPr/>
        </p:nvSpPr>
        <p:spPr>
          <a:xfrm rot="20801033">
            <a:off x="-748749" y="4599711"/>
            <a:ext cx="7792278" cy="97072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hlinkHover r:id="rId3" action="ppaction://hlinksldjump"/>
            <a:extLst>
              <a:ext uri="{FF2B5EF4-FFF2-40B4-BE49-F238E27FC236}">
                <a16:creationId xmlns:a16="http://schemas.microsoft.com/office/drawing/2014/main" id="{26F739A4-B82E-43EE-AC14-4C4FD00BD808}"/>
              </a:ext>
            </a:extLst>
          </p:cNvPr>
          <p:cNvSpPr/>
          <p:nvPr/>
        </p:nvSpPr>
        <p:spPr>
          <a:xfrm>
            <a:off x="6490458" y="2171891"/>
            <a:ext cx="5108300" cy="97072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Rectangle 6">
            <a:hlinkHover r:id="rId3" action="ppaction://hlinksldjump"/>
            <a:extLst>
              <a:ext uri="{FF2B5EF4-FFF2-40B4-BE49-F238E27FC236}">
                <a16:creationId xmlns:a16="http://schemas.microsoft.com/office/drawing/2014/main" id="{148461D1-20B4-450F-8E36-D00D9D62D33A}"/>
              </a:ext>
            </a:extLst>
          </p:cNvPr>
          <p:cNvSpPr/>
          <p:nvPr/>
        </p:nvSpPr>
        <p:spPr>
          <a:xfrm rot="3881899">
            <a:off x="6705600" y="7583662"/>
            <a:ext cx="7792278" cy="97072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 7">
            <a:hlinkHover r:id="rId4" action="ppaction://hlinksldjump"/>
            <a:extLst>
              <a:ext uri="{FF2B5EF4-FFF2-40B4-BE49-F238E27FC236}">
                <a16:creationId xmlns:a16="http://schemas.microsoft.com/office/drawing/2014/main" id="{E57F8DE2-0439-481B-9092-8EA6D80D48DD}"/>
              </a:ext>
            </a:extLst>
          </p:cNvPr>
          <p:cNvSpPr/>
          <p:nvPr/>
        </p:nvSpPr>
        <p:spPr>
          <a:xfrm>
            <a:off x="2805352" y="5775328"/>
            <a:ext cx="1777719" cy="97072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PH" sz="3000" dirty="0"/>
              <a:t>FINISH</a:t>
            </a:r>
          </a:p>
        </p:txBody>
      </p:sp>
      <p:sp>
        <p:nvSpPr>
          <p:cNvPr id="9" name="Rectangle 8">
            <a:hlinkHover r:id="rId3" action="ppaction://hlinksldjump"/>
            <a:extLst>
              <a:ext uri="{FF2B5EF4-FFF2-40B4-BE49-F238E27FC236}">
                <a16:creationId xmlns:a16="http://schemas.microsoft.com/office/drawing/2014/main" id="{147DB579-CD29-49F1-8FF6-320DF8DC8CB4}"/>
              </a:ext>
            </a:extLst>
          </p:cNvPr>
          <p:cNvSpPr/>
          <p:nvPr/>
        </p:nvSpPr>
        <p:spPr>
          <a:xfrm rot="5400000">
            <a:off x="-2943639" y="2943639"/>
            <a:ext cx="6858000" cy="97072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 9">
            <a:hlinkHover r:id="rId3" action="ppaction://hlinksldjump"/>
            <a:extLst>
              <a:ext uri="{FF2B5EF4-FFF2-40B4-BE49-F238E27FC236}">
                <a16:creationId xmlns:a16="http://schemas.microsoft.com/office/drawing/2014/main" id="{000FC33C-A63C-465B-BD5F-E85E42AC2B7D}"/>
              </a:ext>
            </a:extLst>
          </p:cNvPr>
          <p:cNvSpPr/>
          <p:nvPr/>
        </p:nvSpPr>
        <p:spPr>
          <a:xfrm>
            <a:off x="5449125" y="2171891"/>
            <a:ext cx="5108300" cy="97072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3284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718EA10D-AABB-41CC-BDE1-FF0659446A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7D4068-B939-48DE-88DC-75F60DB85B68}"/>
              </a:ext>
            </a:extLst>
          </p:cNvPr>
          <p:cNvSpPr txBox="1"/>
          <p:nvPr/>
        </p:nvSpPr>
        <p:spPr>
          <a:xfrm>
            <a:off x="3147391" y="421301"/>
            <a:ext cx="5897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000" dirty="0"/>
              <a:t>How to Play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A455D1-4F80-464D-A2FE-368AD014DEE5}"/>
              </a:ext>
            </a:extLst>
          </p:cNvPr>
          <p:cNvSpPr txBox="1"/>
          <p:nvPr/>
        </p:nvSpPr>
        <p:spPr>
          <a:xfrm>
            <a:off x="225285" y="1301465"/>
            <a:ext cx="117414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1. Move your cursor around the map/maze. Don’t touch the walls, or it’s game over!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12E796-6E77-4F43-9E90-891B0174EE40}"/>
              </a:ext>
            </a:extLst>
          </p:cNvPr>
          <p:cNvGrpSpPr/>
          <p:nvPr/>
        </p:nvGrpSpPr>
        <p:grpSpPr>
          <a:xfrm>
            <a:off x="8203096" y="4359965"/>
            <a:ext cx="2438400" cy="1683026"/>
            <a:chOff x="8203096" y="4359965"/>
            <a:chExt cx="2438400" cy="1683026"/>
          </a:xfrm>
        </p:grpSpPr>
        <p:sp>
          <p:nvSpPr>
            <p:cNvPr id="5" name="Rectangle: Rounded Corners 4">
              <a:hlinkClick r:id="rId3" action="ppaction://hlinksldjump"/>
              <a:extLst>
                <a:ext uri="{FF2B5EF4-FFF2-40B4-BE49-F238E27FC236}">
                  <a16:creationId xmlns:a16="http://schemas.microsoft.com/office/drawing/2014/main" id="{3E6FCFD4-9D40-4236-AB3A-D1F127D79D64}"/>
                </a:ext>
              </a:extLst>
            </p:cNvPr>
            <p:cNvSpPr/>
            <p:nvPr/>
          </p:nvSpPr>
          <p:spPr>
            <a:xfrm>
              <a:off x="8203096" y="4359965"/>
              <a:ext cx="2438400" cy="16830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TextBox 5">
              <a:hlinkClick r:id="rId3" action="ppaction://hlinksldjump"/>
              <a:extLst>
                <a:ext uri="{FF2B5EF4-FFF2-40B4-BE49-F238E27FC236}">
                  <a16:creationId xmlns:a16="http://schemas.microsoft.com/office/drawing/2014/main" id="{2AE92376-5FE4-44F0-A27B-84A97AF16F0D}"/>
                </a:ext>
              </a:extLst>
            </p:cNvPr>
            <p:cNvSpPr txBox="1"/>
            <p:nvPr/>
          </p:nvSpPr>
          <p:spPr>
            <a:xfrm>
              <a:off x="8348870" y="4752633"/>
              <a:ext cx="22926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4000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Go back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809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  <a:extLst>
              <a:ext uri="{FF2B5EF4-FFF2-40B4-BE49-F238E27FC236}">
                <a16:creationId xmlns:a16="http://schemas.microsoft.com/office/drawing/2014/main" id="{5C258CDE-0F39-4DA3-BDDB-8B2EE41FA9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DD4097-94CF-4D5B-960D-F53FA7B287CB}"/>
              </a:ext>
            </a:extLst>
          </p:cNvPr>
          <p:cNvSpPr txBox="1"/>
          <p:nvPr/>
        </p:nvSpPr>
        <p:spPr>
          <a:xfrm>
            <a:off x="503582" y="198783"/>
            <a:ext cx="967408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0" dirty="0"/>
              <a:t>Oops! You touched a wall. Try again!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F7A85A2-AF56-495B-B2FE-88285EB33FA8}"/>
              </a:ext>
            </a:extLst>
          </p:cNvPr>
          <p:cNvGrpSpPr/>
          <p:nvPr/>
        </p:nvGrpSpPr>
        <p:grpSpPr>
          <a:xfrm>
            <a:off x="8825948" y="4810539"/>
            <a:ext cx="2438400" cy="1683026"/>
            <a:chOff x="8203096" y="4359965"/>
            <a:chExt cx="2438400" cy="1683026"/>
          </a:xfrm>
        </p:grpSpPr>
        <p:sp>
          <p:nvSpPr>
            <p:cNvPr id="4" name="Rectangle: Rounded Corners 3">
              <a:hlinkClick r:id="rId3" action="ppaction://hlinksldjump"/>
              <a:extLst>
                <a:ext uri="{FF2B5EF4-FFF2-40B4-BE49-F238E27FC236}">
                  <a16:creationId xmlns:a16="http://schemas.microsoft.com/office/drawing/2014/main" id="{CDD79B5C-AAFD-4A32-B162-B81A646532E2}"/>
                </a:ext>
              </a:extLst>
            </p:cNvPr>
            <p:cNvSpPr/>
            <p:nvPr/>
          </p:nvSpPr>
          <p:spPr>
            <a:xfrm>
              <a:off x="8203096" y="4359965"/>
              <a:ext cx="2438400" cy="16830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" name="TextBox 4">
              <a:hlinkClick r:id="rId3" action="ppaction://hlinksldjump"/>
              <a:extLst>
                <a:ext uri="{FF2B5EF4-FFF2-40B4-BE49-F238E27FC236}">
                  <a16:creationId xmlns:a16="http://schemas.microsoft.com/office/drawing/2014/main" id="{C2636672-5BC0-492A-90F4-5052B203E77A}"/>
                </a:ext>
              </a:extLst>
            </p:cNvPr>
            <p:cNvSpPr txBox="1"/>
            <p:nvPr/>
          </p:nvSpPr>
          <p:spPr>
            <a:xfrm>
              <a:off x="8348870" y="4752633"/>
              <a:ext cx="22926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4000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Go back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350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  <a:extLst>
              <a:ext uri="{FF2B5EF4-FFF2-40B4-BE49-F238E27FC236}">
                <a16:creationId xmlns:a16="http://schemas.microsoft.com/office/drawing/2014/main" id="{BBB56E87-E41E-461F-B981-4CC69CF9DC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DD4097-94CF-4D5B-960D-F53FA7B287CB}"/>
              </a:ext>
            </a:extLst>
          </p:cNvPr>
          <p:cNvSpPr txBox="1"/>
          <p:nvPr/>
        </p:nvSpPr>
        <p:spPr>
          <a:xfrm>
            <a:off x="662608" y="304800"/>
            <a:ext cx="967408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0" dirty="0"/>
              <a:t>Nice job! Can you survive the next level?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0C507F-2D7E-4854-A024-81181C9104FD}"/>
              </a:ext>
            </a:extLst>
          </p:cNvPr>
          <p:cNvGrpSpPr/>
          <p:nvPr/>
        </p:nvGrpSpPr>
        <p:grpSpPr>
          <a:xfrm>
            <a:off x="8746435" y="4810539"/>
            <a:ext cx="2597426" cy="1683026"/>
            <a:chOff x="8123583" y="4359965"/>
            <a:chExt cx="2597426" cy="1683026"/>
          </a:xfrm>
        </p:grpSpPr>
        <p:sp>
          <p:nvSpPr>
            <p:cNvPr id="4" name="Rectangle: Rounded Corners 3">
              <a:hlinkClick r:id="rId3" action="ppaction://hlinksldjump"/>
              <a:extLst>
                <a:ext uri="{FF2B5EF4-FFF2-40B4-BE49-F238E27FC236}">
                  <a16:creationId xmlns:a16="http://schemas.microsoft.com/office/drawing/2014/main" id="{4785D43B-98D1-4148-983C-C7F841715126}"/>
                </a:ext>
              </a:extLst>
            </p:cNvPr>
            <p:cNvSpPr/>
            <p:nvPr/>
          </p:nvSpPr>
          <p:spPr>
            <a:xfrm>
              <a:off x="8203096" y="4359965"/>
              <a:ext cx="2438400" cy="16830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" name="TextBox 4">
              <a:hlinkClick r:id="rId3" action="ppaction://hlinksldjump"/>
              <a:extLst>
                <a:ext uri="{FF2B5EF4-FFF2-40B4-BE49-F238E27FC236}">
                  <a16:creationId xmlns:a16="http://schemas.microsoft.com/office/drawing/2014/main" id="{21230032-DD77-455B-AAF6-9411832E426D}"/>
                </a:ext>
              </a:extLst>
            </p:cNvPr>
            <p:cNvSpPr txBox="1"/>
            <p:nvPr/>
          </p:nvSpPr>
          <p:spPr>
            <a:xfrm>
              <a:off x="8123583" y="4847535"/>
              <a:ext cx="25974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4000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Next Level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855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  <a:extLst>
              <a:ext uri="{FF2B5EF4-FFF2-40B4-BE49-F238E27FC236}">
                <a16:creationId xmlns:a16="http://schemas.microsoft.com/office/drawing/2014/main" id="{4736AEC6-8B6B-4094-BE68-2FFF95F992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hlinkHover r:id="rId3" action="ppaction://hlinksldjump"/>
            <a:extLst>
              <a:ext uri="{FF2B5EF4-FFF2-40B4-BE49-F238E27FC236}">
                <a16:creationId xmlns:a16="http://schemas.microsoft.com/office/drawing/2014/main" id="{040CCA82-91C4-465D-AF80-5B917BF7C2C8}"/>
              </a:ext>
            </a:extLst>
          </p:cNvPr>
          <p:cNvSpPr/>
          <p:nvPr/>
        </p:nvSpPr>
        <p:spPr>
          <a:xfrm rot="16200000">
            <a:off x="-2068789" y="2068789"/>
            <a:ext cx="5108300" cy="97072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" name="Rectangle 2">
            <a:hlinkHover r:id="rId3" action="ppaction://hlinksldjump"/>
            <a:extLst>
              <a:ext uri="{FF2B5EF4-FFF2-40B4-BE49-F238E27FC236}">
                <a16:creationId xmlns:a16="http://schemas.microsoft.com/office/drawing/2014/main" id="{E778C87B-587D-45AF-9E94-64F5A9B9FAC9}"/>
              </a:ext>
            </a:extLst>
          </p:cNvPr>
          <p:cNvSpPr/>
          <p:nvPr/>
        </p:nvSpPr>
        <p:spPr>
          <a:xfrm>
            <a:off x="7083700" y="4001192"/>
            <a:ext cx="5108300" cy="97072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" name="Rectangle 3">
            <a:hlinkHover r:id="rId3" action="ppaction://hlinksldjump"/>
            <a:extLst>
              <a:ext uri="{FF2B5EF4-FFF2-40B4-BE49-F238E27FC236}">
                <a16:creationId xmlns:a16="http://schemas.microsoft.com/office/drawing/2014/main" id="{2AED5F7C-A7A8-458F-95E1-07C93B237DAD}"/>
              </a:ext>
            </a:extLst>
          </p:cNvPr>
          <p:cNvSpPr/>
          <p:nvPr/>
        </p:nvSpPr>
        <p:spPr>
          <a:xfrm>
            <a:off x="970724" y="4001191"/>
            <a:ext cx="6112976" cy="97072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>
            <a:hlinkHover r:id="rId4" action="ppaction://hlinksldjump"/>
            <a:extLst>
              <a:ext uri="{FF2B5EF4-FFF2-40B4-BE49-F238E27FC236}">
                <a16:creationId xmlns:a16="http://schemas.microsoft.com/office/drawing/2014/main" id="{BCBA459D-4550-4D18-BE9D-DB4A7B37FB87}"/>
              </a:ext>
            </a:extLst>
          </p:cNvPr>
          <p:cNvSpPr/>
          <p:nvPr/>
        </p:nvSpPr>
        <p:spPr>
          <a:xfrm rot="5400000">
            <a:off x="9921771" y="1179931"/>
            <a:ext cx="1777719" cy="97072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PH" sz="3000" dirty="0"/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119284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100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  <a:extLst>
              <a:ext uri="{FF2B5EF4-FFF2-40B4-BE49-F238E27FC236}">
                <a16:creationId xmlns:a16="http://schemas.microsoft.com/office/drawing/2014/main" id="{E20B5C2F-1CBC-42AE-82DD-90300BE78C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DD4097-94CF-4D5B-960D-F53FA7B287CB}"/>
              </a:ext>
            </a:extLst>
          </p:cNvPr>
          <p:cNvSpPr txBox="1"/>
          <p:nvPr/>
        </p:nvSpPr>
        <p:spPr>
          <a:xfrm>
            <a:off x="662608" y="304800"/>
            <a:ext cx="967408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0" dirty="0"/>
              <a:t>Nice job! Can you survive the next level?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0C507F-2D7E-4854-A024-81181C9104FD}"/>
              </a:ext>
            </a:extLst>
          </p:cNvPr>
          <p:cNvGrpSpPr/>
          <p:nvPr/>
        </p:nvGrpSpPr>
        <p:grpSpPr>
          <a:xfrm>
            <a:off x="8746435" y="4810539"/>
            <a:ext cx="2597426" cy="1683026"/>
            <a:chOff x="8123583" y="4359965"/>
            <a:chExt cx="2597426" cy="1683026"/>
          </a:xfrm>
        </p:grpSpPr>
        <p:sp>
          <p:nvSpPr>
            <p:cNvPr id="4" name="Rectangle: Rounded Corners 3">
              <a:hlinkClick r:id="rId3" action="ppaction://hlinksldjump"/>
              <a:extLst>
                <a:ext uri="{FF2B5EF4-FFF2-40B4-BE49-F238E27FC236}">
                  <a16:creationId xmlns:a16="http://schemas.microsoft.com/office/drawing/2014/main" id="{4785D43B-98D1-4148-983C-C7F841715126}"/>
                </a:ext>
              </a:extLst>
            </p:cNvPr>
            <p:cNvSpPr/>
            <p:nvPr/>
          </p:nvSpPr>
          <p:spPr>
            <a:xfrm>
              <a:off x="8203096" y="4359965"/>
              <a:ext cx="2438400" cy="16830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" name="TextBox 4">
              <a:hlinkClick r:id="rId3" action="ppaction://hlinksldjump"/>
              <a:extLst>
                <a:ext uri="{FF2B5EF4-FFF2-40B4-BE49-F238E27FC236}">
                  <a16:creationId xmlns:a16="http://schemas.microsoft.com/office/drawing/2014/main" id="{21230032-DD77-455B-AAF6-9411832E426D}"/>
                </a:ext>
              </a:extLst>
            </p:cNvPr>
            <p:cNvSpPr txBox="1"/>
            <p:nvPr/>
          </p:nvSpPr>
          <p:spPr>
            <a:xfrm>
              <a:off x="8123583" y="4847535"/>
              <a:ext cx="25974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4000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Next Level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7985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 action="ppaction://hlinksldjump"/>
            <a:extLst>
              <a:ext uri="{FF2B5EF4-FFF2-40B4-BE49-F238E27FC236}">
                <a16:creationId xmlns:a16="http://schemas.microsoft.com/office/drawing/2014/main" id="{7EE50A9F-93CB-46B0-A1F7-72B44902D0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25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{0E3456B0-ACA2-4039-B30A-8C82D93BABAB}tf11665031_win32</Template>
  <TotalTime>58</TotalTime>
  <Words>79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 Nova</vt:lpstr>
      <vt:lpstr>Arial Nova Light</vt:lpstr>
      <vt:lpstr>Wingdings 2</vt:lpstr>
      <vt:lpstr>SlateVTI</vt:lpstr>
      <vt:lpstr>Maze Game!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 for the Pros</dc:title>
  <dc:creator>Gab</dc:creator>
  <cp:lastModifiedBy>Gab</cp:lastModifiedBy>
  <cp:revision>12</cp:revision>
  <dcterms:created xsi:type="dcterms:W3CDTF">2021-11-24T01:41:55Z</dcterms:created>
  <dcterms:modified xsi:type="dcterms:W3CDTF">2021-12-02T04:46:38Z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