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B30741-53AA-46E2-B635-BB000D3332AC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697B021-E46A-401D-B9D5-16DEC2F3FC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5x5 </a:t>
            </a:r>
            <a:r>
              <a:rPr lang="ko-KR" altLang="en-US" dirty="0" smtClean="0"/>
              <a:t>퍼즐게임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57818" y="3786190"/>
            <a:ext cx="2928958" cy="185738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조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20154241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송승엽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20154345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임현수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20154346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김세현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126055"/>
          </a:xfrm>
        </p:spPr>
        <p:txBody>
          <a:bodyPr/>
          <a:lstStyle/>
          <a:p>
            <a:r>
              <a:rPr lang="ko-KR" altLang="en-US" dirty="0" smtClean="0"/>
              <a:t>김세현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 이벤트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송승엽</a:t>
            </a:r>
            <a:r>
              <a:rPr lang="en-US" altLang="ko-KR" dirty="0" smtClean="0"/>
              <a:t>: GUI </a:t>
            </a:r>
            <a:r>
              <a:rPr lang="ko-KR" altLang="en-US" dirty="0" smtClean="0"/>
              <a:t>환경과 랜덤함수 및 전체통합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임현수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마우스를 </a:t>
            </a:r>
            <a:r>
              <a:rPr lang="ko-KR" altLang="en-US" dirty="0" err="1" smtClean="0"/>
              <a:t>클릭했을때</a:t>
            </a:r>
            <a:r>
              <a:rPr lang="ko-KR" altLang="en-US" dirty="0" smtClean="0"/>
              <a:t> 이동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2844" y="2928934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퍼즐 시연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hehe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857496"/>
            <a:ext cx="5033254" cy="1982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18</TotalTime>
  <Words>29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고구려 벽화</vt:lpstr>
      <vt:lpstr>5x5 퍼즐게임 </vt:lpstr>
      <vt:lpstr>슬라이드 2</vt:lpstr>
      <vt:lpstr>퍼즐 시연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5x5 퍼즐게임</dc:title>
  <dc:creator>hehe</dc:creator>
  <cp:lastModifiedBy>hehe</cp:lastModifiedBy>
  <cp:revision>2</cp:revision>
  <dcterms:created xsi:type="dcterms:W3CDTF">2018-12-04T23:08:02Z</dcterms:created>
  <dcterms:modified xsi:type="dcterms:W3CDTF">2018-12-04T23:26:02Z</dcterms:modified>
</cp:coreProperties>
</file>