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FB0C2C-07A4-4DCB-A36F-F0757555D7C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EBED7B0-2777-4B82-87D3-8F44B0623E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0648"/>
            <a:ext cx="5940152" cy="864095"/>
          </a:xfrm>
        </p:spPr>
        <p:txBody>
          <a:bodyPr/>
          <a:lstStyle/>
          <a:p>
            <a:pPr algn="ctr"/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itchFamily="18" charset="-127"/>
                <a:ea typeface="HY견명조" pitchFamily="18" charset="-127"/>
              </a:rPr>
              <a:t>퍼즐 게임 만들기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20072" y="5013176"/>
            <a:ext cx="3744416" cy="1584176"/>
          </a:xfrm>
        </p:spPr>
        <p:txBody>
          <a:bodyPr>
            <a:noAutofit/>
          </a:bodyPr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n-ea"/>
                <a:ea typeface="+mn-ea"/>
              </a:rPr>
              <a:t>D</a:t>
            </a:r>
            <a:r>
              <a:rPr lang="ko-KR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조</a:t>
            </a:r>
            <a:endParaRPr lang="en-US" altLang="ko-KR" sz="1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n-ea"/>
                <a:ea typeface="+mn-ea"/>
              </a:rPr>
              <a:t>20154241</a:t>
            </a:r>
            <a:r>
              <a:rPr lang="ko-KR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 송승엽</a:t>
            </a:r>
            <a:endParaRPr lang="en-US" altLang="ko-KR" sz="1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n-ea"/>
                <a:ea typeface="+mn-ea"/>
              </a:rPr>
              <a:t>20154345 </a:t>
            </a:r>
            <a:r>
              <a:rPr lang="ko-KR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임현수</a:t>
            </a:r>
            <a:endParaRPr lang="en-US" altLang="ko-KR" sz="1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n-ea"/>
                <a:ea typeface="+mn-ea"/>
              </a:rPr>
              <a:t>20154346 </a:t>
            </a:r>
            <a:r>
              <a:rPr lang="ko-KR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김세현</a:t>
            </a:r>
            <a:endParaRPr lang="ko-KR" altLang="en-US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Picture 2" descr="C:\Users\Administrator\Desktop\asdasdasdasda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87" y="1484784"/>
            <a:ext cx="372086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2492896"/>
            <a:ext cx="3995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5X5</a:t>
            </a:r>
            <a:r>
              <a:rPr lang="ko-KR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퍼즐게임으로 만들기</a:t>
            </a:r>
            <a:endParaRPr lang="en-US" altLang="ko-KR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56176" y="148478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목표</a:t>
            </a:r>
            <a:endParaRPr lang="ko-KR" alt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0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</TotalTime>
  <Words>16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각</vt:lpstr>
      <vt:lpstr>퍼즐 게임 만들기</vt:lpstr>
    </vt:vector>
  </TitlesOfParts>
  <Company>HNS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만들기</dc:title>
  <dc:creator>PC</dc:creator>
  <cp:lastModifiedBy>PC</cp:lastModifiedBy>
  <cp:revision>2</cp:revision>
  <dcterms:created xsi:type="dcterms:W3CDTF">2018-11-06T07:23:35Z</dcterms:created>
  <dcterms:modified xsi:type="dcterms:W3CDTF">2018-11-06T07:43:14Z</dcterms:modified>
</cp:coreProperties>
</file>