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9" r:id="rId8"/>
    <p:sldId id="267" r:id="rId9"/>
    <p:sldId id="259" r:id="rId10"/>
    <p:sldId id="260" r:id="rId11"/>
    <p:sldId id="262" r:id="rId12"/>
    <p:sldId id="263" r:id="rId13"/>
    <p:sldId id="265" r:id="rId14"/>
    <p:sldId id="264" r:id="rId15"/>
    <p:sldId id="266" r:id="rId16"/>
    <p:sldId id="261" r:id="rId17"/>
    <p:sldId id="268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29FDA-3ECE-4F7E-9DE7-2106355F79A6}" v="1" dt="2020-12-09T17:27:41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awar Sikandar" userId="S::qnvr4k@inf.elte.hu::b162bbd0-c679-46a0-8756-28a3aa24f2b0" providerId="AD" clId="Web-{5F129FDA-3ECE-4F7E-9DE7-2106355F79A6}"/>
    <pc:docChg chg="addSld">
      <pc:chgData name="Munawar Sikandar" userId="S::qnvr4k@inf.elte.hu::b162bbd0-c679-46a0-8756-28a3aa24f2b0" providerId="AD" clId="Web-{5F129FDA-3ECE-4F7E-9DE7-2106355F79A6}" dt="2020-12-09T17:27:41.937" v="0"/>
      <pc:docMkLst>
        <pc:docMk/>
      </pc:docMkLst>
      <pc:sldChg chg="new">
        <pc:chgData name="Munawar Sikandar" userId="S::qnvr4k@inf.elte.hu::b162bbd0-c679-46a0-8756-28a3aa24f2b0" providerId="AD" clId="Web-{5F129FDA-3ECE-4F7E-9DE7-2106355F79A6}" dt="2020-12-09T17:27:41.937" v="0"/>
        <pc:sldMkLst>
          <pc:docMk/>
          <pc:sldMk cId="234190924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9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29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0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140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6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84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81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81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6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20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2609-6A36-4777-A375-2D220F7903F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3A9D-7C1F-4A05-A7EA-8B2703422C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2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53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76046" y="465827"/>
            <a:ext cx="6662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" y="1050602"/>
            <a:ext cx="4364966" cy="46071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51" y="4425351"/>
            <a:ext cx="7846149" cy="2432649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796286" y="2029873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of first element is 0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C++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1647646" y="2237392"/>
            <a:ext cx="3122474" cy="5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elé nyíl 20"/>
          <p:cNvSpPr/>
          <p:nvPr/>
        </p:nvSpPr>
        <p:spPr>
          <a:xfrm>
            <a:off x="5362757" y="2390301"/>
            <a:ext cx="107950" cy="2332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4796286" y="2529212"/>
            <a:ext cx="5720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4796286" y="3556680"/>
            <a:ext cx="6377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aCount</a:t>
            </a:r>
            <a:r>
              <a:rPr lang="hu-HU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aCount-1 in C++</a:t>
            </a:r>
          </a:p>
        </p:txBody>
      </p:sp>
      <p:cxnSp>
        <p:nvCxnSpPr>
          <p:cNvPr id="24" name="Egyenes összekötő nyíllal 23"/>
          <p:cNvCxnSpPr>
            <a:stCxn id="23" idx="1"/>
          </p:cNvCxnSpPr>
          <p:nvPr/>
        </p:nvCxnSpPr>
        <p:spPr>
          <a:xfrm flipH="1">
            <a:off x="2773820" y="3787513"/>
            <a:ext cx="2022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 flipH="1">
            <a:off x="7372350" y="4018345"/>
            <a:ext cx="2181225" cy="1544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8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22" y="2510313"/>
            <a:ext cx="2743583" cy="48584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22" y="1683970"/>
            <a:ext cx="4077269" cy="71447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76046" y="465827"/>
            <a:ext cx="6836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OutputB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5" y="1162470"/>
            <a:ext cx="4686954" cy="4096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35" y="1162772"/>
            <a:ext cx="5865223" cy="5150399"/>
          </a:xfrm>
          <a:prstGeom prst="rect">
            <a:avLst/>
          </a:prstGeom>
        </p:spPr>
      </p:pic>
      <p:cxnSp>
        <p:nvCxnSpPr>
          <p:cNvPr id="7" name="Egyenes összekötő nyíllal 6"/>
          <p:cNvCxnSpPr>
            <a:stCxn id="2" idx="3"/>
          </p:cNvCxnSpPr>
          <p:nvPr/>
        </p:nvCxnSpPr>
        <p:spPr>
          <a:xfrm>
            <a:off x="5040669" y="1367286"/>
            <a:ext cx="1052866" cy="204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4132241" y="2407905"/>
            <a:ext cx="1961294" cy="887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Kép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22" y="3430322"/>
            <a:ext cx="612543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76046" y="465827"/>
            <a:ext cx="6662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160"/>
            <a:ext cx="5699142" cy="572684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52" y="1131160"/>
            <a:ext cx="6489148" cy="5726840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 flipV="1">
            <a:off x="2171700" y="1885950"/>
            <a:ext cx="4305300" cy="781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 flipV="1">
            <a:off x="2171700" y="2343150"/>
            <a:ext cx="4924425" cy="9620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V="1">
            <a:off x="4324350" y="2667000"/>
            <a:ext cx="5133975" cy="10953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V="1">
            <a:off x="3409950" y="3214687"/>
            <a:ext cx="4076700" cy="24860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flipV="1">
            <a:off x="3567397" y="3214687"/>
            <a:ext cx="6148103" cy="18669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/>
          <p:cNvSpPr/>
          <p:nvPr/>
        </p:nvSpPr>
        <p:spPr>
          <a:xfrm>
            <a:off x="11229975" y="5076825"/>
            <a:ext cx="885825" cy="7044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81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18" y="40280"/>
            <a:ext cx="1810482" cy="143885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5056" y="528877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of first element is 0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C++</a:t>
            </a:r>
          </a:p>
        </p:txBody>
      </p:sp>
      <p:cxnSp>
        <p:nvCxnSpPr>
          <p:cNvPr id="6" name="Egyenes összekötő nyíllal 5"/>
          <p:cNvCxnSpPr>
            <a:stCxn id="4" idx="3"/>
          </p:cNvCxnSpPr>
          <p:nvPr/>
        </p:nvCxnSpPr>
        <p:spPr>
          <a:xfrm flipV="1">
            <a:off x="5178430" y="465826"/>
            <a:ext cx="917570" cy="293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4" idx="3"/>
          </p:cNvCxnSpPr>
          <p:nvPr/>
        </p:nvCxnSpPr>
        <p:spPr>
          <a:xfrm flipV="1">
            <a:off x="5178430" y="465826"/>
            <a:ext cx="2447321" cy="293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345057" y="1497137"/>
            <a:ext cx="1025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possibiities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create an array that can contain one more element.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" y="2509709"/>
            <a:ext cx="6858957" cy="1838582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345056" y="4529866"/>
            <a:ext cx="982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8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245446" y="3136612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173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96" y="0"/>
            <a:ext cx="9120791" cy="685800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76046" y="465827"/>
            <a:ext cx="2427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hu-H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03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95095" y="0"/>
            <a:ext cx="107824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 1</a:t>
            </a:r>
          </a:p>
          <a:p>
            <a:pPr defTabSz="107791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ϵ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{0,1,2,3,4,5,6,7,8,9,10,… ∞}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Numbers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1..4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ℕ</a:t>
            </a:r>
            <a:r>
              <a:rPr lang="hu-H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{37, 84, 65, 98};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(indexed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ϵ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𝕋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(Text)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Names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1..4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𝕋</a:t>
            </a:r>
            <a:r>
              <a:rPr lang="hu-H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={"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Adlington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Poljakov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"Smith", "Taylor"};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(indexed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𝕃 –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50" y="2109496"/>
            <a:ext cx="1753309" cy="143885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09" y="2109496"/>
            <a:ext cx="1810482" cy="14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90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95095" y="0"/>
            <a:ext cx="107824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 2</a:t>
            </a: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x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𝕋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couple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1077913"/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7791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</a:t>
            </a:r>
            <a:r>
              <a:rPr lang="hu-H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(Name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couples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1077913"/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[1]: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Adlington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65; 		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[2]: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Poljakov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37; 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[3]: Smith 84; 			</a:t>
            </a:r>
          </a:p>
          <a:p>
            <a:pPr defTabSz="1077913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[4]: Taylor 98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70" y="4895800"/>
            <a:ext cx="2582319" cy="172472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95095" y="4784676"/>
            <a:ext cx="4086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Numbering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931465" y="5788382"/>
            <a:ext cx="6736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8362973" y="4782464"/>
            <a:ext cx="3829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Indexing, we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during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Jobbra nyíl 6"/>
          <p:cNvSpPr/>
          <p:nvPr/>
        </p:nvSpPr>
        <p:spPr>
          <a:xfrm rot="10800000">
            <a:off x="7565490" y="5801351"/>
            <a:ext cx="6735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87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76046" y="465827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" y="1297790"/>
            <a:ext cx="11514774" cy="50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76046" y="465827"/>
            <a:ext cx="7759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	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0" y="1397279"/>
            <a:ext cx="2276793" cy="4477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24" y="2679490"/>
            <a:ext cx="2038635" cy="44773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24" y="4032685"/>
            <a:ext cx="1371791" cy="447737"/>
          </a:xfrm>
          <a:prstGeom prst="rect">
            <a:avLst/>
          </a:prstGeom>
        </p:spPr>
      </p:pic>
      <p:sp>
        <p:nvSpPr>
          <p:cNvPr id="14" name="Jobbra nyíl 13"/>
          <p:cNvSpPr/>
          <p:nvPr/>
        </p:nvSpPr>
        <p:spPr>
          <a:xfrm>
            <a:off x="5329175" y="2760606"/>
            <a:ext cx="422031" cy="28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Jobbra nyíl 14"/>
          <p:cNvSpPr/>
          <p:nvPr/>
        </p:nvSpPr>
        <p:spPr>
          <a:xfrm>
            <a:off x="5329175" y="4113801"/>
            <a:ext cx="422031" cy="28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Jobbra nyíl 17"/>
          <p:cNvSpPr/>
          <p:nvPr/>
        </p:nvSpPr>
        <p:spPr>
          <a:xfrm>
            <a:off x="5329176" y="1478395"/>
            <a:ext cx="422031" cy="28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93" y="1087750"/>
            <a:ext cx="5653176" cy="676151"/>
          </a:xfrm>
          <a:prstGeom prst="rect">
            <a:avLst/>
          </a:prstGeom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93" y="1947017"/>
            <a:ext cx="6315001" cy="24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76046" y="465827"/>
            <a:ext cx="7759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	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3" y="1282739"/>
            <a:ext cx="5725324" cy="45726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8" y="2459580"/>
            <a:ext cx="5601482" cy="533474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8" y="2034301"/>
            <a:ext cx="3772426" cy="41915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32" y="155858"/>
            <a:ext cx="3546443" cy="178948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496"/>
            <a:ext cx="6559061" cy="1399632"/>
          </a:xfrm>
          <a:prstGeom prst="rect">
            <a:avLst/>
          </a:prstGeom>
        </p:spPr>
      </p:pic>
      <p:sp>
        <p:nvSpPr>
          <p:cNvPr id="14" name="Jobbra nyíl 13"/>
          <p:cNvSpPr/>
          <p:nvPr/>
        </p:nvSpPr>
        <p:spPr>
          <a:xfrm>
            <a:off x="6873824" y="1371304"/>
            <a:ext cx="422031" cy="28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-41031" y="5054772"/>
            <a:ext cx="358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86" y="2993054"/>
            <a:ext cx="8353414" cy="2904189"/>
          </a:xfrm>
          <a:prstGeom prst="rect">
            <a:avLst/>
          </a:prstGeom>
        </p:spPr>
      </p:pic>
      <p:cxnSp>
        <p:nvCxnSpPr>
          <p:cNvPr id="18" name="Egyenes összekötő nyíllal 17"/>
          <p:cNvCxnSpPr>
            <a:stCxn id="11" idx="3"/>
          </p:cNvCxnSpPr>
          <p:nvPr/>
        </p:nvCxnSpPr>
        <p:spPr>
          <a:xfrm>
            <a:off x="6873824" y="2243880"/>
            <a:ext cx="1707468" cy="2073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9" idx="3"/>
          </p:cNvCxnSpPr>
          <p:nvPr/>
        </p:nvCxnSpPr>
        <p:spPr>
          <a:xfrm>
            <a:off x="8702880" y="2726317"/>
            <a:ext cx="2155620" cy="2575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76046" y="465827"/>
            <a:ext cx="6836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Jobbra nyíl 17"/>
          <p:cNvSpPr/>
          <p:nvPr/>
        </p:nvSpPr>
        <p:spPr>
          <a:xfrm>
            <a:off x="4237791" y="1462251"/>
            <a:ext cx="422031" cy="28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5" y="1411218"/>
            <a:ext cx="924054" cy="37152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63" y="1921070"/>
            <a:ext cx="6258798" cy="362001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11" y="1011514"/>
            <a:ext cx="6178532" cy="73898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72" y="2869533"/>
            <a:ext cx="8728428" cy="2706194"/>
          </a:xfrm>
          <a:prstGeom prst="rect">
            <a:avLst/>
          </a:prstGeom>
        </p:spPr>
      </p:pic>
      <p:sp>
        <p:nvSpPr>
          <p:cNvPr id="12" name="Lefelé nyíl 11"/>
          <p:cNvSpPr/>
          <p:nvPr/>
        </p:nvSpPr>
        <p:spPr>
          <a:xfrm>
            <a:off x="5383662" y="2375451"/>
            <a:ext cx="327804" cy="401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37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5CA4653C3D0241B96F98331E5F0655" ma:contentTypeVersion="6" ma:contentTypeDescription="Új dokumentum létrehozása." ma:contentTypeScope="" ma:versionID="0576526bf7b7ecf4313fbcc9d194116f">
  <xsd:schema xmlns:xsd="http://www.w3.org/2001/XMLSchema" xmlns:xs="http://www.w3.org/2001/XMLSchema" xmlns:p="http://schemas.microsoft.com/office/2006/metadata/properties" xmlns:ns2="38ee8b37-cfa8-4a4a-a85f-339fca227f8c" targetNamespace="http://schemas.microsoft.com/office/2006/metadata/properties" ma:root="true" ma:fieldsID="cb300fbc239c71a3332163c3d2209673" ns2:_="">
    <xsd:import namespace="38ee8b37-cfa8-4a4a-a85f-339fca227f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e8b37-cfa8-4a4a-a85f-339fca227f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3C8803-B624-4CD2-BBE8-8C21F870B6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34E246-632D-454B-AB75-9B27C7A43E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FF1B1E-1184-487D-8B32-4DA2FE4AF58D}"/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405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Office-téma</vt:lpstr>
      <vt:lpstr>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Hit Gyulekezete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Algorithms - Examples</dc:title>
  <dc:creator>Sarmasági Pál</dc:creator>
  <cp:lastModifiedBy>Sarmasági Pál</cp:lastModifiedBy>
  <cp:revision>85</cp:revision>
  <dcterms:created xsi:type="dcterms:W3CDTF">2020-10-12T14:04:31Z</dcterms:created>
  <dcterms:modified xsi:type="dcterms:W3CDTF">2020-12-09T17:27:42Z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0x0101006E5CA4653C3D0241B96F98331E5F0655</vt:lpwstr>
  </property>
</Properties>
</file>