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E05A"/>
    <a:srgbClr val="C88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2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8137A90-EAE9-4DF0-BBC2-4E002DB8BFE0}" type="datetimeFigureOut">
              <a:rPr lang="es-MX" smtClean="0"/>
              <a:t>01/06/2023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78DBC41-F0CE-46C0-818C-17487CFF5E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761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7A90-EAE9-4DF0-BBC2-4E002DB8BFE0}" type="datetimeFigureOut">
              <a:rPr lang="es-MX" smtClean="0"/>
              <a:t>01/06/2023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BC41-F0CE-46C0-818C-17487CFF5E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638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8137A90-EAE9-4DF0-BBC2-4E002DB8BFE0}" type="datetimeFigureOut">
              <a:rPr lang="es-MX" smtClean="0"/>
              <a:t>01/06/2023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78DBC41-F0CE-46C0-818C-17487CFF5E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0590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8137A90-EAE9-4DF0-BBC2-4E002DB8BFE0}" type="datetimeFigureOut">
              <a:rPr lang="es-MX" smtClean="0"/>
              <a:t>01/06/2023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78DBC41-F0CE-46C0-818C-17487CFF5E21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6303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8137A90-EAE9-4DF0-BBC2-4E002DB8BFE0}" type="datetimeFigureOut">
              <a:rPr lang="es-MX" smtClean="0"/>
              <a:t>01/06/2023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78DBC41-F0CE-46C0-818C-17487CFF5E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9621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7A90-EAE9-4DF0-BBC2-4E002DB8BFE0}" type="datetimeFigureOut">
              <a:rPr lang="es-MX" smtClean="0"/>
              <a:t>01/06/2023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BC41-F0CE-46C0-818C-17487CFF5E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8436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7A90-EAE9-4DF0-BBC2-4E002DB8BFE0}" type="datetimeFigureOut">
              <a:rPr lang="es-MX" smtClean="0"/>
              <a:t>01/06/2023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BC41-F0CE-46C0-818C-17487CFF5E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9565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7A90-EAE9-4DF0-BBC2-4E002DB8BFE0}" type="datetimeFigureOut">
              <a:rPr lang="es-MX" smtClean="0"/>
              <a:t>01/06/2023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BC41-F0CE-46C0-818C-17487CFF5E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1828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8137A90-EAE9-4DF0-BBC2-4E002DB8BFE0}" type="datetimeFigureOut">
              <a:rPr lang="es-MX" smtClean="0"/>
              <a:t>01/06/2023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78DBC41-F0CE-46C0-818C-17487CFF5E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36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7A90-EAE9-4DF0-BBC2-4E002DB8BFE0}" type="datetimeFigureOut">
              <a:rPr lang="es-MX" smtClean="0"/>
              <a:t>01/06/2023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BC41-F0CE-46C0-818C-17487CFF5E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554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8137A90-EAE9-4DF0-BBC2-4E002DB8BFE0}" type="datetimeFigureOut">
              <a:rPr lang="es-MX" smtClean="0"/>
              <a:t>01/06/2023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78DBC41-F0CE-46C0-818C-17487CFF5E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082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7A90-EAE9-4DF0-BBC2-4E002DB8BFE0}" type="datetimeFigureOut">
              <a:rPr lang="es-MX" smtClean="0"/>
              <a:t>01/06/2023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BC41-F0CE-46C0-818C-17487CFF5E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305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7A90-EAE9-4DF0-BBC2-4E002DB8BFE0}" type="datetimeFigureOut">
              <a:rPr lang="es-MX" smtClean="0"/>
              <a:t>01/06/2023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BC41-F0CE-46C0-818C-17487CFF5E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787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7A90-EAE9-4DF0-BBC2-4E002DB8BFE0}" type="datetimeFigureOut">
              <a:rPr lang="es-MX" smtClean="0"/>
              <a:t>01/06/2023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BC41-F0CE-46C0-818C-17487CFF5E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120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7A90-EAE9-4DF0-BBC2-4E002DB8BFE0}" type="datetimeFigureOut">
              <a:rPr lang="es-MX" smtClean="0"/>
              <a:t>01/06/2023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BC41-F0CE-46C0-818C-17487CFF5E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511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7A90-EAE9-4DF0-BBC2-4E002DB8BFE0}" type="datetimeFigureOut">
              <a:rPr lang="es-MX" smtClean="0"/>
              <a:t>01/06/2023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BC41-F0CE-46C0-818C-17487CFF5E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19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7A90-EAE9-4DF0-BBC2-4E002DB8BFE0}" type="datetimeFigureOut">
              <a:rPr lang="es-MX" smtClean="0"/>
              <a:t>01/06/2023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BC41-F0CE-46C0-818C-17487CFF5E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6945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37A90-EAE9-4DF0-BBC2-4E002DB8BFE0}" type="datetimeFigureOut">
              <a:rPr lang="es-MX" smtClean="0"/>
              <a:t>01/06/2023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DBC41-F0CE-46C0-818C-17487CFF5E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6943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94E56-D222-0CCA-6130-6A5C7736C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762537"/>
            <a:ext cx="9448800" cy="66261"/>
          </a:xfrm>
        </p:spPr>
        <p:txBody>
          <a:bodyPr>
            <a:normAutofit fontScale="90000"/>
          </a:bodyPr>
          <a:lstStyle/>
          <a:p>
            <a:r>
              <a:rPr lang="es-MX" dirty="0">
                <a:latin typeface="Arial Rounded MT Bold" panose="020F0704030504030204" pitchFamily="34" charset="0"/>
              </a:rPr>
              <a:t>Expo Académica 2023</a:t>
            </a:r>
            <a:br>
              <a:rPr lang="es-MX" dirty="0">
                <a:latin typeface="Arial Rounded MT Bold" panose="020F0704030504030204" pitchFamily="34" charset="0"/>
              </a:rPr>
            </a:br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5A515B3-4436-91E1-C73D-E67A804CC054}"/>
              </a:ext>
            </a:extLst>
          </p:cNvPr>
          <p:cNvSpPr txBox="1"/>
          <p:nvPr/>
        </p:nvSpPr>
        <p:spPr>
          <a:xfrm>
            <a:off x="1371600" y="1320966"/>
            <a:ext cx="6089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Arial Rounded MT Bold" panose="020F0704030504030204" pitchFamily="34" charset="0"/>
              </a:rPr>
              <a:t>INTEGRANTES:</a:t>
            </a:r>
            <a:br>
              <a:rPr lang="es-MX" sz="2000" dirty="0">
                <a:latin typeface="Arial Rounded MT Bold" panose="020F0704030504030204" pitchFamily="34" charset="0"/>
              </a:rPr>
            </a:br>
            <a:r>
              <a:rPr lang="es-MX" sz="2000" dirty="0">
                <a:latin typeface="Arial Rounded MT Bold" panose="020F0704030504030204" pitchFamily="34" charset="0"/>
              </a:rPr>
              <a:t>APARICIO HERNÁNDEZ JONATHAN JOSDI</a:t>
            </a:r>
            <a:br>
              <a:rPr lang="es-MX" sz="2000" dirty="0">
                <a:latin typeface="Arial Rounded MT Bold" panose="020F0704030504030204" pitchFamily="34" charset="0"/>
              </a:rPr>
            </a:br>
            <a:r>
              <a:rPr lang="es-MX" sz="2000" dirty="0">
                <a:latin typeface="Arial Rounded MT Bold" panose="020F0704030504030204" pitchFamily="34" charset="0"/>
              </a:rPr>
              <a:t>PEÑA GARCÍA KEVIN JOSÉ</a:t>
            </a:r>
            <a:endParaRPr lang="es-MX" sz="2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D97ED00-095D-C753-F10E-A7D8392AFBF3}"/>
              </a:ext>
            </a:extLst>
          </p:cNvPr>
          <p:cNvSpPr txBox="1"/>
          <p:nvPr/>
        </p:nvSpPr>
        <p:spPr>
          <a:xfrm>
            <a:off x="3438939" y="2689661"/>
            <a:ext cx="5314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>
                <a:latin typeface="Arial Rounded MT Bold" panose="020F0704030504030204" pitchFamily="34" charset="0"/>
              </a:rPr>
              <a:t>HELADERIAS FRY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B5398D6-D043-1495-4A13-4348B5AC8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818" y="3043604"/>
            <a:ext cx="6798363" cy="366050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71F111E-96CF-4D1A-B76F-FD150A345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932" y="406572"/>
            <a:ext cx="1930936" cy="22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20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AAE4416-8989-D75B-EDF2-3845430A5825}"/>
              </a:ext>
            </a:extLst>
          </p:cNvPr>
          <p:cNvSpPr txBox="1"/>
          <p:nvPr/>
        </p:nvSpPr>
        <p:spPr>
          <a:xfrm>
            <a:off x="1020417" y="543339"/>
            <a:ext cx="925001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Arial Rounded MT Bold" panose="020F0704030504030204" pitchFamily="34" charset="0"/>
              </a:rPr>
              <a:t>HELADERIAS FRY.</a:t>
            </a:r>
          </a:p>
          <a:p>
            <a:endParaRPr lang="es-MX" sz="2400" dirty="0">
              <a:latin typeface="Arial Rounded MT Bold" panose="020F0704030504030204" pitchFamily="34" charset="0"/>
            </a:endParaRPr>
          </a:p>
          <a:p>
            <a:r>
              <a:rPr lang="es-MX" sz="2400" dirty="0">
                <a:latin typeface="Arial Rounded MT Bold" panose="020F0704030504030204" pitchFamily="34" charset="0"/>
              </a:rPr>
              <a:t>Las HELADERIAS FRY es una nueva franquicia de heladería repartidas en todas las ciudades posibles del país, donde nuestra mayor sucursal ubicada en la CDMX.</a:t>
            </a:r>
          </a:p>
          <a:p>
            <a:endParaRPr lang="es-MX" sz="2400" dirty="0">
              <a:latin typeface="Arial Rounded MT Bold" panose="020F0704030504030204" pitchFamily="34" charset="0"/>
            </a:endParaRPr>
          </a:p>
          <a:p>
            <a:r>
              <a:rPr lang="es-MX" sz="2400" dirty="0">
                <a:latin typeface="Arial Rounded MT Bold" panose="020F0704030504030204" pitchFamily="34" charset="0"/>
              </a:rPr>
              <a:t>Una empresa recientemente creada por Aparicio Hernández Jonathan </a:t>
            </a:r>
            <a:r>
              <a:rPr lang="es-MX" sz="2400" dirty="0" err="1">
                <a:latin typeface="Arial Rounded MT Bold" panose="020F0704030504030204" pitchFamily="34" charset="0"/>
              </a:rPr>
              <a:t>Josdi</a:t>
            </a:r>
            <a:r>
              <a:rPr lang="es-MX" sz="2400" dirty="0">
                <a:latin typeface="Arial Rounded MT Bold" panose="020F0704030504030204" pitchFamily="34" charset="0"/>
              </a:rPr>
              <a:t> y Peña García Kevin José desde cero, ambos pusieron empeño en esta pequeña pero gran franquicia de helados donde todos pueden disfrutarlos a precios accesibles y muy buenos sabores. Donde el eslogan y frase de la empresa para motivar y inspirar a todos es:</a:t>
            </a:r>
          </a:p>
          <a:p>
            <a:r>
              <a:rPr lang="es-MX" sz="4000" b="1" i="1" dirty="0">
                <a:solidFill>
                  <a:srgbClr val="5AE05A"/>
                </a:solidFill>
                <a:latin typeface="Arial Rounded MT Bold" panose="020F0704030504030204" pitchFamily="34" charset="0"/>
              </a:rPr>
              <a:t>“DISFRUTA Y SABOREA NO SOLO TU HELADO, TAMBIEN TU VIDA”</a:t>
            </a:r>
          </a:p>
        </p:txBody>
      </p:sp>
    </p:spTree>
    <p:extLst>
      <p:ext uri="{BB962C8B-B14F-4D97-AF65-F5344CB8AC3E}">
        <p14:creationId xmlns:p14="http://schemas.microsoft.com/office/powerpoint/2010/main" val="2966125335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38</TotalTime>
  <Words>117</Words>
  <Application>Microsoft Office PowerPoint</Application>
  <PresentationFormat>Panorámica</PresentationFormat>
  <Paragraphs>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Arial Rounded MT Bold</vt:lpstr>
      <vt:lpstr>Century Gothic</vt:lpstr>
      <vt:lpstr>Estela de condensación</vt:lpstr>
      <vt:lpstr>Expo Académica 2023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 Académica 2023 </dc:title>
  <dc:creator>Kevin Garcia</dc:creator>
  <cp:lastModifiedBy>Sie</cp:lastModifiedBy>
  <cp:revision>3</cp:revision>
  <dcterms:created xsi:type="dcterms:W3CDTF">2023-05-31T16:51:52Z</dcterms:created>
  <dcterms:modified xsi:type="dcterms:W3CDTF">2023-06-01T16:33:05Z</dcterms:modified>
</cp:coreProperties>
</file>