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715DB-8CE1-408C-AE27-05EE27DCB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Expoacadémica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2023</a:t>
            </a:r>
            <a:br>
              <a:rPr lang="es-MX" dirty="0"/>
            </a:br>
            <a:r>
              <a:rPr lang="es-MX" sz="1800" dirty="0"/>
              <a:t>Valeria </a:t>
            </a:r>
            <a:r>
              <a:rPr lang="es-MX" sz="1800" dirty="0" err="1"/>
              <a:t>garcia</a:t>
            </a:r>
            <a:r>
              <a:rPr lang="es-MX" sz="1800" dirty="0"/>
              <a:t> gallegos</a:t>
            </a:r>
            <a:br>
              <a:rPr lang="es-MX" sz="1800" dirty="0"/>
            </a:br>
            <a:r>
              <a:rPr lang="es-MX" sz="1800" dirty="0"/>
              <a:t>Luis Gerardo </a:t>
            </a:r>
            <a:r>
              <a:rPr lang="es-MX" sz="1800" dirty="0" err="1"/>
              <a:t>garcia</a:t>
            </a:r>
            <a:r>
              <a:rPr lang="es-MX" sz="1800" dirty="0"/>
              <a:t> cortina</a:t>
            </a:r>
            <a:br>
              <a:rPr lang="es-MX" dirty="0"/>
            </a:br>
            <a:r>
              <a:rPr lang="es-MX" sz="4000" dirty="0" err="1"/>
              <a:t>xochicalli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F9B3F-1053-48AA-9CE5-6694B3F94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El restaurante </a:t>
            </a:r>
            <a:r>
              <a:rPr lang="es-MX" sz="1800" dirty="0" err="1">
                <a:solidFill>
                  <a:schemeClr val="accent6">
                    <a:lumMod val="50000"/>
                  </a:schemeClr>
                </a:solidFill>
              </a:rPr>
              <a:t>xochicalli</a:t>
            </a:r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 es una plataforma en línea q	</a:t>
            </a:r>
            <a:r>
              <a:rPr lang="es-MX" sz="1800" dirty="0" err="1">
                <a:solidFill>
                  <a:schemeClr val="accent6">
                    <a:lumMod val="50000"/>
                  </a:schemeClr>
                </a:solidFill>
              </a:rPr>
              <a:t>ue</a:t>
            </a:r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accent6">
                    <a:lumMod val="50000"/>
                  </a:schemeClr>
                </a:solidFill>
              </a:rPr>
              <a:t>ofrecea</a:t>
            </a:r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 los clientes la posibilidad de comprar comida de manera conveniente y segura desde la comodidad de sus </a:t>
            </a:r>
            <a:r>
              <a:rPr lang="es-MX" sz="1800" dirty="0" err="1">
                <a:solidFill>
                  <a:schemeClr val="accent6">
                    <a:lumMod val="50000"/>
                  </a:schemeClr>
                </a:solidFill>
              </a:rPr>
              <a:t>hogares.nuestro</a:t>
            </a:r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 objetivo principal es brindar a los usuarios una </a:t>
            </a:r>
            <a:r>
              <a:rPr lang="es-MX" sz="1800" dirty="0" err="1">
                <a:solidFill>
                  <a:schemeClr val="accent6">
                    <a:lumMod val="50000"/>
                  </a:schemeClr>
                </a:solidFill>
              </a:rPr>
              <a:t>expericiencia</a:t>
            </a:r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 fluida y atractiva al realizar pedidos en </a:t>
            </a:r>
            <a:r>
              <a:rPr lang="es-MX" sz="1800" dirty="0" err="1">
                <a:solidFill>
                  <a:schemeClr val="accent6">
                    <a:lumMod val="50000"/>
                  </a:schemeClr>
                </a:solidFill>
              </a:rPr>
              <a:t>línea,mostrar</a:t>
            </a:r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 un catalogo de productos y permitirles leer y dejar criticas sobre el restaurante</a:t>
            </a:r>
          </a:p>
          <a:p>
            <a:r>
              <a:rPr lang="es-MX" sz="1800" dirty="0" err="1">
                <a:solidFill>
                  <a:schemeClr val="accent6">
                    <a:lumMod val="50000"/>
                  </a:schemeClr>
                </a:solidFill>
              </a:rPr>
              <a:t>Cetis</a:t>
            </a:r>
            <a:r>
              <a:rPr lang="es-MX" sz="1800" dirty="0">
                <a:solidFill>
                  <a:schemeClr val="accent6">
                    <a:lumMod val="50000"/>
                  </a:schemeClr>
                </a:solidFill>
              </a:rPr>
              <a:t> 4 pro-422</a:t>
            </a:r>
          </a:p>
        </p:txBody>
      </p:sp>
    </p:spTree>
    <p:extLst>
      <p:ext uri="{BB962C8B-B14F-4D97-AF65-F5344CB8AC3E}">
        <p14:creationId xmlns:p14="http://schemas.microsoft.com/office/powerpoint/2010/main" val="3655458149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10</TotalTime>
  <Words>11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Gota</vt:lpstr>
      <vt:lpstr>Expoacadémica 2023 Valeria garcia gallegos Luis Gerardo garcia cortina xochicalli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Expoacadémica 2023 Valeria garcia gallegos Luis Gerardo garcia cortina xochicalli</dc:title>
  <dc:creator>Alumno</dc:creator>
  <cp:lastModifiedBy>Alumno</cp:lastModifiedBy>
  <cp:revision>2</cp:revision>
  <dcterms:created xsi:type="dcterms:W3CDTF">2023-05-30T21:55:36Z</dcterms:created>
  <dcterms:modified xsi:type="dcterms:W3CDTF">2023-05-30T22:06:04Z</dcterms:modified>
</cp:coreProperties>
</file>