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Lst>
  <p:sldSz cx="43891200" cy="32918400"/>
  <p:notesSz cx="6858000" cy="9144000"/>
  <p:custDataLst>
    <p:tags r:id="rId3"/>
  </p:custDataLst>
  <p:defaultTextStyle>
    <a:defPPr>
      <a:defRPr lang="en-US"/>
    </a:defPPr>
    <a:lvl1pPr algn="l" rtl="0" fontAlgn="base">
      <a:spcBef>
        <a:spcPct val="0"/>
      </a:spcBef>
      <a:spcAft>
        <a:spcPct val="0"/>
      </a:spcAft>
      <a:defRPr sz="3800" kern="1200">
        <a:solidFill>
          <a:schemeClr val="tx1"/>
        </a:solidFill>
        <a:latin typeface="Arial"/>
        <a:ea typeface="+mn-ea"/>
        <a:cs typeface="+mn-cs"/>
      </a:defRPr>
    </a:lvl1pPr>
    <a:lvl2pPr marL="457200" algn="l" rtl="0" fontAlgn="base">
      <a:spcBef>
        <a:spcPct val="0"/>
      </a:spcBef>
      <a:spcAft>
        <a:spcPct val="0"/>
      </a:spcAft>
      <a:defRPr sz="3800" kern="1200">
        <a:solidFill>
          <a:schemeClr val="tx1"/>
        </a:solidFill>
        <a:latin typeface="Arial"/>
        <a:ea typeface="+mn-ea"/>
        <a:cs typeface="+mn-cs"/>
      </a:defRPr>
    </a:lvl2pPr>
    <a:lvl3pPr marL="914400" algn="l" rtl="0" fontAlgn="base">
      <a:spcBef>
        <a:spcPct val="0"/>
      </a:spcBef>
      <a:spcAft>
        <a:spcPct val="0"/>
      </a:spcAft>
      <a:defRPr sz="3800" kern="1200">
        <a:solidFill>
          <a:schemeClr val="tx1"/>
        </a:solidFill>
        <a:latin typeface="Arial"/>
        <a:ea typeface="+mn-ea"/>
        <a:cs typeface="+mn-cs"/>
      </a:defRPr>
    </a:lvl3pPr>
    <a:lvl4pPr marL="1371600" algn="l" rtl="0" fontAlgn="base">
      <a:spcBef>
        <a:spcPct val="0"/>
      </a:spcBef>
      <a:spcAft>
        <a:spcPct val="0"/>
      </a:spcAft>
      <a:defRPr sz="3800" kern="1200">
        <a:solidFill>
          <a:schemeClr val="tx1"/>
        </a:solidFill>
        <a:latin typeface="Arial"/>
        <a:ea typeface="+mn-ea"/>
        <a:cs typeface="+mn-cs"/>
      </a:defRPr>
    </a:lvl4pPr>
    <a:lvl5pPr marL="1828800" algn="l" rtl="0" fontAlgn="base">
      <a:spcBef>
        <a:spcPct val="0"/>
      </a:spcBef>
      <a:spcAft>
        <a:spcPct val="0"/>
      </a:spcAft>
      <a:defRPr sz="3800" kern="1200">
        <a:solidFill>
          <a:schemeClr val="tx1"/>
        </a:solidFill>
        <a:latin typeface="Arial"/>
        <a:ea typeface="+mn-ea"/>
        <a:cs typeface="+mn-cs"/>
      </a:defRPr>
    </a:lvl5pPr>
    <a:lvl6pPr marL="2286000" algn="l" defTabSz="914400" rtl="0" eaLnBrk="1" latinLnBrk="0" hangingPunct="1">
      <a:defRPr sz="3800" kern="1200">
        <a:solidFill>
          <a:schemeClr val="tx1"/>
        </a:solidFill>
        <a:latin typeface="Arial"/>
        <a:ea typeface="+mn-ea"/>
        <a:cs typeface="+mn-cs"/>
      </a:defRPr>
    </a:lvl6pPr>
    <a:lvl7pPr marL="2743200" algn="l" defTabSz="914400" rtl="0" eaLnBrk="1" latinLnBrk="0" hangingPunct="1">
      <a:defRPr sz="3800" kern="1200">
        <a:solidFill>
          <a:schemeClr val="tx1"/>
        </a:solidFill>
        <a:latin typeface="Arial"/>
        <a:ea typeface="+mn-ea"/>
        <a:cs typeface="+mn-cs"/>
      </a:defRPr>
    </a:lvl7pPr>
    <a:lvl8pPr marL="3200400" algn="l" defTabSz="914400" rtl="0" eaLnBrk="1" latinLnBrk="0" hangingPunct="1">
      <a:defRPr sz="3800" kern="1200">
        <a:solidFill>
          <a:schemeClr val="tx1"/>
        </a:solidFill>
        <a:latin typeface="Arial"/>
        <a:ea typeface="+mn-ea"/>
        <a:cs typeface="+mn-cs"/>
      </a:defRPr>
    </a:lvl8pPr>
    <a:lvl9pPr marL="3657600" algn="l" defTabSz="914400" rtl="0" eaLnBrk="1" latinLnBrk="0" hangingPunct="1">
      <a:defRPr sz="3800" kern="1200">
        <a:solidFill>
          <a:schemeClr val="tx1"/>
        </a:solidFill>
        <a:latin typeface="Arial"/>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F9F9"/>
    <a:srgbClr val="F9F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BC0A39-71EE-478B-875F-F8E3D4A81238}" v="189" dt="2025-08-08T17:59:37.4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5620"/>
    <p:restoredTop sz="94660"/>
  </p:normalViewPr>
  <p:slideViewPr>
    <p:cSldViewPr>
      <p:cViewPr varScale="1">
        <p:scale>
          <a:sx n="17" d="100"/>
          <a:sy n="17" d="100"/>
        </p:scale>
        <p:origin x="1896" y="10"/>
      </p:cViewPr>
      <p:guideLst>
        <p:guide orient="horz" pos="10368"/>
        <p:guide pos="13824"/>
      </p:guideLst>
    </p:cSldViewPr>
  </p:slideViewPr>
  <p:notesTextViewPr>
    <p:cViewPr>
      <p:scale>
        <a:sx n="100" d="100"/>
        <a:sy n="100" d="100"/>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tags" Target="tags/tag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on S." userId="e9cb06f94639b61c" providerId="LiveId" clId="{85BC0A39-71EE-478B-875F-F8E3D4A81238}"/>
    <pc:docChg chg="undo redo custSel modSld">
      <pc:chgData name="Jason S." userId="e9cb06f94639b61c" providerId="LiveId" clId="{85BC0A39-71EE-478B-875F-F8E3D4A81238}" dt="2025-08-08T18:16:44.505" v="2636" actId="20577"/>
      <pc:docMkLst>
        <pc:docMk/>
      </pc:docMkLst>
      <pc:sldChg chg="addSp delSp modSp mod">
        <pc:chgData name="Jason S." userId="e9cb06f94639b61c" providerId="LiveId" clId="{85BC0A39-71EE-478B-875F-F8E3D4A81238}" dt="2025-08-08T18:16:44.505" v="2636" actId="20577"/>
        <pc:sldMkLst>
          <pc:docMk/>
          <pc:sldMk cId="0" sldId="256"/>
        </pc:sldMkLst>
        <pc:spChg chg="add mod">
          <ac:chgData name="Jason S." userId="e9cb06f94639b61c" providerId="LiveId" clId="{85BC0A39-71EE-478B-875F-F8E3D4A81238}" dt="2025-08-07T22:21:32.873" v="1998" actId="1076"/>
          <ac:spMkLst>
            <pc:docMk/>
            <pc:sldMk cId="0" sldId="256"/>
            <ac:spMk id="2" creationId="{80021F2C-BEDE-B8D6-B18C-DD1A3E22EDF6}"/>
          </ac:spMkLst>
        </pc:spChg>
        <pc:spChg chg="mod">
          <ac:chgData name="Jason S." userId="e9cb06f94639b61c" providerId="LiveId" clId="{85BC0A39-71EE-478B-875F-F8E3D4A81238}" dt="2025-08-07T22:42:40.303" v="2091" actId="14100"/>
          <ac:spMkLst>
            <pc:docMk/>
            <pc:sldMk cId="0" sldId="256"/>
            <ac:spMk id="5" creationId="{2D76F901-DBBE-15CA-80C6-62F1F779254A}"/>
          </ac:spMkLst>
        </pc:spChg>
        <pc:spChg chg="add mod">
          <ac:chgData name="Jason S." userId="e9cb06f94639b61c" providerId="LiveId" clId="{85BC0A39-71EE-478B-875F-F8E3D4A81238}" dt="2025-08-08T17:59:34.350" v="2609" actId="1076"/>
          <ac:spMkLst>
            <pc:docMk/>
            <pc:sldMk cId="0" sldId="256"/>
            <ac:spMk id="6" creationId="{260CB005-D691-9A6D-9B4F-7DFC1700DB8F}"/>
          </ac:spMkLst>
        </pc:spChg>
        <pc:spChg chg="mod">
          <ac:chgData name="Jason S." userId="e9cb06f94639b61c" providerId="LiveId" clId="{85BC0A39-71EE-478B-875F-F8E3D4A81238}" dt="2025-08-07T22:43:52.042" v="2103" actId="1076"/>
          <ac:spMkLst>
            <pc:docMk/>
            <pc:sldMk cId="0" sldId="256"/>
            <ac:spMk id="9" creationId="{A5BA12AF-6611-E04F-C7CA-6DA20FE7125A}"/>
          </ac:spMkLst>
        </pc:spChg>
        <pc:spChg chg="mod">
          <ac:chgData name="Jason S." userId="e9cb06f94639b61c" providerId="LiveId" clId="{85BC0A39-71EE-478B-875F-F8E3D4A81238}" dt="2025-08-07T22:29:42.166" v="2078" actId="1076"/>
          <ac:spMkLst>
            <pc:docMk/>
            <pc:sldMk cId="0" sldId="256"/>
            <ac:spMk id="10" creationId="{FAECDD90-1989-E1EB-BBB6-FCE05D2C0485}"/>
          </ac:spMkLst>
        </pc:spChg>
        <pc:spChg chg="add mod">
          <ac:chgData name="Jason S." userId="e9cb06f94639b61c" providerId="LiveId" clId="{85BC0A39-71EE-478B-875F-F8E3D4A81238}" dt="2025-08-07T22:07:42.193" v="1760" actId="20577"/>
          <ac:spMkLst>
            <pc:docMk/>
            <pc:sldMk cId="0" sldId="256"/>
            <ac:spMk id="11" creationId="{15C36D0F-CAA8-988B-617E-68E4970B83B5}"/>
          </ac:spMkLst>
        </pc:spChg>
        <pc:spChg chg="add mod">
          <ac:chgData name="Jason S." userId="e9cb06f94639b61c" providerId="LiveId" clId="{85BC0A39-71EE-478B-875F-F8E3D4A81238}" dt="2025-08-08T17:59:37.498" v="2610" actId="1076"/>
          <ac:spMkLst>
            <pc:docMk/>
            <pc:sldMk cId="0" sldId="256"/>
            <ac:spMk id="12" creationId="{784B6698-5C5C-3000-F6E9-924028463872}"/>
          </ac:spMkLst>
        </pc:spChg>
        <pc:spChg chg="add mod">
          <ac:chgData name="Jason S." userId="e9cb06f94639b61c" providerId="LiveId" clId="{85BC0A39-71EE-478B-875F-F8E3D4A81238}" dt="2025-08-07T22:07:45.852" v="1762" actId="20577"/>
          <ac:spMkLst>
            <pc:docMk/>
            <pc:sldMk cId="0" sldId="256"/>
            <ac:spMk id="13" creationId="{ACCB578A-7252-91C3-15D4-D20BE301BE31}"/>
          </ac:spMkLst>
        </pc:spChg>
        <pc:spChg chg="add">
          <ac:chgData name="Jason S." userId="e9cb06f94639b61c" providerId="LiveId" clId="{85BC0A39-71EE-478B-875F-F8E3D4A81238}" dt="2025-08-08T17:29:00.098" v="2118"/>
          <ac:spMkLst>
            <pc:docMk/>
            <pc:sldMk cId="0" sldId="256"/>
            <ac:spMk id="16" creationId="{1D0E49E0-8E6A-D2D0-D3AE-42161F12801D}"/>
          </ac:spMkLst>
        </pc:spChg>
        <pc:spChg chg="mod">
          <ac:chgData name="Jason S." userId="e9cb06f94639b61c" providerId="LiveId" clId="{85BC0A39-71EE-478B-875F-F8E3D4A81238}" dt="2025-08-07T22:45:07.068" v="2110" actId="13822"/>
          <ac:spMkLst>
            <pc:docMk/>
            <pc:sldMk cId="0" sldId="256"/>
            <ac:spMk id="22" creationId="{33A929B9-4AE7-4535-8E25-5C0801DF27B1}"/>
          </ac:spMkLst>
        </pc:spChg>
        <pc:spChg chg="mod">
          <ac:chgData name="Jason S." userId="e9cb06f94639b61c" providerId="LiveId" clId="{85BC0A39-71EE-478B-875F-F8E3D4A81238}" dt="2025-08-08T17:56:01.057" v="2607" actId="12"/>
          <ac:spMkLst>
            <pc:docMk/>
            <pc:sldMk cId="0" sldId="256"/>
            <ac:spMk id="24" creationId="{3C57D4F6-5B1E-4A2D-8728-4DE56B7226E3}"/>
          </ac:spMkLst>
        </pc:spChg>
        <pc:spChg chg="mod">
          <ac:chgData name="Jason S." userId="e9cb06f94639b61c" providerId="LiveId" clId="{85BC0A39-71EE-478B-875F-F8E3D4A81238}" dt="2025-08-07T22:21:40.098" v="1999" actId="1076"/>
          <ac:spMkLst>
            <pc:docMk/>
            <pc:sldMk cId="0" sldId="256"/>
            <ac:spMk id="25" creationId="{76D4AEC4-FDA9-4DCC-AB41-6178867ED87E}"/>
          </ac:spMkLst>
        </pc:spChg>
        <pc:spChg chg="mod">
          <ac:chgData name="Jason S." userId="e9cb06f94639b61c" providerId="LiveId" clId="{85BC0A39-71EE-478B-875F-F8E3D4A81238}" dt="2025-08-08T18:11:37.669" v="2634" actId="20577"/>
          <ac:spMkLst>
            <pc:docMk/>
            <pc:sldMk cId="0" sldId="256"/>
            <ac:spMk id="26" creationId="{C6D1DA5E-B2DC-498D-8EF9-B74BF940604B}"/>
          </ac:spMkLst>
        </pc:spChg>
        <pc:spChg chg="mod">
          <ac:chgData name="Jason S." userId="e9cb06f94639b61c" providerId="LiveId" clId="{85BC0A39-71EE-478B-875F-F8E3D4A81238}" dt="2025-08-07T22:43:51.868" v="2102" actId="1076"/>
          <ac:spMkLst>
            <pc:docMk/>
            <pc:sldMk cId="0" sldId="256"/>
            <ac:spMk id="27" creationId="{F1B18890-DE76-4473-9E1E-3198CB4321E8}"/>
          </ac:spMkLst>
        </pc:spChg>
        <pc:spChg chg="mod">
          <ac:chgData name="Jason S." userId="e9cb06f94639b61c" providerId="LiveId" clId="{85BC0A39-71EE-478B-875F-F8E3D4A81238}" dt="2025-08-07T22:43:52.419" v="2105" actId="1076"/>
          <ac:spMkLst>
            <pc:docMk/>
            <pc:sldMk cId="0" sldId="256"/>
            <ac:spMk id="28" creationId="{0C0A07D8-0E58-42E5-B79C-184F9F822C2A}"/>
          </ac:spMkLst>
        </pc:spChg>
        <pc:spChg chg="mod">
          <ac:chgData name="Jason S." userId="e9cb06f94639b61c" providerId="LiveId" clId="{85BC0A39-71EE-478B-875F-F8E3D4A81238}" dt="2025-08-07T22:43:52.220" v="2104" actId="1076"/>
          <ac:spMkLst>
            <pc:docMk/>
            <pc:sldMk cId="0" sldId="256"/>
            <ac:spMk id="29" creationId="{55009B54-5040-4B8B-91C3-ED7FF3B1B7D8}"/>
          </ac:spMkLst>
        </pc:spChg>
        <pc:spChg chg="mod">
          <ac:chgData name="Jason S." userId="e9cb06f94639b61c" providerId="LiveId" clId="{85BC0A39-71EE-478B-875F-F8E3D4A81238}" dt="2025-08-07T22:45:35.234" v="2111" actId="13822"/>
          <ac:spMkLst>
            <pc:docMk/>
            <pc:sldMk cId="0" sldId="256"/>
            <ac:spMk id="30" creationId="{D73BEFC1-7549-40B5-A4BD-36562574DF50}"/>
          </ac:spMkLst>
        </pc:spChg>
        <pc:spChg chg="mod">
          <ac:chgData name="Jason S." userId="e9cb06f94639b61c" providerId="LiveId" clId="{85BC0A39-71EE-478B-875F-F8E3D4A81238}" dt="2025-08-07T22:21:05.729" v="1994" actId="1076"/>
          <ac:spMkLst>
            <pc:docMk/>
            <pc:sldMk cId="0" sldId="256"/>
            <ac:spMk id="31" creationId="{C93C6F59-1B0C-4EDA-8518-F88FAC8AF110}"/>
          </ac:spMkLst>
        </pc:spChg>
        <pc:spChg chg="add del mod">
          <ac:chgData name="Jason S." userId="e9cb06f94639b61c" providerId="LiveId" clId="{85BC0A39-71EE-478B-875F-F8E3D4A81238}" dt="2025-08-08T18:16:44.505" v="2636" actId="20577"/>
          <ac:spMkLst>
            <pc:docMk/>
            <pc:sldMk cId="0" sldId="256"/>
            <ac:spMk id="32" creationId="{D8586159-F4C4-4390-B155-F7761D6690ED}"/>
          </ac:spMkLst>
        </pc:spChg>
        <pc:spChg chg="mod">
          <ac:chgData name="Jason S." userId="e9cb06f94639b61c" providerId="LiveId" clId="{85BC0A39-71EE-478B-875F-F8E3D4A81238}" dt="2025-08-08T17:55:20.704" v="2599" actId="1076"/>
          <ac:spMkLst>
            <pc:docMk/>
            <pc:sldMk cId="0" sldId="256"/>
            <ac:spMk id="33" creationId="{4F59AB0E-37A8-4432-8FCF-494C05933768}"/>
          </ac:spMkLst>
        </pc:spChg>
        <pc:spChg chg="add mod">
          <ac:chgData name="Jason S." userId="e9cb06f94639b61c" providerId="LiveId" clId="{85BC0A39-71EE-478B-875F-F8E3D4A81238}" dt="2025-08-07T22:29:42.166" v="2078" actId="1076"/>
          <ac:spMkLst>
            <pc:docMk/>
            <pc:sldMk cId="0" sldId="256"/>
            <ac:spMk id="36" creationId="{CF36D460-589A-2CDD-A91C-24AA4B8353B6}"/>
          </ac:spMkLst>
        </pc:spChg>
        <pc:spChg chg="add mod">
          <ac:chgData name="Jason S." userId="e9cb06f94639b61c" providerId="LiveId" clId="{85BC0A39-71EE-478B-875F-F8E3D4A81238}" dt="2025-08-08T17:59:30.823" v="2608" actId="1076"/>
          <ac:spMkLst>
            <pc:docMk/>
            <pc:sldMk cId="0" sldId="256"/>
            <ac:spMk id="37" creationId="{7D1D3591-DF35-DCB0-5074-51B58EAB583D}"/>
          </ac:spMkLst>
        </pc:spChg>
        <pc:spChg chg="add del mod">
          <ac:chgData name="Jason S." userId="e9cb06f94639b61c" providerId="LiveId" clId="{85BC0A39-71EE-478B-875F-F8E3D4A81238}" dt="2025-08-07T22:08:07.171" v="1765" actId="478"/>
          <ac:spMkLst>
            <pc:docMk/>
            <pc:sldMk cId="0" sldId="256"/>
            <ac:spMk id="38" creationId="{45EE141F-EE66-71AA-301C-747246038080}"/>
          </ac:spMkLst>
        </pc:spChg>
        <pc:spChg chg="add mod">
          <ac:chgData name="Jason S." userId="e9cb06f94639b61c" providerId="LiveId" clId="{85BC0A39-71EE-478B-875F-F8E3D4A81238}" dt="2025-08-07T22:08:49.301" v="1852" actId="20577"/>
          <ac:spMkLst>
            <pc:docMk/>
            <pc:sldMk cId="0" sldId="256"/>
            <ac:spMk id="39" creationId="{ED8604FD-D806-D615-CFC7-88DFD26759D5}"/>
          </ac:spMkLst>
        </pc:spChg>
        <pc:graphicFrameChg chg="mod modGraphic">
          <ac:chgData name="Jason S." userId="e9cb06f94639b61c" providerId="LiveId" clId="{85BC0A39-71EE-478B-875F-F8E3D4A81238}" dt="2025-08-07T22:43:52.587" v="2106" actId="207"/>
          <ac:graphicFrameMkLst>
            <pc:docMk/>
            <pc:sldMk cId="0" sldId="256"/>
            <ac:graphicFrameMk id="8" creationId="{4DF571D9-FCA9-0106-CF55-2496E1445803}"/>
          </ac:graphicFrameMkLst>
        </pc:graphicFrameChg>
        <pc:picChg chg="mod">
          <ac:chgData name="Jason S." userId="e9cb06f94639b61c" providerId="LiveId" clId="{85BC0A39-71EE-478B-875F-F8E3D4A81238}" dt="2025-08-07T22:47:21.685" v="2115" actId="1440"/>
          <ac:picMkLst>
            <pc:docMk/>
            <pc:sldMk cId="0" sldId="256"/>
            <ac:picMk id="3" creationId="{76D325C5-E859-C6EE-2482-489948B3D2E6}"/>
          </ac:picMkLst>
        </pc:picChg>
        <pc:picChg chg="mod">
          <ac:chgData name="Jason S." userId="e9cb06f94639b61c" providerId="LiveId" clId="{85BC0A39-71EE-478B-875F-F8E3D4A81238}" dt="2025-08-07T22:05:04.043" v="1722" actId="1076"/>
          <ac:picMkLst>
            <pc:docMk/>
            <pc:sldMk cId="0" sldId="256"/>
            <ac:picMk id="7" creationId="{EE376940-0ADB-19AB-0CAD-A1072F78B94A}"/>
          </ac:picMkLst>
        </pc:picChg>
        <pc:picChg chg="mod">
          <ac:chgData name="Jason S." userId="e9cb06f94639b61c" providerId="LiveId" clId="{85BC0A39-71EE-478B-875F-F8E3D4A81238}" dt="2025-08-07T22:03:37.456" v="1712" actId="1076"/>
          <ac:picMkLst>
            <pc:docMk/>
            <pc:sldMk cId="0" sldId="256"/>
            <ac:picMk id="14" creationId="{64750A4B-46B5-503F-FA19-B4C9099165F9}"/>
          </ac:picMkLst>
        </pc:picChg>
        <pc:picChg chg="mod">
          <ac:chgData name="Jason S." userId="e9cb06f94639b61c" providerId="LiveId" clId="{85BC0A39-71EE-478B-875F-F8E3D4A81238}" dt="2025-08-07T22:04:59.614" v="1721" actId="1076"/>
          <ac:picMkLst>
            <pc:docMk/>
            <pc:sldMk cId="0" sldId="256"/>
            <ac:picMk id="15" creationId="{6FFA94D7-05D3-9477-D330-A4AC673ED651}"/>
          </ac:picMkLst>
        </pc:picChg>
        <pc:picChg chg="add mod">
          <ac:chgData name="Jason S." userId="e9cb06f94639b61c" providerId="LiveId" clId="{85BC0A39-71EE-478B-875F-F8E3D4A81238}" dt="2025-08-07T22:47:08.731" v="2113" actId="1440"/>
          <ac:picMkLst>
            <pc:docMk/>
            <pc:sldMk cId="0" sldId="256"/>
            <ac:picMk id="17" creationId="{D391185B-C1F4-BEFD-90FC-CA4AE2FCB561}"/>
          </ac:picMkLst>
        </pc:picChg>
        <pc:picChg chg="add mod">
          <ac:chgData name="Jason S." userId="e9cb06f94639b61c" providerId="LiveId" clId="{85BC0A39-71EE-478B-875F-F8E3D4A81238}" dt="2025-08-07T22:03:33.345" v="1711" actId="1076"/>
          <ac:picMkLst>
            <pc:docMk/>
            <pc:sldMk cId="0" sldId="256"/>
            <ac:picMk id="23" creationId="{BEC804AF-B0BE-7633-A344-A8F8A17A23D9}"/>
          </ac:picMkLst>
        </pc:picChg>
        <pc:picChg chg="add mod">
          <ac:chgData name="Jason S." userId="e9cb06f94639b61c" providerId="LiveId" clId="{85BC0A39-71EE-478B-875F-F8E3D4A81238}" dt="2025-08-07T22:05:06.956" v="1723" actId="1076"/>
          <ac:picMkLst>
            <pc:docMk/>
            <pc:sldMk cId="0" sldId="256"/>
            <ac:picMk id="35" creationId="{0B9FC531-05D2-7132-F8F9-61669124497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5"/>
            <a:ext cx="37306250"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3363" y="18653125"/>
            <a:ext cx="30724475" cy="8413750"/>
          </a:xfr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8DF5FCE-FDEA-4465-BCF6-C7F63911A9A6}" type="slidenum">
              <a:rPr lang="en-US"/>
              <a:pPr>
                <a:defRPr/>
              </a:pPr>
              <a:t>‹#›</a:t>
            </a:fld>
            <a:endParaRPr lang="en-US"/>
          </a:p>
        </p:txBody>
      </p:sp>
    </p:spTree>
    <p:extLst>
      <p:ext uri="{BB962C8B-B14F-4D97-AF65-F5344CB8AC3E}">
        <p14:creationId xmlns:p14="http://schemas.microsoft.com/office/powerpoint/2010/main" val="341606170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E3CA81D-4204-48B1-A4D7-36EFD127B2F8}" type="slidenum">
              <a:rPr lang="en-US"/>
              <a:pPr>
                <a:defRPr/>
              </a:pPr>
              <a:t>‹#›</a:t>
            </a:fld>
            <a:endParaRPr lang="en-US"/>
          </a:p>
        </p:txBody>
      </p:sp>
    </p:spTree>
    <p:extLst>
      <p:ext uri="{BB962C8B-B14F-4D97-AF65-F5344CB8AC3E}">
        <p14:creationId xmlns:p14="http://schemas.microsoft.com/office/powerpoint/2010/main" val="280155094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438" y="1317625"/>
            <a:ext cx="9875837" cy="28089225"/>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3925" y="1317625"/>
            <a:ext cx="29475112" cy="28089225"/>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B1D08C6D-384C-4677-A8CE-0D580832C4AA}" type="slidenum">
              <a:rPr lang="en-US"/>
              <a:pPr>
                <a:defRPr/>
              </a:pPr>
              <a:t>‹#›</a:t>
            </a:fld>
            <a:endParaRPr lang="en-US"/>
          </a:p>
        </p:txBody>
      </p:sp>
    </p:spTree>
    <p:extLst>
      <p:ext uri="{BB962C8B-B14F-4D97-AF65-F5344CB8AC3E}">
        <p14:creationId xmlns:p14="http://schemas.microsoft.com/office/powerpoint/2010/main" val="272304977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7625"/>
            <a:ext cx="39503350" cy="5486400"/>
          </a:xfrm>
        </p:spPr>
        <p:txBody>
          <a:bodyPr/>
          <a:lstStyle>
            <a:defPPr>
              <a:defRPr kern="1200"/>
            </a:defPPr>
          </a:lstStyle>
          <a:p>
            <a:r>
              <a:rPr lang="en-US"/>
              <a:t>Click to edit Master title style</a:t>
            </a:r>
          </a:p>
        </p:txBody>
      </p:sp>
      <p:sp>
        <p:nvSpPr>
          <p:cNvPr id="3" name="Text Placeholder 2"/>
          <p:cNvSpPr>
            <a:spLocks noGrp="1"/>
          </p:cNvSpPr>
          <p:nvPr>
            <p:ph type="body" sz="half" idx="1"/>
          </p:nvPr>
        </p:nvSpPr>
        <p:spPr>
          <a:xfrm>
            <a:off x="2193925" y="7680325"/>
            <a:ext cx="19675475" cy="21726525"/>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6525"/>
          </a:xfrm>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B947A3F5-B070-47AF-A223-F33332FE8B86}" type="slidenum">
              <a:rPr lang="en-US"/>
              <a:pPr>
                <a:defRPr/>
              </a:pPr>
              <a:t>‹#›</a:t>
            </a:fld>
            <a:endParaRPr lang="en-US"/>
          </a:p>
        </p:txBody>
      </p:sp>
    </p:spTree>
    <p:extLst>
      <p:ext uri="{BB962C8B-B14F-4D97-AF65-F5344CB8AC3E}">
        <p14:creationId xmlns:p14="http://schemas.microsoft.com/office/powerpoint/2010/main" val="120761965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A43242BF-F4C0-49CF-80EA-38D6C064D587}" type="slidenum">
              <a:rPr lang="en-US"/>
              <a:pPr>
                <a:defRPr/>
              </a:pPr>
              <a:t>‹#›</a:t>
            </a:fld>
            <a:endParaRPr lang="en-US"/>
          </a:p>
        </p:txBody>
      </p:sp>
    </p:spTree>
    <p:extLst>
      <p:ext uri="{BB962C8B-B14F-4D97-AF65-F5344CB8AC3E}">
        <p14:creationId xmlns:p14="http://schemas.microsoft.com/office/powerpoint/2010/main" val="205629843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0" y="21153438"/>
            <a:ext cx="37307838" cy="6537325"/>
          </a:xfr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0" y="13952538"/>
            <a:ext cx="37307838" cy="7200900"/>
          </a:xfr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29423EF-61E0-492B-A58A-8462960B8BF6}" type="slidenum">
              <a:rPr lang="en-US"/>
              <a:pPr>
                <a:defRPr/>
              </a:pPr>
              <a:t>‹#›</a:t>
            </a:fld>
            <a:endParaRPr lang="en-US"/>
          </a:p>
        </p:txBody>
      </p:sp>
    </p:spTree>
    <p:extLst>
      <p:ext uri="{BB962C8B-B14F-4D97-AF65-F5344CB8AC3E}">
        <p14:creationId xmlns:p14="http://schemas.microsoft.com/office/powerpoint/2010/main" val="125227207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3925"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1800" y="7680325"/>
            <a:ext cx="19675475" cy="2172652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0F45B66-FD4B-43D3-97DD-29BBADAFE8FC}" type="slidenum">
              <a:rPr lang="en-US"/>
              <a:pPr>
                <a:defRPr/>
              </a:pPr>
              <a:t>‹#›</a:t>
            </a:fld>
            <a:endParaRPr lang="en-US"/>
          </a:p>
        </p:txBody>
      </p:sp>
    </p:spTree>
    <p:extLst>
      <p:ext uri="{BB962C8B-B14F-4D97-AF65-F5344CB8AC3E}">
        <p14:creationId xmlns:p14="http://schemas.microsoft.com/office/powerpoint/2010/main" val="123935441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3925" y="7369175"/>
            <a:ext cx="19392900"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3925" y="10439400"/>
            <a:ext cx="19392900"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438" y="7369175"/>
            <a:ext cx="19400838"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6438" y="10439400"/>
            <a:ext cx="19400838"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134DC469-4A79-40F8-9FD1-29BC04AA7011}" type="slidenum">
              <a:rPr lang="en-US"/>
              <a:pPr>
                <a:defRPr/>
              </a:pPr>
              <a:t>‹#›</a:t>
            </a:fld>
            <a:endParaRPr lang="en-US"/>
          </a:p>
        </p:txBody>
      </p:sp>
    </p:spTree>
    <p:extLst>
      <p:ext uri="{BB962C8B-B14F-4D97-AF65-F5344CB8AC3E}">
        <p14:creationId xmlns:p14="http://schemas.microsoft.com/office/powerpoint/2010/main" val="66336822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E77ED9D9-385C-4EF3-825C-DD7EC451E098}" type="slidenum">
              <a:rPr lang="en-US"/>
              <a:pPr>
                <a:defRPr/>
              </a:pPr>
              <a:t>‹#›</a:t>
            </a:fld>
            <a:endParaRPr lang="en-US"/>
          </a:p>
        </p:txBody>
      </p:sp>
    </p:spTree>
    <p:extLst>
      <p:ext uri="{BB962C8B-B14F-4D97-AF65-F5344CB8AC3E}">
        <p14:creationId xmlns:p14="http://schemas.microsoft.com/office/powerpoint/2010/main" val="14684049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6D843B82-F4E2-4569-B1E8-B9E053E8F458}" type="slidenum">
              <a:rPr lang="en-US"/>
              <a:pPr>
                <a:defRPr/>
              </a:pPr>
              <a:t>‹#›</a:t>
            </a:fld>
            <a:endParaRPr lang="en-US"/>
          </a:p>
        </p:txBody>
      </p:sp>
    </p:spTree>
    <p:extLst>
      <p:ext uri="{BB962C8B-B14F-4D97-AF65-F5344CB8AC3E}">
        <p14:creationId xmlns:p14="http://schemas.microsoft.com/office/powerpoint/2010/main" val="3576652082"/>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5" y="1311275"/>
            <a:ext cx="14439900" cy="5576888"/>
          </a:xfr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875" y="1311275"/>
            <a:ext cx="24536400" cy="28093988"/>
          </a:xfr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3925" y="6888163"/>
            <a:ext cx="14439900" cy="22517100"/>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63D2E94D-57D8-45DE-BBE8-59CBB7A5E382}" type="slidenum">
              <a:rPr lang="en-US"/>
              <a:pPr>
                <a:defRPr/>
              </a:pPr>
              <a:t>‹#›</a:t>
            </a:fld>
            <a:endParaRPr lang="en-US"/>
          </a:p>
        </p:txBody>
      </p:sp>
    </p:spTree>
    <p:extLst>
      <p:ext uri="{BB962C8B-B14F-4D97-AF65-F5344CB8AC3E}">
        <p14:creationId xmlns:p14="http://schemas.microsoft.com/office/powerpoint/2010/main" val="115146592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3" y="23042562"/>
            <a:ext cx="26335038" cy="2720975"/>
          </a:xfr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2663" y="2941638"/>
            <a:ext cx="26335038" cy="19750088"/>
          </a:xfr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2663" y="25763538"/>
            <a:ext cx="26335038" cy="3862387"/>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01FD068A-1390-4726-BE45-AB18C473BC6F}" type="slidenum">
              <a:rPr lang="en-US"/>
              <a:pPr>
                <a:defRPr/>
              </a:pPr>
              <a:t>‹#›</a:t>
            </a:fld>
            <a:endParaRPr lang="en-US"/>
          </a:p>
        </p:txBody>
      </p:sp>
    </p:spTree>
    <p:extLst>
      <p:ext uri="{BB962C8B-B14F-4D97-AF65-F5344CB8AC3E}">
        <p14:creationId xmlns:p14="http://schemas.microsoft.com/office/powerpoint/2010/main" val="355848895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3925" y="1317625"/>
            <a:ext cx="395033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4" tIns="235127" rIns="470254" bIns="235127" anchor="ctr" anchorCtr="0" compatLnSpc="1">
            <a:prstTxWarp prst="textNoShape">
              <a:avLst/>
            </a:prstTxWarp>
          </a:bodyPr>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2193925" y="7680325"/>
            <a:ext cx="39503350" cy="2172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254" tIns="235127" rIns="470254" bIns="235127" anchor="t" anchorCtr="0" compatLnSpc="1">
            <a:prstTxWarp prst="textNoShape">
              <a:avLst/>
            </a:prstTxWarp>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2193925" y="29978350"/>
            <a:ext cx="10242550" cy="2286000"/>
          </a:xfrm>
          <a:prstGeom prst="rect">
            <a:avLst/>
          </a:prstGeom>
          <a:noFill/>
          <a:ln>
            <a:noFill/>
          </a:ln>
        </p:spPr>
        <p:txBody>
          <a:bodyPr vert="horz" wrap="square" lIns="470254" tIns="235127" rIns="470254" bIns="235127" anchor="t" anchorCtr="0" compatLnSpc="1">
            <a:prstTxWarp prst="textNoShape">
              <a:avLst/>
            </a:prstTxWarp>
          </a:bodyPr>
          <a:lstStyle>
            <a:defPPr>
              <a:defRPr kern="1200"/>
            </a:defPPr>
            <a:lvl1pPr>
              <a:defRPr sz="7100" smtClean="0">
                <a:latin typeface="Arial" pitchFamily="34" charset="0"/>
              </a:defRPr>
            </a:lvl1pPr>
          </a:lstStyle>
          <a:p>
            <a:pPr>
              <a:defRPr/>
            </a:pPr>
            <a:endParaRPr lang="en-US"/>
          </a:p>
        </p:txBody>
      </p:sp>
      <p:sp>
        <p:nvSpPr>
          <p:cNvPr id="1029" name="Rectangle 5"/>
          <p:cNvSpPr>
            <a:spLocks noGrp="1" noChangeArrowheads="1"/>
          </p:cNvSpPr>
          <p:nvPr>
            <p:ph type="ftr" sz="quarter" idx="3"/>
          </p:nvPr>
        </p:nvSpPr>
        <p:spPr bwMode="auto">
          <a:xfrm>
            <a:off x="14995525" y="29978350"/>
            <a:ext cx="13900150" cy="2286000"/>
          </a:xfrm>
          <a:prstGeom prst="rect">
            <a:avLst/>
          </a:prstGeom>
          <a:noFill/>
          <a:ln>
            <a:noFill/>
          </a:ln>
        </p:spPr>
        <p:txBody>
          <a:bodyPr vert="horz" wrap="square" lIns="470254" tIns="235127" rIns="470254" bIns="235127" anchor="t" anchorCtr="0" compatLnSpc="1">
            <a:prstTxWarp prst="textNoShape">
              <a:avLst/>
            </a:prstTxWarp>
          </a:bodyPr>
          <a:lstStyle>
            <a:defPPr>
              <a:defRPr kern="1200"/>
            </a:defPPr>
            <a:lvl1pPr algn="ctr">
              <a:defRPr sz="7100" smtClean="0">
                <a:latin typeface="Arial" pitchFamily="34" charset="0"/>
              </a:defRPr>
            </a:lvl1pPr>
          </a:lstStyle>
          <a:p>
            <a:pPr>
              <a:defRPr/>
            </a:pPr>
            <a:endParaRPr lang="en-US"/>
          </a:p>
        </p:txBody>
      </p:sp>
      <p:sp>
        <p:nvSpPr>
          <p:cNvPr id="1030" name="Rectangle 6"/>
          <p:cNvSpPr>
            <a:spLocks noGrp="1" noChangeArrowheads="1"/>
          </p:cNvSpPr>
          <p:nvPr>
            <p:ph type="sldNum" sz="quarter" idx="4"/>
          </p:nvPr>
        </p:nvSpPr>
        <p:spPr bwMode="auto">
          <a:xfrm>
            <a:off x="31454725" y="29978350"/>
            <a:ext cx="10242550" cy="2286000"/>
          </a:xfrm>
          <a:prstGeom prst="rect">
            <a:avLst/>
          </a:prstGeom>
          <a:noFill/>
          <a:ln>
            <a:noFill/>
          </a:ln>
        </p:spPr>
        <p:txBody>
          <a:bodyPr vert="horz" wrap="square" lIns="470254" tIns="235127" rIns="470254" bIns="235127" anchor="t" anchorCtr="0" compatLnSpc="1">
            <a:prstTxWarp prst="textNoShape">
              <a:avLst/>
            </a:prstTxWarp>
          </a:bodyPr>
          <a:lstStyle>
            <a:defPPr>
              <a:defRPr kern="1200"/>
            </a:defPPr>
            <a:lvl1pPr algn="r">
              <a:defRPr sz="7100" smtClean="0">
                <a:latin typeface="Arial" pitchFamily="34" charset="0"/>
              </a:defRPr>
            </a:lvl1pPr>
          </a:lstStyle>
          <a:p>
            <a:pPr>
              <a:defRPr/>
            </a:pPr>
            <a:fld id="{D74CA0E6-19C8-4E24-ACA2-24DF946E6C7E}" type="slidenum">
              <a:rPr lang="en-US"/>
              <a:pPr>
                <a:defRPr/>
              </a:pPr>
              <a:t>‹#›</a:t>
            </a:fld>
            <a:endParaRPr lang="en-US"/>
          </a:p>
        </p:txBody>
      </p:sp>
      <p:pic>
        <p:nvPicPr>
          <p:cNvPr id="1031" name="New picture"/>
          <p:cNvPicPr/>
          <p:nvPr/>
        </p:nvPicPr>
        <p:blipFill>
          <a:blip r:embed="rId14"/>
          <a:stretch>
            <a:fillRect/>
          </a:stretch>
        </p:blipFill>
        <p:spPr>
          <a:xfrm rot="16200000">
            <a:off x="-11074400" y="16459200"/>
            <a:ext cx="14274800" cy="3937000"/>
          </a:xfrm>
          <a:prstGeom prst="rect">
            <a:avLst/>
          </a:prstGeom>
        </p:spPr>
      </p:pic>
      <p:pic>
        <p:nvPicPr>
          <p:cNvPr id="1032" name="New picture"/>
          <p:cNvPicPr/>
          <p:nvPr/>
        </p:nvPicPr>
        <p:blipFill>
          <a:blip r:embed="rId14"/>
          <a:stretch>
            <a:fillRect/>
          </a:stretch>
        </p:blipFill>
        <p:spPr>
          <a:xfrm rot="5400000">
            <a:off x="40690800" y="16459200"/>
            <a:ext cx="14274800" cy="3937000"/>
          </a:xfrm>
          <a:prstGeom prst="rect">
            <a:avLst/>
          </a:prstGeom>
        </p:spPr>
      </p:pic>
      <p:pic>
        <p:nvPicPr>
          <p:cNvPr id="1033" name="New picture"/>
          <p:cNvPicPr/>
          <p:nvPr/>
        </p:nvPicPr>
        <p:blipFill>
          <a:blip r:embed="rId15"/>
          <a:stretch>
            <a:fillRect/>
          </a:stretch>
        </p:blipFill>
        <p:spPr>
          <a:xfrm>
            <a:off x="6946900" y="33426400"/>
            <a:ext cx="29997400" cy="1447800"/>
          </a:xfrm>
          <a:prstGeom prst="rect">
            <a:avLst/>
          </a:prstGeom>
        </p:spPr>
      </p:pic>
      <p:sp>
        <p:nvSpPr>
          <p:cNvPr id="1034"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intellectualsage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txStyles>
    <p:titleStyle>
      <a:defPPr>
        <a:defRPr kern="1200"/>
      </a:defPPr>
      <a:lvl1pPr algn="ctr" defTabSz="4703763" rtl="0" eaLnBrk="0" fontAlgn="base" hangingPunct="0">
        <a:spcBef>
          <a:spcPct val="0"/>
        </a:spcBef>
        <a:spcAft>
          <a:spcPct val="0"/>
        </a:spcAft>
        <a:defRPr sz="22700">
          <a:solidFill>
            <a:schemeClr val="tx2"/>
          </a:solidFill>
          <a:latin typeface="+mj-lt"/>
          <a:ea typeface="+mj-ea"/>
          <a:cs typeface="+mj-cs"/>
        </a:defRPr>
      </a:lvl1pPr>
      <a:lvl2pPr algn="ctr" defTabSz="4703763" rtl="0" eaLnBrk="0" fontAlgn="base" hangingPunct="0">
        <a:spcBef>
          <a:spcPct val="0"/>
        </a:spcBef>
        <a:spcAft>
          <a:spcPct val="0"/>
        </a:spcAft>
        <a:defRPr sz="22700">
          <a:solidFill>
            <a:schemeClr val="tx2"/>
          </a:solidFill>
          <a:latin typeface="Arial"/>
        </a:defRPr>
      </a:lvl2pPr>
      <a:lvl3pPr algn="ctr" defTabSz="4703763" rtl="0" eaLnBrk="0" fontAlgn="base" hangingPunct="0">
        <a:spcBef>
          <a:spcPct val="0"/>
        </a:spcBef>
        <a:spcAft>
          <a:spcPct val="0"/>
        </a:spcAft>
        <a:defRPr sz="22700">
          <a:solidFill>
            <a:schemeClr val="tx2"/>
          </a:solidFill>
          <a:latin typeface="Arial"/>
        </a:defRPr>
      </a:lvl3pPr>
      <a:lvl4pPr algn="ctr" defTabSz="4703763" rtl="0" eaLnBrk="0" fontAlgn="base" hangingPunct="0">
        <a:spcBef>
          <a:spcPct val="0"/>
        </a:spcBef>
        <a:spcAft>
          <a:spcPct val="0"/>
        </a:spcAft>
        <a:defRPr sz="22700">
          <a:solidFill>
            <a:schemeClr val="tx2"/>
          </a:solidFill>
          <a:latin typeface="Arial"/>
        </a:defRPr>
      </a:lvl4pPr>
      <a:lvl5pPr algn="ctr" defTabSz="4703763" rtl="0" eaLnBrk="0" fontAlgn="base" hangingPunct="0">
        <a:spcBef>
          <a:spcPct val="0"/>
        </a:spcBef>
        <a:spcAft>
          <a:spcPct val="0"/>
        </a:spcAft>
        <a:defRPr sz="22700">
          <a:solidFill>
            <a:schemeClr val="tx2"/>
          </a:solidFill>
          <a:latin typeface="Arial"/>
        </a:defRPr>
      </a:lvl5pPr>
      <a:lvl6pPr marL="457200" algn="ctr" defTabSz="4703763" rtl="0" fontAlgn="base">
        <a:spcBef>
          <a:spcPct val="0"/>
        </a:spcBef>
        <a:spcAft>
          <a:spcPct val="0"/>
        </a:spcAft>
        <a:defRPr sz="22700">
          <a:solidFill>
            <a:schemeClr val="tx2"/>
          </a:solidFill>
          <a:latin typeface="Arial"/>
        </a:defRPr>
      </a:lvl6pPr>
      <a:lvl7pPr marL="914400" algn="ctr" defTabSz="4703763" rtl="0" fontAlgn="base">
        <a:spcBef>
          <a:spcPct val="0"/>
        </a:spcBef>
        <a:spcAft>
          <a:spcPct val="0"/>
        </a:spcAft>
        <a:defRPr sz="22700">
          <a:solidFill>
            <a:schemeClr val="tx2"/>
          </a:solidFill>
          <a:latin typeface="Arial"/>
        </a:defRPr>
      </a:lvl7pPr>
      <a:lvl8pPr marL="1371600" algn="ctr" defTabSz="4703763" rtl="0" fontAlgn="base">
        <a:spcBef>
          <a:spcPct val="0"/>
        </a:spcBef>
        <a:spcAft>
          <a:spcPct val="0"/>
        </a:spcAft>
        <a:defRPr sz="22700">
          <a:solidFill>
            <a:schemeClr val="tx2"/>
          </a:solidFill>
          <a:latin typeface="Arial"/>
        </a:defRPr>
      </a:lvl8pPr>
      <a:lvl9pPr marL="1828800" algn="ctr" defTabSz="4703763" rtl="0" fontAlgn="base">
        <a:spcBef>
          <a:spcPct val="0"/>
        </a:spcBef>
        <a:spcAft>
          <a:spcPct val="0"/>
        </a:spcAft>
        <a:defRPr sz="22700">
          <a:solidFill>
            <a:schemeClr val="tx2"/>
          </a:solidFill>
          <a:latin typeface="Arial"/>
        </a:defRPr>
      </a:lvl9pPr>
    </p:titleStyle>
    <p:bodyStyle>
      <a:defPPr>
        <a:defRPr kern="1200"/>
      </a:defPPr>
      <a:lvl1pPr marL="1762125" indent="-1762125" algn="l" defTabSz="4703763" rtl="0" eaLnBrk="0" fontAlgn="base" hangingPunct="0">
        <a:spcBef>
          <a:spcPct val="20000"/>
        </a:spcBef>
        <a:spcAft>
          <a:spcPct val="0"/>
        </a:spcAft>
        <a:buChar char="•"/>
        <a:defRPr sz="16500">
          <a:solidFill>
            <a:schemeClr val="tx1"/>
          </a:solidFill>
          <a:latin typeface="+mn-lt"/>
          <a:ea typeface="+mn-ea"/>
          <a:cs typeface="+mn-cs"/>
        </a:defRPr>
      </a:lvl1pPr>
      <a:lvl2pPr marL="3822700" indent="-1471613" algn="l" defTabSz="4703763" rtl="0" eaLnBrk="0" fontAlgn="base" hangingPunct="0">
        <a:spcBef>
          <a:spcPct val="20000"/>
        </a:spcBef>
        <a:spcAft>
          <a:spcPct val="0"/>
        </a:spcAft>
        <a:buChar char="–"/>
        <a:defRPr sz="14400">
          <a:solidFill>
            <a:schemeClr val="tx1"/>
          </a:solidFill>
          <a:latin typeface="+mn-lt"/>
        </a:defRPr>
      </a:lvl2pPr>
      <a:lvl3pPr marL="5878513" indent="-1174750" algn="l" defTabSz="4703763" rtl="0" eaLnBrk="0" fontAlgn="base" hangingPunct="0">
        <a:spcBef>
          <a:spcPct val="20000"/>
        </a:spcBef>
        <a:spcAft>
          <a:spcPct val="0"/>
        </a:spcAft>
        <a:buChar char="•"/>
        <a:defRPr sz="12400">
          <a:solidFill>
            <a:schemeClr val="tx1"/>
          </a:solidFill>
          <a:latin typeface="+mn-lt"/>
        </a:defRPr>
      </a:lvl3pPr>
      <a:lvl4pPr marL="8229600" indent="-1174750" algn="l" defTabSz="4703763" rtl="0" eaLnBrk="0" fontAlgn="base" hangingPunct="0">
        <a:spcBef>
          <a:spcPct val="20000"/>
        </a:spcBef>
        <a:spcAft>
          <a:spcPct val="0"/>
        </a:spcAft>
        <a:buChar char="–"/>
        <a:defRPr sz="10300">
          <a:solidFill>
            <a:schemeClr val="tx1"/>
          </a:solidFill>
          <a:latin typeface="+mn-lt"/>
        </a:defRPr>
      </a:lvl4pPr>
      <a:lvl5pPr marL="10582275" indent="-1176338" algn="l" defTabSz="4703763" rtl="0" eaLnBrk="0" fontAlgn="base" hangingPunct="0">
        <a:spcBef>
          <a:spcPct val="20000"/>
        </a:spcBef>
        <a:spcAft>
          <a:spcPct val="0"/>
        </a:spcAft>
        <a:buChar char="»"/>
        <a:defRPr sz="10300">
          <a:solidFill>
            <a:schemeClr val="tx1"/>
          </a:solidFill>
          <a:latin typeface="+mn-lt"/>
        </a:defRPr>
      </a:lvl5pPr>
      <a:lvl6pPr marL="11039475" indent="-1176338" algn="l" defTabSz="4703763" rtl="0" fontAlgn="base">
        <a:spcBef>
          <a:spcPct val="20000"/>
        </a:spcBef>
        <a:spcAft>
          <a:spcPct val="0"/>
        </a:spcAft>
        <a:buChar char="»"/>
        <a:defRPr sz="10300">
          <a:solidFill>
            <a:schemeClr val="tx1"/>
          </a:solidFill>
          <a:latin typeface="+mn-lt"/>
        </a:defRPr>
      </a:lvl6pPr>
      <a:lvl7pPr marL="11496675" indent="-1176338" algn="l" defTabSz="4703763" rtl="0" fontAlgn="base">
        <a:spcBef>
          <a:spcPct val="20000"/>
        </a:spcBef>
        <a:spcAft>
          <a:spcPct val="0"/>
        </a:spcAft>
        <a:buChar char="»"/>
        <a:defRPr sz="10300">
          <a:solidFill>
            <a:schemeClr val="tx1"/>
          </a:solidFill>
          <a:latin typeface="+mn-lt"/>
        </a:defRPr>
      </a:lvl7pPr>
      <a:lvl8pPr marL="11953875" indent="-1176338" algn="l" defTabSz="4703763" rtl="0" fontAlgn="base">
        <a:spcBef>
          <a:spcPct val="20000"/>
        </a:spcBef>
        <a:spcAft>
          <a:spcPct val="0"/>
        </a:spcAft>
        <a:buChar char="»"/>
        <a:defRPr sz="10300">
          <a:solidFill>
            <a:schemeClr val="tx1"/>
          </a:solidFill>
          <a:latin typeface="+mn-lt"/>
        </a:defRPr>
      </a:lvl8pPr>
      <a:lvl9pPr marL="12411075" indent="-1176338" algn="l" defTabSz="4703763" rtl="0" fontAlgn="base">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BCDCDE"/>
            </a:gs>
            <a:gs pos="100000">
              <a:schemeClr val="bg1"/>
            </a:gs>
          </a:gsLst>
          <a:lin ang="5400000" scaled="1"/>
        </a:gradFill>
        <a:effectLst/>
      </p:bgPr>
    </p:bg>
    <p:spTree>
      <p:nvGrpSpPr>
        <p:cNvPr id="1" name=""/>
        <p:cNvGrpSpPr/>
        <p:nvPr/>
      </p:nvGrpSpPr>
      <p:grpSpPr>
        <a:xfrm>
          <a:off x="0" y="0"/>
          <a:ext cx="0" cy="0"/>
          <a:chOff x="0" y="0"/>
          <a:chExt cx="0" cy="0"/>
        </a:xfrm>
      </p:grpSpPr>
      <p:sp>
        <p:nvSpPr>
          <p:cNvPr id="19" name="Rectangle: Diagonal Corners Rounded 18">
            <a:extLst>
              <a:ext uri="{FF2B5EF4-FFF2-40B4-BE49-F238E27FC236}">
                <a16:creationId xmlns:a16="http://schemas.microsoft.com/office/drawing/2014/main" id="{406F193C-8566-41B6-8625-E7C934BB073C}"/>
              </a:ext>
            </a:extLst>
          </p:cNvPr>
          <p:cNvSpPr/>
          <p:nvPr/>
        </p:nvSpPr>
        <p:spPr bwMode="auto">
          <a:xfrm>
            <a:off x="685800" y="685799"/>
            <a:ext cx="42519600" cy="6266743"/>
          </a:xfrm>
          <a:prstGeom prst="round2DiagRect">
            <a:avLst/>
          </a:prstGeom>
          <a:solidFill>
            <a:srgbClr val="43808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703763" rtl="0" eaLnBrk="1" fontAlgn="base" latinLnBrk="0" hangingPunct="1">
              <a:lnSpc>
                <a:spcPct val="100000"/>
              </a:lnSpc>
              <a:spcBef>
                <a:spcPct val="0"/>
              </a:spcBef>
              <a:spcAft>
                <a:spcPct val="0"/>
              </a:spcAft>
              <a:buClrTx/>
              <a:buSzTx/>
              <a:buFontTx/>
              <a:buNone/>
            </a:pPr>
            <a:endParaRPr kumimoji="0" lang="en-US" sz="3800" b="0" i="0" u="none" strike="noStrike" cap="none" normalizeH="0" baseline="0">
              <a:ln>
                <a:noFill/>
              </a:ln>
              <a:solidFill>
                <a:schemeClr val="tx1"/>
              </a:solidFill>
              <a:effectLst/>
              <a:latin typeface="Arial"/>
            </a:endParaRPr>
          </a:p>
        </p:txBody>
      </p:sp>
      <p:sp>
        <p:nvSpPr>
          <p:cNvPr id="20" name="Title 11">
            <a:extLst>
              <a:ext uri="{FF2B5EF4-FFF2-40B4-BE49-F238E27FC236}">
                <a16:creationId xmlns:a16="http://schemas.microsoft.com/office/drawing/2014/main" id="{EE7A5C51-35F0-4B71-992D-43D344D16C04}"/>
              </a:ext>
            </a:extLst>
          </p:cNvPr>
          <p:cNvSpPr txBox="1"/>
          <p:nvPr/>
        </p:nvSpPr>
        <p:spPr>
          <a:xfrm>
            <a:off x="1371600" y="1466143"/>
            <a:ext cx="41148000" cy="2746935"/>
          </a:xfrm>
          <a:prstGeom prst="rect">
            <a:avLst/>
          </a:prstGeom>
        </p:spPr>
        <p:txBody>
          <a:bodyPr lIns="128016" tIns="64008" rIns="128016" bIns="64008"/>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n-US" sz="8500" b="1" dirty="0">
                <a:solidFill>
                  <a:schemeClr val="bg1"/>
                </a:solidFill>
                <a:latin typeface="+mj-lt"/>
              </a:rPr>
              <a:t>Embedded Electrical Integration for Startup, Teleoperation, and Future Autonomy in Unmanned Ground Vehicles (UGVs)</a:t>
            </a:r>
          </a:p>
        </p:txBody>
      </p:sp>
      <p:sp>
        <p:nvSpPr>
          <p:cNvPr id="21" name="Text Placeholder 16">
            <a:extLst>
              <a:ext uri="{FF2B5EF4-FFF2-40B4-BE49-F238E27FC236}">
                <a16:creationId xmlns:a16="http://schemas.microsoft.com/office/drawing/2014/main" id="{1F3AA395-C058-4F87-B3A3-A8A8BC543EF9}"/>
              </a:ext>
            </a:extLst>
          </p:cNvPr>
          <p:cNvSpPr txBox="1"/>
          <p:nvPr/>
        </p:nvSpPr>
        <p:spPr>
          <a:xfrm>
            <a:off x="1371600" y="4451806"/>
            <a:ext cx="41148000" cy="1034594"/>
          </a:xfrm>
          <a:prstGeom prst="rect">
            <a:avLst/>
          </a:prstGeom>
        </p:spPr>
        <p:txBody>
          <a:bodyPr lIns="128016" tIns="64008" rIns="128016" bIns="64008"/>
          <a:lstStyle>
            <a:defPPr>
              <a:defRPr lang="en-US"/>
            </a:defPPr>
            <a:lvl1pPr marL="0" algn="l" defTabSz="4388077" rtl="0" eaLnBrk="1" latinLnBrk="0" hangingPunct="1">
              <a:defRPr sz="8698" kern="1200">
                <a:solidFill>
                  <a:schemeClr val="tx1"/>
                </a:solidFill>
                <a:latin typeface="+mn-lt"/>
                <a:ea typeface="+mn-ea"/>
                <a:cs typeface="+mn-cs"/>
              </a:defRPr>
            </a:lvl1pPr>
            <a:lvl2pPr marL="2194039" algn="l" defTabSz="4388077" rtl="0" eaLnBrk="1" latinLnBrk="0" hangingPunct="1">
              <a:defRPr sz="8698" kern="1200">
                <a:solidFill>
                  <a:schemeClr val="tx1"/>
                </a:solidFill>
                <a:latin typeface="+mn-lt"/>
                <a:ea typeface="+mn-ea"/>
                <a:cs typeface="+mn-cs"/>
              </a:defRPr>
            </a:lvl2pPr>
            <a:lvl3pPr marL="4388077" algn="l" defTabSz="4388077" rtl="0" eaLnBrk="1" latinLnBrk="0" hangingPunct="1">
              <a:defRPr sz="8698" kern="1200">
                <a:solidFill>
                  <a:schemeClr val="tx1"/>
                </a:solidFill>
                <a:latin typeface="+mn-lt"/>
                <a:ea typeface="+mn-ea"/>
                <a:cs typeface="+mn-cs"/>
              </a:defRPr>
            </a:lvl3pPr>
            <a:lvl4pPr marL="6582120" algn="l" defTabSz="4388077" rtl="0" eaLnBrk="1" latinLnBrk="0" hangingPunct="1">
              <a:defRPr sz="8698" kern="1200">
                <a:solidFill>
                  <a:schemeClr val="tx1"/>
                </a:solidFill>
                <a:latin typeface="+mn-lt"/>
                <a:ea typeface="+mn-ea"/>
                <a:cs typeface="+mn-cs"/>
              </a:defRPr>
            </a:lvl4pPr>
            <a:lvl5pPr marL="8776160" algn="l" defTabSz="4388077" rtl="0" eaLnBrk="1" latinLnBrk="0" hangingPunct="1">
              <a:defRPr sz="8698" kern="1200">
                <a:solidFill>
                  <a:schemeClr val="tx1"/>
                </a:solidFill>
                <a:latin typeface="+mn-lt"/>
                <a:ea typeface="+mn-ea"/>
                <a:cs typeface="+mn-cs"/>
              </a:defRPr>
            </a:lvl5pPr>
            <a:lvl6pPr marL="10970199" algn="l" defTabSz="4388077" rtl="0" eaLnBrk="1" latinLnBrk="0" hangingPunct="1">
              <a:defRPr sz="8698" kern="1200">
                <a:solidFill>
                  <a:schemeClr val="tx1"/>
                </a:solidFill>
                <a:latin typeface="+mn-lt"/>
                <a:ea typeface="+mn-ea"/>
                <a:cs typeface="+mn-cs"/>
              </a:defRPr>
            </a:lvl6pPr>
            <a:lvl7pPr marL="13164238" algn="l" defTabSz="4388077" rtl="0" eaLnBrk="1" latinLnBrk="0" hangingPunct="1">
              <a:defRPr sz="8698" kern="1200">
                <a:solidFill>
                  <a:schemeClr val="tx1"/>
                </a:solidFill>
                <a:latin typeface="+mn-lt"/>
                <a:ea typeface="+mn-ea"/>
                <a:cs typeface="+mn-cs"/>
              </a:defRPr>
            </a:lvl7pPr>
            <a:lvl8pPr marL="15358277" algn="l" defTabSz="4388077" rtl="0" eaLnBrk="1" latinLnBrk="0" hangingPunct="1">
              <a:defRPr sz="8698" kern="1200">
                <a:solidFill>
                  <a:schemeClr val="tx1"/>
                </a:solidFill>
                <a:latin typeface="+mn-lt"/>
                <a:ea typeface="+mn-ea"/>
                <a:cs typeface="+mn-cs"/>
              </a:defRPr>
            </a:lvl8pPr>
            <a:lvl9pPr marL="17552318" algn="l" defTabSz="4388077" rtl="0" eaLnBrk="1" latinLnBrk="0" hangingPunct="1">
              <a:defRPr sz="8698" kern="1200">
                <a:solidFill>
                  <a:schemeClr val="tx1"/>
                </a:solidFill>
                <a:latin typeface="+mn-lt"/>
                <a:ea typeface="+mn-ea"/>
                <a:cs typeface="+mn-cs"/>
              </a:defRPr>
            </a:lvl9pPr>
          </a:lstStyle>
          <a:p>
            <a:pPr algn="ctr"/>
            <a:r>
              <a:rPr lang="en-US" sz="5600" b="1" i="1" dirty="0">
                <a:solidFill>
                  <a:schemeClr val="bg1"/>
                </a:solidFill>
              </a:rPr>
              <a:t>Jason Souter</a:t>
            </a:r>
            <a:r>
              <a:rPr lang="en-US" sz="5600" i="1" dirty="0">
                <a:solidFill>
                  <a:schemeClr val="bg1"/>
                </a:solidFill>
              </a:rPr>
              <a:t>, Sarah Rosales, Paulina Olaiz, and Fred </a:t>
            </a:r>
            <a:r>
              <a:rPr lang="en-US" sz="5600" i="1" dirty="0" err="1">
                <a:solidFill>
                  <a:schemeClr val="bg1"/>
                </a:solidFill>
              </a:rPr>
              <a:t>Mawudzro</a:t>
            </a:r>
            <a:r>
              <a:rPr lang="en-US" sz="5600" i="1" dirty="0">
                <a:solidFill>
                  <a:schemeClr val="bg1"/>
                </a:solidFill>
              </a:rPr>
              <a:t>, M.S.</a:t>
            </a:r>
          </a:p>
          <a:p>
            <a:pPr algn="ctr"/>
            <a:r>
              <a:rPr lang="en-US" sz="5600" i="1" dirty="0">
                <a:solidFill>
                  <a:schemeClr val="bg1"/>
                </a:solidFill>
              </a:rPr>
              <a:t>Miami Dade College, North Campus, Miami, FL</a:t>
            </a:r>
          </a:p>
        </p:txBody>
      </p:sp>
      <p:sp>
        <p:nvSpPr>
          <p:cNvPr id="22" name="TextBox 19">
            <a:extLst>
              <a:ext uri="{FF2B5EF4-FFF2-40B4-BE49-F238E27FC236}">
                <a16:creationId xmlns:a16="http://schemas.microsoft.com/office/drawing/2014/main" id="{33A929B9-4AE7-4535-8E25-5C0801DF27B1}"/>
              </a:ext>
            </a:extLst>
          </p:cNvPr>
          <p:cNvSpPr txBox="1">
            <a:spLocks noChangeArrowheads="1"/>
          </p:cNvSpPr>
          <p:nvPr/>
        </p:nvSpPr>
        <p:spPr bwMode="auto">
          <a:xfrm>
            <a:off x="685800" y="8841128"/>
            <a:ext cx="10058400" cy="483207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r>
              <a:rPr lang="en-US" sz="2800" dirty="0">
                <a:latin typeface="+mn-lt"/>
                <a:cs typeface="Times New Roman" panose="02020603050405020304" pitchFamily="18" charset="0"/>
              </a:rPr>
              <a:t>Autonomous Ground Vehicles (AGVs) are robotic platforms designed to operate with limited human intervention. This project focuses on studying the embedded and electrical systems integration of the Robotnik Guardian, an Unmanned Ground Vehicle (UGV) intended for autonomous applications in search and rescue and combat search and rescue scenarios. This project represents a study of embedded system diagnostic skills, an enhanced system-level understanding of control systems, and advances the overall readiness of the platform for future expansion into autonomous applications.</a:t>
            </a:r>
          </a:p>
        </p:txBody>
      </p:sp>
      <p:sp>
        <p:nvSpPr>
          <p:cNvPr id="24" name="TextBox 19">
            <a:extLst>
              <a:ext uri="{FF2B5EF4-FFF2-40B4-BE49-F238E27FC236}">
                <a16:creationId xmlns:a16="http://schemas.microsoft.com/office/drawing/2014/main" id="{3C57D4F6-5B1E-4A2D-8728-4DE56B7226E3}"/>
              </a:ext>
            </a:extLst>
          </p:cNvPr>
          <p:cNvSpPr txBox="1">
            <a:spLocks noChangeArrowheads="1"/>
          </p:cNvSpPr>
          <p:nvPr/>
        </p:nvSpPr>
        <p:spPr bwMode="auto">
          <a:xfrm>
            <a:off x="701039" y="24725762"/>
            <a:ext cx="10058401" cy="6217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numCol="1">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GB" sz="2800" dirty="0">
                <a:latin typeface="+mj-lt"/>
                <a:cs typeface="Arial" pitchFamily="34" charset="0"/>
              </a:rPr>
              <a:t>Power Pathway Validation: </a:t>
            </a:r>
          </a:p>
          <a:p>
            <a:pPr marL="457200" indent="-457200" algn="just">
              <a:lnSpc>
                <a:spcPct val="110000"/>
              </a:lnSpc>
              <a:buFont typeface="Arial" panose="020B0604020202020204" pitchFamily="34" charset="0"/>
              <a:buChar char="•"/>
            </a:pPr>
            <a:r>
              <a:rPr lang="en-US" sz="2800" dirty="0">
                <a:latin typeface="+mj-lt"/>
                <a:cs typeface="Arial" pitchFamily="34" charset="0"/>
              </a:rPr>
              <a:t>Traces and documented the startup logic and supervised supply routing. The LED status indicators were observed on the HDC2472 to confirm system health.</a:t>
            </a:r>
          </a:p>
          <a:p>
            <a:pPr algn="just">
              <a:lnSpc>
                <a:spcPct val="110000"/>
              </a:lnSpc>
            </a:pPr>
            <a:endParaRPr lang="en-US" sz="2800" dirty="0">
              <a:latin typeface="+mj-lt"/>
              <a:cs typeface="Arial" pitchFamily="34" charset="0"/>
            </a:endParaRPr>
          </a:p>
          <a:p>
            <a:pPr algn="just">
              <a:lnSpc>
                <a:spcPct val="110000"/>
              </a:lnSpc>
            </a:pPr>
            <a:r>
              <a:rPr lang="en-US" sz="2800" dirty="0">
                <a:latin typeface="+mj-lt"/>
                <a:cs typeface="Arial" pitchFamily="34" charset="0"/>
              </a:rPr>
              <a:t>Electrical Systems Diagnosis: </a:t>
            </a:r>
          </a:p>
          <a:p>
            <a:pPr marL="457200" indent="-457200" algn="just">
              <a:lnSpc>
                <a:spcPct val="110000"/>
              </a:lnSpc>
              <a:buFont typeface="Arial" panose="020B0604020202020204" pitchFamily="34" charset="0"/>
              <a:buChar char="•"/>
            </a:pPr>
            <a:r>
              <a:rPr lang="en-US" sz="2800" dirty="0">
                <a:latin typeface="+mj-lt"/>
                <a:cs typeface="Arial" pitchFamily="34" charset="0"/>
              </a:rPr>
              <a:t>Conducted continuity testing of safety-critical components (relays, fuses, wiring paths) and verified voltage paths from battery to CNS, relays, and motion control board.</a:t>
            </a:r>
          </a:p>
          <a:p>
            <a:pPr algn="just">
              <a:lnSpc>
                <a:spcPct val="110000"/>
              </a:lnSpc>
            </a:pPr>
            <a:endParaRPr lang="en-US" sz="2800" dirty="0">
              <a:latin typeface="+mj-lt"/>
              <a:cs typeface="Arial" pitchFamily="34" charset="0"/>
            </a:endParaRPr>
          </a:p>
          <a:p>
            <a:pPr algn="just">
              <a:lnSpc>
                <a:spcPct val="110000"/>
              </a:lnSpc>
            </a:pPr>
            <a:r>
              <a:rPr lang="en-US" sz="2800" dirty="0">
                <a:latin typeface="+mj-lt"/>
                <a:cs typeface="Arial" pitchFamily="34" charset="0"/>
              </a:rPr>
              <a:t>Real-time Data Logging: </a:t>
            </a:r>
          </a:p>
          <a:p>
            <a:pPr marL="457200" indent="-457200" algn="just">
              <a:lnSpc>
                <a:spcPct val="110000"/>
              </a:lnSpc>
              <a:buFont typeface="Arial" panose="020B0604020202020204" pitchFamily="34" charset="0"/>
              <a:buChar char="•"/>
            </a:pPr>
            <a:r>
              <a:rPr lang="en-US" sz="2800" dirty="0">
                <a:latin typeface="+mj-lt"/>
                <a:cs typeface="Arial" pitchFamily="34" charset="0"/>
              </a:rPr>
              <a:t>Conducted data logging on CPU for communication with notepad. This is used to capture what is being executed.</a:t>
            </a:r>
          </a:p>
        </p:txBody>
      </p:sp>
      <p:sp>
        <p:nvSpPr>
          <p:cNvPr id="25" name="Rectangle 24">
            <a:extLst>
              <a:ext uri="{FF2B5EF4-FFF2-40B4-BE49-F238E27FC236}">
                <a16:creationId xmlns:a16="http://schemas.microsoft.com/office/drawing/2014/main" id="{76D4AEC4-FDA9-4DCC-AB41-6178867ED87E}"/>
              </a:ext>
            </a:extLst>
          </p:cNvPr>
          <p:cNvSpPr>
            <a:spLocks noChangeArrowheads="1"/>
          </p:cNvSpPr>
          <p:nvPr/>
        </p:nvSpPr>
        <p:spPr bwMode="auto">
          <a:xfrm>
            <a:off x="617219" y="23399620"/>
            <a:ext cx="10058400" cy="873301"/>
          </a:xfrm>
          <a:prstGeom prst="rect">
            <a:avLst/>
          </a:prstGeom>
          <a:solidFill>
            <a:schemeClr val="accent2">
              <a:lumMod val="60000"/>
              <a:lumOff val="40000"/>
            </a:schemeClr>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j-lt"/>
                <a:cs typeface="Times New Roman" panose="02020603050405020304" pitchFamily="18" charset="0"/>
              </a:rPr>
              <a:t>Methodology</a:t>
            </a:r>
          </a:p>
        </p:txBody>
      </p:sp>
      <p:sp>
        <p:nvSpPr>
          <p:cNvPr id="26" name="TextBox 19">
            <a:extLst>
              <a:ext uri="{FF2B5EF4-FFF2-40B4-BE49-F238E27FC236}">
                <a16:creationId xmlns:a16="http://schemas.microsoft.com/office/drawing/2014/main" id="{C6D1DA5E-B2DC-498D-8EF9-B74BF940604B}"/>
              </a:ext>
            </a:extLst>
          </p:cNvPr>
          <p:cNvSpPr txBox="1">
            <a:spLocks noChangeArrowheads="1"/>
          </p:cNvSpPr>
          <p:nvPr/>
        </p:nvSpPr>
        <p:spPr bwMode="auto">
          <a:xfrm>
            <a:off x="11567158" y="8820008"/>
            <a:ext cx="10058400" cy="3847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800" dirty="0"/>
              <a:t>The results from all the methods mentioned were successful due to the knowledge gained about the tank. The tank will not move unless there’s a monitor plugged in to the CPU. A short-term fix is plugging in a HDMI 4K UHD, Virtual Display Dummy (Headless Ghost Adapter), manipulating the Guardian into thinking there is a monitor plugged in. Although this may have solved the issue for now, in the long run, this is not a valid solution. The overall goal, however, was a success. </a:t>
            </a:r>
          </a:p>
        </p:txBody>
      </p:sp>
      <p:sp>
        <p:nvSpPr>
          <p:cNvPr id="27" name="Rectangle 26">
            <a:extLst>
              <a:ext uri="{FF2B5EF4-FFF2-40B4-BE49-F238E27FC236}">
                <a16:creationId xmlns:a16="http://schemas.microsoft.com/office/drawing/2014/main" id="{F1B18890-DE76-4473-9E1E-3198CB4321E8}"/>
              </a:ext>
            </a:extLst>
          </p:cNvPr>
          <p:cNvSpPr>
            <a:spLocks noChangeArrowheads="1"/>
          </p:cNvSpPr>
          <p:nvPr/>
        </p:nvSpPr>
        <p:spPr bwMode="auto">
          <a:xfrm>
            <a:off x="11567158" y="7700939"/>
            <a:ext cx="10058400" cy="873301"/>
          </a:xfrm>
          <a:prstGeom prst="rect">
            <a:avLst/>
          </a:prstGeom>
          <a:solidFill>
            <a:schemeClr val="accent2">
              <a:lumMod val="60000"/>
              <a:lumOff val="40000"/>
            </a:schemeClr>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j-lt"/>
                <a:cs typeface="Times New Roman" panose="02020603050405020304" pitchFamily="18" charset="0"/>
              </a:rPr>
              <a:t>Results</a:t>
            </a:r>
          </a:p>
        </p:txBody>
      </p:sp>
      <p:sp>
        <p:nvSpPr>
          <p:cNvPr id="28" name="TextBox 19">
            <a:extLst>
              <a:ext uri="{FF2B5EF4-FFF2-40B4-BE49-F238E27FC236}">
                <a16:creationId xmlns:a16="http://schemas.microsoft.com/office/drawing/2014/main" id="{0C0A07D8-0E58-42E5-B79C-184F9F822C2A}"/>
              </a:ext>
            </a:extLst>
          </p:cNvPr>
          <p:cNvSpPr txBox="1">
            <a:spLocks noChangeArrowheads="1"/>
          </p:cNvSpPr>
          <p:nvPr/>
        </p:nvSpPr>
        <p:spPr bwMode="auto">
          <a:xfrm>
            <a:off x="33511300" y="8841128"/>
            <a:ext cx="10058400" cy="2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800" dirty="0"/>
              <a:t>By bridging electrical diagnostics with robotic software, this work ensured reliable system startup, validated safety-critical pathways, and enabled remote motion control. These efforts directly contribute to the robot’s readiness for mentioned goals.</a:t>
            </a:r>
            <a:endParaRPr lang="en-US" sz="2800" dirty="0">
              <a:latin typeface="+mj-lt"/>
              <a:cs typeface="Arial" pitchFamily="34" charset="0"/>
            </a:endParaRPr>
          </a:p>
        </p:txBody>
      </p:sp>
      <p:sp>
        <p:nvSpPr>
          <p:cNvPr id="29" name="Rectangle 28">
            <a:extLst>
              <a:ext uri="{FF2B5EF4-FFF2-40B4-BE49-F238E27FC236}">
                <a16:creationId xmlns:a16="http://schemas.microsoft.com/office/drawing/2014/main" id="{55009B54-5040-4B8B-91C3-ED7FF3B1B7D8}"/>
              </a:ext>
            </a:extLst>
          </p:cNvPr>
          <p:cNvSpPr>
            <a:spLocks noChangeArrowheads="1"/>
          </p:cNvSpPr>
          <p:nvPr/>
        </p:nvSpPr>
        <p:spPr bwMode="auto">
          <a:xfrm>
            <a:off x="33526540" y="7708072"/>
            <a:ext cx="10058400" cy="873301"/>
          </a:xfrm>
          <a:prstGeom prst="rect">
            <a:avLst/>
          </a:prstGeom>
          <a:solidFill>
            <a:schemeClr val="accent2">
              <a:lumMod val="60000"/>
              <a:lumOff val="40000"/>
            </a:schemeClr>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j-lt"/>
                <a:cs typeface="Times New Roman" panose="02020603050405020304" pitchFamily="18" charset="0"/>
              </a:rPr>
              <a:t>Conclusion</a:t>
            </a:r>
          </a:p>
        </p:txBody>
      </p:sp>
      <p:sp>
        <p:nvSpPr>
          <p:cNvPr id="30" name="TextBox 19">
            <a:extLst>
              <a:ext uri="{FF2B5EF4-FFF2-40B4-BE49-F238E27FC236}">
                <a16:creationId xmlns:a16="http://schemas.microsoft.com/office/drawing/2014/main" id="{D73BEFC1-7549-40B5-A4BD-36562574DF50}"/>
              </a:ext>
            </a:extLst>
          </p:cNvPr>
          <p:cNvSpPr txBox="1">
            <a:spLocks noChangeArrowheads="1"/>
          </p:cNvSpPr>
          <p:nvPr/>
        </p:nvSpPr>
        <p:spPr bwMode="auto">
          <a:xfrm>
            <a:off x="685800" y="15648502"/>
            <a:ext cx="10146028" cy="5402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800" dirty="0">
                <a:latin typeface="+mj-lt"/>
              </a:rPr>
              <a:t>This study aims to understand and improve the Guardian’s current functionality by establishing safe startup behavior and implementing reliable motion control, understand the robot’s supervised electrical architecture, validating safety-critical components such as fuses and relays, and deploying a Robot Operating System (ROS)-based motion control system to ensure consistent startup and teleoperation. </a:t>
            </a:r>
          </a:p>
          <a:p>
            <a:pPr algn="just">
              <a:lnSpc>
                <a:spcPct val="110000"/>
              </a:lnSpc>
            </a:pPr>
            <a:endParaRPr lang="en-US" dirty="0">
              <a:latin typeface="+mj-lt"/>
            </a:endParaRPr>
          </a:p>
          <a:p>
            <a:pPr algn="ctr">
              <a:lnSpc>
                <a:spcPct val="110000"/>
              </a:lnSpc>
            </a:pPr>
            <a:r>
              <a:rPr lang="en-US" sz="2800" b="1" u="sng" dirty="0">
                <a:latin typeface="+mj-lt"/>
              </a:rPr>
              <a:t>Goals</a:t>
            </a:r>
          </a:p>
          <a:p>
            <a:pPr>
              <a:lnSpc>
                <a:spcPct val="110000"/>
              </a:lnSpc>
            </a:pPr>
            <a:endParaRPr lang="en-US" dirty="0">
              <a:latin typeface="+mj-lt"/>
            </a:endParaRPr>
          </a:p>
          <a:p>
            <a:pPr marL="457200" indent="-457200" algn="just">
              <a:lnSpc>
                <a:spcPct val="110000"/>
              </a:lnSpc>
              <a:buFontTx/>
              <a:buChar char="-"/>
            </a:pPr>
            <a:endParaRPr lang="en-US" dirty="0">
              <a:latin typeface="+mj-lt"/>
              <a:cs typeface="Arial" pitchFamily="34" charset="0"/>
            </a:endParaRPr>
          </a:p>
        </p:txBody>
      </p:sp>
      <p:sp>
        <p:nvSpPr>
          <p:cNvPr id="31" name="Rectangle 30">
            <a:extLst>
              <a:ext uri="{FF2B5EF4-FFF2-40B4-BE49-F238E27FC236}">
                <a16:creationId xmlns:a16="http://schemas.microsoft.com/office/drawing/2014/main" id="{C93C6F59-1B0C-4EDA-8518-F88FAC8AF110}"/>
              </a:ext>
            </a:extLst>
          </p:cNvPr>
          <p:cNvSpPr>
            <a:spLocks noChangeArrowheads="1"/>
          </p:cNvSpPr>
          <p:nvPr/>
        </p:nvSpPr>
        <p:spPr bwMode="auto">
          <a:xfrm>
            <a:off x="617219" y="14321655"/>
            <a:ext cx="10058400" cy="873301"/>
          </a:xfrm>
          <a:prstGeom prst="rect">
            <a:avLst/>
          </a:prstGeom>
          <a:solidFill>
            <a:schemeClr val="accent2">
              <a:lumMod val="60000"/>
              <a:lumOff val="40000"/>
            </a:schemeClr>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j-lt"/>
                <a:cs typeface="Times New Roman" panose="02020603050405020304" pitchFamily="18" charset="0"/>
              </a:rPr>
              <a:t>Purpose</a:t>
            </a:r>
          </a:p>
        </p:txBody>
      </p:sp>
      <p:sp>
        <p:nvSpPr>
          <p:cNvPr id="32" name="TextBox 19">
            <a:extLst>
              <a:ext uri="{FF2B5EF4-FFF2-40B4-BE49-F238E27FC236}">
                <a16:creationId xmlns:a16="http://schemas.microsoft.com/office/drawing/2014/main" id="{D8586159-F4C4-4390-B155-F7761D6690ED}"/>
              </a:ext>
            </a:extLst>
          </p:cNvPr>
          <p:cNvSpPr txBox="1">
            <a:spLocks noChangeArrowheads="1"/>
          </p:cNvSpPr>
          <p:nvPr/>
        </p:nvSpPr>
        <p:spPr bwMode="auto">
          <a:xfrm>
            <a:off x="33511300" y="26901593"/>
            <a:ext cx="10058400" cy="5743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800" dirty="0"/>
              <a:t>The original research summarized in the following was supported, in part, by U.S. Department of Education grant awards: P120A200007 (STEM AISLE), P031C210035 (STEM PACTS), P031C210028 (STEM SMART) and P031A220012 (Engine of Progress). Any opinions, findings, conclusions, or recommendations expressed in this material are those of the authors and do not necessarily reflect the views of the funding agency. The author would like to give a sincere thank you to Professor </a:t>
            </a:r>
            <a:r>
              <a:rPr lang="en-US" sz="2800" dirty="0" err="1"/>
              <a:t>Mawudzro</a:t>
            </a:r>
            <a:r>
              <a:rPr lang="en-US" sz="2800" dirty="0"/>
              <a:t>, Miami Dade College, North Campus and the School of Engineering &amp; Technology (ENTEC), and the AI &amp; Robotics Club members for their continuous support and guidance.</a:t>
            </a:r>
            <a:endParaRPr lang="en-US" sz="2800" dirty="0">
              <a:latin typeface="+mj-lt"/>
              <a:cs typeface="Arial" pitchFamily="34" charset="0"/>
            </a:endParaRPr>
          </a:p>
        </p:txBody>
      </p:sp>
      <p:sp>
        <p:nvSpPr>
          <p:cNvPr id="33" name="Rectangle 32">
            <a:extLst>
              <a:ext uri="{FF2B5EF4-FFF2-40B4-BE49-F238E27FC236}">
                <a16:creationId xmlns:a16="http://schemas.microsoft.com/office/drawing/2014/main" id="{4F59AB0E-37A8-4432-8FCF-494C05933768}"/>
              </a:ext>
            </a:extLst>
          </p:cNvPr>
          <p:cNvSpPr>
            <a:spLocks noChangeArrowheads="1"/>
          </p:cNvSpPr>
          <p:nvPr/>
        </p:nvSpPr>
        <p:spPr bwMode="auto">
          <a:xfrm>
            <a:off x="33455611" y="25683352"/>
            <a:ext cx="10058400" cy="873301"/>
          </a:xfrm>
          <a:prstGeom prst="rect">
            <a:avLst/>
          </a:prstGeom>
          <a:solidFill>
            <a:schemeClr val="accent2">
              <a:lumMod val="60000"/>
              <a:lumOff val="40000"/>
            </a:schemeClr>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j-lt"/>
                <a:cs typeface="Times New Roman" panose="02020603050405020304" pitchFamily="18" charset="0"/>
              </a:rPr>
              <a:t>Acknowledgements</a:t>
            </a:r>
          </a:p>
        </p:txBody>
      </p:sp>
      <p:pic>
        <p:nvPicPr>
          <p:cNvPr id="4" name="Picture 3" descr="A blue and black logo&#10;&#10;AI-generated content may be incorrect.">
            <a:extLst>
              <a:ext uri="{FF2B5EF4-FFF2-40B4-BE49-F238E27FC236}">
                <a16:creationId xmlns:a16="http://schemas.microsoft.com/office/drawing/2014/main" id="{82E3CE03-354A-85E4-EB41-DE2CBEA535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501782"/>
            <a:ext cx="2895600" cy="3015183"/>
          </a:xfrm>
          <a:prstGeom prst="rect">
            <a:avLst/>
          </a:prstGeom>
        </p:spPr>
      </p:pic>
      <p:sp>
        <p:nvSpPr>
          <p:cNvPr id="5" name="Rectangle 4">
            <a:extLst>
              <a:ext uri="{FF2B5EF4-FFF2-40B4-BE49-F238E27FC236}">
                <a16:creationId xmlns:a16="http://schemas.microsoft.com/office/drawing/2014/main" id="{2D76F901-DBBE-15CA-80C6-62F1F779254A}"/>
              </a:ext>
            </a:extLst>
          </p:cNvPr>
          <p:cNvSpPr>
            <a:spLocks noChangeArrowheads="1"/>
          </p:cNvSpPr>
          <p:nvPr/>
        </p:nvSpPr>
        <p:spPr bwMode="auto">
          <a:xfrm>
            <a:off x="773428" y="7700939"/>
            <a:ext cx="10058400" cy="873301"/>
          </a:xfrm>
          <a:prstGeom prst="rect">
            <a:avLst/>
          </a:prstGeom>
          <a:solidFill>
            <a:schemeClr val="accent2">
              <a:lumMod val="60000"/>
              <a:lumOff val="40000"/>
            </a:schemeClr>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US" sz="3600" b="1" dirty="0">
                <a:solidFill>
                  <a:schemeClr val="bg1"/>
                </a:solidFill>
                <a:latin typeface="+mj-lt"/>
                <a:cs typeface="Times New Roman" panose="02020603050405020304" pitchFamily="18" charset="0"/>
              </a:rPr>
              <a:t>Introduction</a:t>
            </a:r>
          </a:p>
        </p:txBody>
      </p:sp>
      <p:graphicFrame>
        <p:nvGraphicFramePr>
          <p:cNvPr id="8" name="Table 7">
            <a:extLst>
              <a:ext uri="{FF2B5EF4-FFF2-40B4-BE49-F238E27FC236}">
                <a16:creationId xmlns:a16="http://schemas.microsoft.com/office/drawing/2014/main" id="{4DF571D9-FCA9-0106-CF55-2496E1445803}"/>
              </a:ext>
            </a:extLst>
          </p:cNvPr>
          <p:cNvGraphicFramePr>
            <a:graphicFrameLocks noGrp="1"/>
          </p:cNvGraphicFramePr>
          <p:nvPr>
            <p:extLst>
              <p:ext uri="{D42A27DB-BD31-4B8C-83A1-F6EECF244321}">
                <p14:modId xmlns:p14="http://schemas.microsoft.com/office/powerpoint/2010/main" val="2032185324"/>
              </p:ext>
            </p:extLst>
          </p:nvPr>
        </p:nvGraphicFramePr>
        <p:xfrm>
          <a:off x="701040" y="20430110"/>
          <a:ext cx="10058400" cy="1889760"/>
        </p:xfrm>
        <a:graphic>
          <a:graphicData uri="http://schemas.openxmlformats.org/drawingml/2006/table">
            <a:tbl>
              <a:tblPr firstRow="1" bandRow="1">
                <a:tableStyleId>{93296810-A885-4BE3-A3E7-6D5BEEA58F35}</a:tableStyleId>
              </a:tblPr>
              <a:tblGrid>
                <a:gridCol w="5029200">
                  <a:extLst>
                    <a:ext uri="{9D8B030D-6E8A-4147-A177-3AD203B41FA5}">
                      <a16:colId xmlns:a16="http://schemas.microsoft.com/office/drawing/2014/main" val="3547136150"/>
                    </a:ext>
                  </a:extLst>
                </a:gridCol>
                <a:gridCol w="5029200">
                  <a:extLst>
                    <a:ext uri="{9D8B030D-6E8A-4147-A177-3AD203B41FA5}">
                      <a16:colId xmlns:a16="http://schemas.microsoft.com/office/drawing/2014/main" val="1309298927"/>
                    </a:ext>
                  </a:extLst>
                </a:gridCol>
              </a:tblGrid>
              <a:tr h="687119">
                <a:tc>
                  <a:txBody>
                    <a:bodyPr/>
                    <a:lstStyle/>
                    <a:p>
                      <a:pPr marL="457200" indent="-457200">
                        <a:buFont typeface="Arial" panose="020B0604020202020204" pitchFamily="34" charset="0"/>
                        <a:buChar char="•"/>
                      </a:pPr>
                      <a:r>
                        <a:rPr lang="en-GB" sz="2800" b="0" dirty="0">
                          <a:solidFill>
                            <a:schemeClr val="tx1"/>
                          </a:solidFill>
                        </a:rPr>
                        <a:t>Headless Boot Startup</a:t>
                      </a:r>
                      <a:endParaRPr lang="en-US" sz="2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9F9"/>
                    </a:solidFill>
                  </a:tcPr>
                </a:tc>
                <a:tc>
                  <a:txBody>
                    <a:bodyPr/>
                    <a:lstStyle/>
                    <a:p>
                      <a:pPr marL="457200" indent="-457200">
                        <a:buFont typeface="Arial" panose="020B0604020202020204" pitchFamily="34" charset="0"/>
                        <a:buChar char="•"/>
                      </a:pPr>
                      <a:r>
                        <a:rPr lang="en-GB" sz="2800" b="0" dirty="0">
                          <a:solidFill>
                            <a:schemeClr val="tx1"/>
                          </a:solidFill>
                        </a:rPr>
                        <a:t>Autonomous Navigation Planning</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9F9"/>
                    </a:solidFill>
                  </a:tcPr>
                </a:tc>
                <a:extLst>
                  <a:ext uri="{0D108BD9-81ED-4DB2-BD59-A6C34878D82A}">
                    <a16:rowId xmlns:a16="http://schemas.microsoft.com/office/drawing/2014/main" val="4194140756"/>
                  </a:ext>
                </a:extLst>
              </a:tr>
              <a:tr h="687119">
                <a:tc>
                  <a:txBody>
                    <a:bodyPr/>
                    <a:lstStyle/>
                    <a:p>
                      <a:pPr marL="457200" indent="-457200">
                        <a:buFont typeface="Arial" panose="020B0604020202020204" pitchFamily="34" charset="0"/>
                        <a:buChar char="•"/>
                      </a:pPr>
                      <a:r>
                        <a:rPr lang="en-GB" sz="2800" b="0" dirty="0">
                          <a:solidFill>
                            <a:schemeClr val="tx1"/>
                          </a:solidFill>
                        </a:rPr>
                        <a:t>Sensor Integration &amp; Obstacle Detection</a:t>
                      </a:r>
                      <a:endParaRPr lang="en-US" sz="2800" b="0" dirty="0">
                        <a:solidFill>
                          <a:schemeClr val="tx1"/>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9F9"/>
                    </a:solidFill>
                  </a:tcPr>
                </a:tc>
                <a:tc>
                  <a:txBody>
                    <a:bodyPr/>
                    <a:lstStyle/>
                    <a:p>
                      <a:pPr marL="457200" indent="-457200">
                        <a:buFont typeface="Arial" panose="020B0604020202020204" pitchFamily="34" charset="0"/>
                        <a:buChar char="•"/>
                      </a:pPr>
                      <a:r>
                        <a:rPr lang="en-GB" sz="2800" b="0" dirty="0">
                          <a:solidFill>
                            <a:schemeClr val="tx1"/>
                          </a:solidFill>
                        </a:rPr>
                        <a:t>AI Integration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3F9F9"/>
                    </a:solidFill>
                  </a:tcPr>
                </a:tc>
                <a:extLst>
                  <a:ext uri="{0D108BD9-81ED-4DB2-BD59-A6C34878D82A}">
                    <a16:rowId xmlns:a16="http://schemas.microsoft.com/office/drawing/2014/main" val="2613242143"/>
                  </a:ext>
                </a:extLst>
              </a:tr>
            </a:tbl>
          </a:graphicData>
        </a:graphic>
      </p:graphicFrame>
      <p:sp>
        <p:nvSpPr>
          <p:cNvPr id="9" name="Rectangle 8">
            <a:extLst>
              <a:ext uri="{FF2B5EF4-FFF2-40B4-BE49-F238E27FC236}">
                <a16:creationId xmlns:a16="http://schemas.microsoft.com/office/drawing/2014/main" id="{A5BA12AF-6611-E04F-C7CA-6DA20FE7125A}"/>
              </a:ext>
            </a:extLst>
          </p:cNvPr>
          <p:cNvSpPr>
            <a:spLocks noChangeArrowheads="1"/>
          </p:cNvSpPr>
          <p:nvPr/>
        </p:nvSpPr>
        <p:spPr bwMode="auto">
          <a:xfrm>
            <a:off x="22448516" y="7704159"/>
            <a:ext cx="10058400" cy="873302"/>
          </a:xfrm>
          <a:prstGeom prst="rect">
            <a:avLst/>
          </a:prstGeom>
          <a:solidFill>
            <a:schemeClr val="accent2">
              <a:lumMod val="60000"/>
              <a:lumOff val="40000"/>
            </a:schemeClr>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GB" sz="3600" b="1" dirty="0">
                <a:solidFill>
                  <a:schemeClr val="bg1"/>
                </a:solidFill>
                <a:latin typeface="+mj-lt"/>
                <a:cs typeface="Times New Roman" panose="02020603050405020304" pitchFamily="18" charset="0"/>
              </a:rPr>
              <a:t>D</a:t>
            </a:r>
            <a:r>
              <a:rPr lang="en-US" sz="3600" b="1" dirty="0" err="1">
                <a:solidFill>
                  <a:schemeClr val="bg1"/>
                </a:solidFill>
                <a:latin typeface="+mj-lt"/>
                <a:cs typeface="Times New Roman" panose="02020603050405020304" pitchFamily="18" charset="0"/>
              </a:rPr>
              <a:t>iscussion</a:t>
            </a:r>
            <a:endParaRPr lang="en-US" sz="3600" b="1" dirty="0">
              <a:solidFill>
                <a:schemeClr val="bg1"/>
              </a:solidFill>
              <a:latin typeface="+mj-lt"/>
              <a:cs typeface="Times New Roman" panose="02020603050405020304" pitchFamily="18" charset="0"/>
            </a:endParaRPr>
          </a:p>
        </p:txBody>
      </p:sp>
      <p:sp>
        <p:nvSpPr>
          <p:cNvPr id="10" name="Rectangle 9">
            <a:extLst>
              <a:ext uri="{FF2B5EF4-FFF2-40B4-BE49-F238E27FC236}">
                <a16:creationId xmlns:a16="http://schemas.microsoft.com/office/drawing/2014/main" id="{FAECDD90-1989-E1EB-BBB6-FCE05D2C0485}"/>
              </a:ext>
            </a:extLst>
          </p:cNvPr>
          <p:cNvSpPr>
            <a:spLocks noChangeArrowheads="1"/>
          </p:cNvSpPr>
          <p:nvPr/>
        </p:nvSpPr>
        <p:spPr bwMode="auto">
          <a:xfrm>
            <a:off x="33455611" y="11799017"/>
            <a:ext cx="10058400" cy="873301"/>
          </a:xfrm>
          <a:prstGeom prst="rect">
            <a:avLst/>
          </a:prstGeom>
          <a:solidFill>
            <a:schemeClr val="accent2">
              <a:lumMod val="60000"/>
              <a:lumOff val="40000"/>
            </a:schemeClr>
          </a:solidFill>
          <a:ln w="12700">
            <a:noFill/>
            <a:miter lim="800000"/>
          </a:ln>
        </p:spPr>
        <p:txBody>
          <a:bodyPr wrap="none" lIns="274320" tIns="73152" rIns="274320" bIns="68563" anchor="ctr" anchorCtr="0"/>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defTabSz="4702588">
              <a:defRPr/>
            </a:pPr>
            <a:r>
              <a:rPr lang="en-GB" sz="3600" b="1" dirty="0">
                <a:solidFill>
                  <a:schemeClr val="bg1"/>
                </a:solidFill>
                <a:latin typeface="+mj-lt"/>
                <a:cs typeface="Times New Roman" panose="02020603050405020304" pitchFamily="18" charset="0"/>
              </a:rPr>
              <a:t>References</a:t>
            </a:r>
            <a:endParaRPr lang="en-US" sz="3600" b="1" dirty="0">
              <a:solidFill>
                <a:schemeClr val="bg1"/>
              </a:solidFill>
              <a:latin typeface="+mj-lt"/>
              <a:cs typeface="Times New Roman" panose="02020603050405020304" pitchFamily="18" charset="0"/>
            </a:endParaRPr>
          </a:p>
        </p:txBody>
      </p:sp>
      <p:pic>
        <p:nvPicPr>
          <p:cNvPr id="3" name="Picture 2" descr="A graph with a line and points&#10;&#10;AI-generated content may be incorrect.">
            <a:extLst>
              <a:ext uri="{FF2B5EF4-FFF2-40B4-BE49-F238E27FC236}">
                <a16:creationId xmlns:a16="http://schemas.microsoft.com/office/drawing/2014/main" id="{76D325C5-E859-C6EE-2482-489948B3D2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67158" y="20254368"/>
            <a:ext cx="8128991" cy="5079299"/>
          </a:xfrm>
          <a:prstGeom prst="rect">
            <a:avLst/>
          </a:prstGeom>
          <a:ln>
            <a:noFill/>
          </a:ln>
          <a:effectLst>
            <a:softEdge rad="112500"/>
          </a:effectLst>
        </p:spPr>
      </p:pic>
      <p:pic>
        <p:nvPicPr>
          <p:cNvPr id="7" name="Picture 6" descr="A graph of a wave&#10;&#10;AI-generated content may be incorrect.">
            <a:extLst>
              <a:ext uri="{FF2B5EF4-FFF2-40B4-BE49-F238E27FC236}">
                <a16:creationId xmlns:a16="http://schemas.microsoft.com/office/drawing/2014/main" id="{EE376940-0ADB-19AB-0CAD-A1072F78B94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83594" y="20254368"/>
            <a:ext cx="9245097" cy="5079299"/>
          </a:xfrm>
          <a:prstGeom prst="rect">
            <a:avLst/>
          </a:prstGeom>
        </p:spPr>
      </p:pic>
      <p:pic>
        <p:nvPicPr>
          <p:cNvPr id="14" name="Picture 13">
            <a:extLst>
              <a:ext uri="{FF2B5EF4-FFF2-40B4-BE49-F238E27FC236}">
                <a16:creationId xmlns:a16="http://schemas.microsoft.com/office/drawing/2014/main" id="{64750A4B-46B5-503F-FA19-B4C9099165F9}"/>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8619192" y="14068827"/>
            <a:ext cx="5541644" cy="4472683"/>
          </a:xfrm>
          <a:prstGeom prst="rect">
            <a:avLst/>
          </a:prstGeom>
          <a:noFill/>
          <a:ln>
            <a:solidFill>
              <a:schemeClr val="accent1"/>
            </a:solidFill>
          </a:ln>
        </p:spPr>
      </p:pic>
      <p:pic>
        <p:nvPicPr>
          <p:cNvPr id="15" name="Picture 14">
            <a:extLst>
              <a:ext uri="{FF2B5EF4-FFF2-40B4-BE49-F238E27FC236}">
                <a16:creationId xmlns:a16="http://schemas.microsoft.com/office/drawing/2014/main" id="{6FFA94D7-05D3-9477-D330-A4AC673ED651}"/>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5845946" y="14025370"/>
            <a:ext cx="6035040" cy="4516140"/>
          </a:xfrm>
          <a:prstGeom prst="rect">
            <a:avLst/>
          </a:prstGeom>
          <a:noFill/>
          <a:ln>
            <a:solidFill>
              <a:schemeClr val="accent1"/>
            </a:solidFill>
          </a:ln>
        </p:spPr>
      </p:pic>
      <p:sp>
        <p:nvSpPr>
          <p:cNvPr id="2" name="TextBox 19">
            <a:extLst>
              <a:ext uri="{FF2B5EF4-FFF2-40B4-BE49-F238E27FC236}">
                <a16:creationId xmlns:a16="http://schemas.microsoft.com/office/drawing/2014/main" id="{80021F2C-BEDE-B8D6-B18C-DD1A3E22EDF6}"/>
              </a:ext>
            </a:extLst>
          </p:cNvPr>
          <p:cNvSpPr txBox="1">
            <a:spLocks noChangeArrowheads="1"/>
          </p:cNvSpPr>
          <p:nvPr/>
        </p:nvSpPr>
        <p:spPr bwMode="auto">
          <a:xfrm>
            <a:off x="22448516" y="8781774"/>
            <a:ext cx="10058400" cy="19514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just">
              <a:lnSpc>
                <a:spcPct val="110000"/>
              </a:lnSpc>
            </a:pPr>
            <a:r>
              <a:rPr lang="en-US" sz="2800" dirty="0"/>
              <a:t>The work that was done ensured the knowledge of the functionality of the Robotnik Guardian. In the future, there are opportunities to proceed solving the issue with the Guardian robot.</a:t>
            </a:r>
            <a:endParaRPr lang="en-US" sz="2800" dirty="0">
              <a:latin typeface="+mj-lt"/>
              <a:cs typeface="Arial" pitchFamily="34" charset="0"/>
            </a:endParaRPr>
          </a:p>
        </p:txBody>
      </p:sp>
      <p:sp>
        <p:nvSpPr>
          <p:cNvPr id="6" name="TextBox 19">
            <a:extLst>
              <a:ext uri="{FF2B5EF4-FFF2-40B4-BE49-F238E27FC236}">
                <a16:creationId xmlns:a16="http://schemas.microsoft.com/office/drawing/2014/main" id="{260CB005-D691-9A6D-9B4F-7DFC1700DB8F}"/>
              </a:ext>
            </a:extLst>
          </p:cNvPr>
          <p:cNvSpPr txBox="1">
            <a:spLocks noChangeArrowheads="1"/>
          </p:cNvSpPr>
          <p:nvPr/>
        </p:nvSpPr>
        <p:spPr bwMode="auto">
          <a:xfrm>
            <a:off x="17758592" y="18881060"/>
            <a:ext cx="7004685" cy="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ctr">
              <a:lnSpc>
                <a:spcPct val="110000"/>
              </a:lnSpc>
            </a:pPr>
            <a:r>
              <a:rPr lang="en-GB" sz="1800" i="1" dirty="0">
                <a:latin typeface="+mj-lt"/>
                <a:cs typeface="Arial" pitchFamily="34" charset="0"/>
              </a:rPr>
              <a:t>Figure 2 - Power </a:t>
            </a:r>
            <a:r>
              <a:rPr lang="en-US" sz="1800" i="1" dirty="0">
                <a:latin typeface="+mj-lt"/>
                <a:cs typeface="Arial" pitchFamily="34" charset="0"/>
              </a:rPr>
              <a:t>Supply Diagram (Robotnik Guardian “Power and Control Manual”)</a:t>
            </a:r>
          </a:p>
        </p:txBody>
      </p:sp>
      <p:sp>
        <p:nvSpPr>
          <p:cNvPr id="11" name="TextBox 19">
            <a:extLst>
              <a:ext uri="{FF2B5EF4-FFF2-40B4-BE49-F238E27FC236}">
                <a16:creationId xmlns:a16="http://schemas.microsoft.com/office/drawing/2014/main" id="{15C36D0F-CAA8-988B-617E-68E4970B83B5}"/>
              </a:ext>
            </a:extLst>
          </p:cNvPr>
          <p:cNvSpPr txBox="1">
            <a:spLocks noChangeArrowheads="1"/>
          </p:cNvSpPr>
          <p:nvPr/>
        </p:nvSpPr>
        <p:spPr bwMode="auto">
          <a:xfrm>
            <a:off x="12129312" y="25324588"/>
            <a:ext cx="7004685" cy="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ctr">
              <a:lnSpc>
                <a:spcPct val="110000"/>
              </a:lnSpc>
            </a:pPr>
            <a:r>
              <a:rPr lang="en-GB" sz="1800" i="1" dirty="0">
                <a:latin typeface="+mj-lt"/>
                <a:cs typeface="Arial" pitchFamily="34" charset="0"/>
              </a:rPr>
              <a:t>Figure 4 – Voltage Levels Along Power Path</a:t>
            </a:r>
          </a:p>
          <a:p>
            <a:pPr algn="ctr">
              <a:lnSpc>
                <a:spcPct val="110000"/>
              </a:lnSpc>
            </a:pPr>
            <a:r>
              <a:rPr lang="en-GB" sz="1800" i="1" dirty="0">
                <a:latin typeface="+mj-lt"/>
                <a:cs typeface="Arial" pitchFamily="34" charset="0"/>
              </a:rPr>
              <a:t>Visual graph of level of voltage and pathway.</a:t>
            </a:r>
            <a:endParaRPr lang="en-US" sz="1800" i="1" dirty="0">
              <a:latin typeface="+mj-lt"/>
              <a:cs typeface="Arial" pitchFamily="34" charset="0"/>
            </a:endParaRPr>
          </a:p>
        </p:txBody>
      </p:sp>
      <p:sp>
        <p:nvSpPr>
          <p:cNvPr id="12" name="TextBox 19">
            <a:extLst>
              <a:ext uri="{FF2B5EF4-FFF2-40B4-BE49-F238E27FC236}">
                <a16:creationId xmlns:a16="http://schemas.microsoft.com/office/drawing/2014/main" id="{784B6698-5C5C-3000-F6E9-924028463872}"/>
              </a:ext>
            </a:extLst>
          </p:cNvPr>
          <p:cNvSpPr txBox="1">
            <a:spLocks noChangeArrowheads="1"/>
          </p:cNvSpPr>
          <p:nvPr/>
        </p:nvSpPr>
        <p:spPr bwMode="auto">
          <a:xfrm>
            <a:off x="25549468" y="18881060"/>
            <a:ext cx="7004685" cy="67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ctr">
              <a:lnSpc>
                <a:spcPct val="110000"/>
              </a:lnSpc>
            </a:pPr>
            <a:r>
              <a:rPr lang="en-GB" sz="1800" i="1" dirty="0">
                <a:latin typeface="+mj-lt"/>
                <a:cs typeface="Arial" pitchFamily="34" charset="0"/>
              </a:rPr>
              <a:t>Figure 3 - Communication</a:t>
            </a:r>
            <a:r>
              <a:rPr lang="en-US" sz="1800" i="1" dirty="0">
                <a:latin typeface="+mj-lt"/>
                <a:cs typeface="Arial" pitchFamily="34" charset="0"/>
              </a:rPr>
              <a:t> Diagram (Robotnik Guardian “Power and Control Manual”)</a:t>
            </a:r>
          </a:p>
        </p:txBody>
      </p:sp>
      <p:sp>
        <p:nvSpPr>
          <p:cNvPr id="13" name="TextBox 19">
            <a:extLst>
              <a:ext uri="{FF2B5EF4-FFF2-40B4-BE49-F238E27FC236}">
                <a16:creationId xmlns:a16="http://schemas.microsoft.com/office/drawing/2014/main" id="{ACCB578A-7252-91C3-15D4-D20BE301BE31}"/>
              </a:ext>
            </a:extLst>
          </p:cNvPr>
          <p:cNvSpPr txBox="1">
            <a:spLocks noChangeArrowheads="1"/>
          </p:cNvSpPr>
          <p:nvPr/>
        </p:nvSpPr>
        <p:spPr bwMode="auto">
          <a:xfrm>
            <a:off x="24876301" y="25807904"/>
            <a:ext cx="7004685" cy="37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ctr">
              <a:lnSpc>
                <a:spcPct val="110000"/>
              </a:lnSpc>
            </a:pPr>
            <a:r>
              <a:rPr lang="en-GB" sz="1800" i="1" dirty="0">
                <a:latin typeface="+mj-lt"/>
                <a:cs typeface="Arial" pitchFamily="34" charset="0"/>
              </a:rPr>
              <a:t>Figure 5 – Visualized simulation of signals from controller</a:t>
            </a:r>
          </a:p>
        </p:txBody>
      </p:sp>
      <p:pic>
        <p:nvPicPr>
          <p:cNvPr id="17" name="Picture 16" descr="A robot on wheels with lights&#10;&#10;AI-generated content may be incorrect.">
            <a:extLst>
              <a:ext uri="{FF2B5EF4-FFF2-40B4-BE49-F238E27FC236}">
                <a16:creationId xmlns:a16="http://schemas.microsoft.com/office/drawing/2014/main" id="{D391185B-C1F4-BEFD-90FC-CA4AE2FCB56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567160" y="26590502"/>
            <a:ext cx="7378556" cy="5074753"/>
          </a:xfrm>
          <a:prstGeom prst="rect">
            <a:avLst/>
          </a:prstGeom>
          <a:ln>
            <a:noFill/>
          </a:ln>
          <a:effectLst>
            <a:outerShdw blurRad="190500" algn="tl" rotWithShape="0">
              <a:srgbClr val="000000">
                <a:alpha val="70000"/>
              </a:srgbClr>
            </a:outerShdw>
          </a:effectLst>
        </p:spPr>
      </p:pic>
      <p:pic>
        <p:nvPicPr>
          <p:cNvPr id="23" name="Picture 22" descr="A computer screen shot of a computer screen&#10;&#10;AI-generated content may be incorrect.">
            <a:extLst>
              <a:ext uri="{FF2B5EF4-FFF2-40B4-BE49-F238E27FC236}">
                <a16:creationId xmlns:a16="http://schemas.microsoft.com/office/drawing/2014/main" id="{BEC804AF-B0BE-7633-A344-A8F8A17A23D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1876583" y="14068827"/>
            <a:ext cx="5541645" cy="4472684"/>
          </a:xfrm>
          <a:prstGeom prst="rect">
            <a:avLst/>
          </a:prstGeom>
        </p:spPr>
      </p:pic>
      <p:pic>
        <p:nvPicPr>
          <p:cNvPr id="35" name="Picture 34" descr="A graph with red and blue lines&#10;&#10;AI-generated content may be incorrect.">
            <a:extLst>
              <a:ext uri="{FF2B5EF4-FFF2-40B4-BE49-F238E27FC236}">
                <a16:creationId xmlns:a16="http://schemas.microsoft.com/office/drawing/2014/main" id="{0B9FC531-05D2-7132-F8F9-61669124497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940958" y="26655554"/>
            <a:ext cx="9642161" cy="5009701"/>
          </a:xfrm>
          <a:prstGeom prst="rect">
            <a:avLst/>
          </a:prstGeom>
        </p:spPr>
      </p:pic>
      <p:sp>
        <p:nvSpPr>
          <p:cNvPr id="36" name="TextBox 19">
            <a:extLst>
              <a:ext uri="{FF2B5EF4-FFF2-40B4-BE49-F238E27FC236}">
                <a16:creationId xmlns:a16="http://schemas.microsoft.com/office/drawing/2014/main" id="{CF36D460-589A-2CDD-A91C-24AA4B8353B6}"/>
              </a:ext>
            </a:extLst>
          </p:cNvPr>
          <p:cNvSpPr txBox="1">
            <a:spLocks noChangeArrowheads="1"/>
          </p:cNvSpPr>
          <p:nvPr/>
        </p:nvSpPr>
        <p:spPr bwMode="auto">
          <a:xfrm>
            <a:off x="33511300" y="13111556"/>
            <a:ext cx="10058400" cy="125880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marL="514350" indent="-514350">
              <a:buAutoNum type="arabicPeriod"/>
            </a:pPr>
            <a:r>
              <a:rPr lang="en-US" sz="2800" dirty="0"/>
              <a:t>Guardian Robotics. (n.d.). </a:t>
            </a:r>
            <a:r>
              <a:rPr lang="en-US" sz="2800" i="1" dirty="0"/>
              <a:t>Guardian Robot technical manual</a:t>
            </a:r>
            <a:r>
              <a:rPr lang="en-US" sz="2800" dirty="0"/>
              <a:t> [Unpublished internal document]. Provided by former employee, June 2025.</a:t>
            </a:r>
          </a:p>
          <a:p>
            <a:pPr marL="514350" indent="-514350">
              <a:buAutoNum type="arabicPeriod"/>
            </a:pPr>
            <a:endParaRPr lang="en-US" sz="2800" dirty="0"/>
          </a:p>
          <a:p>
            <a:pPr marL="514350" indent="-514350">
              <a:buAutoNum type="arabicPeriod"/>
            </a:pPr>
            <a:r>
              <a:rPr lang="en-US" sz="2800" dirty="0"/>
              <a:t>Robotnik Automation. (n.d.) Robot Guardian. https://pdf.directindustry.com/pdf/robotnik/mobile-robot-guardian/177504-659930.html</a:t>
            </a:r>
          </a:p>
          <a:p>
            <a:pPr marL="514350" indent="-514350">
              <a:buAutoNum type="arabicPeriod"/>
            </a:pPr>
            <a:endParaRPr lang="en-US" sz="2800" dirty="0"/>
          </a:p>
          <a:p>
            <a:pPr marL="514350" indent="-514350">
              <a:buAutoNum type="arabicPeriod"/>
            </a:pPr>
            <a:r>
              <a:rPr lang="en-US" sz="2800" dirty="0"/>
              <a:t>Song, Q., &amp; Zhao, Q. (2024). Recent Advances in Robotics and Intelligent Robots Applications. </a:t>
            </a:r>
            <a:r>
              <a:rPr lang="en-US" sz="2800" i="1" dirty="0"/>
              <a:t>Applied Sciences (2076-3417)</a:t>
            </a:r>
            <a:r>
              <a:rPr lang="en-US" sz="2800" dirty="0"/>
              <a:t>, </a:t>
            </a:r>
            <a:r>
              <a:rPr lang="en-US" sz="2800" i="1" dirty="0"/>
              <a:t>14</a:t>
            </a:r>
            <a:r>
              <a:rPr lang="en-US" sz="2800" dirty="0"/>
              <a:t>(10), 4279.  https://doi.org/10.3390/app14104279</a:t>
            </a:r>
          </a:p>
          <a:p>
            <a:pPr marL="514350" indent="-514350">
              <a:buAutoNum type="arabicPeriod"/>
            </a:pPr>
            <a:endParaRPr lang="en-US" sz="2800" dirty="0"/>
          </a:p>
          <a:p>
            <a:pPr marL="514350" indent="-514350">
              <a:buAutoNum type="arabicPeriod"/>
            </a:pPr>
            <a:r>
              <a:rPr lang="en-US" sz="2800" dirty="0"/>
              <a:t>Open Source Robotics Foundation. (n.d.). </a:t>
            </a:r>
            <a:r>
              <a:rPr lang="en-US" sz="2800" i="1" dirty="0"/>
              <a:t>Robot Operating System (ROS)</a:t>
            </a:r>
            <a:r>
              <a:rPr lang="en-US" sz="2800" dirty="0"/>
              <a:t>. Retrieved August 7, 2025, from https://www.ros.org/</a:t>
            </a:r>
          </a:p>
          <a:p>
            <a:pPr marL="514350" indent="-514350">
              <a:buAutoNum type="arabicPeriod"/>
            </a:pPr>
            <a:endParaRPr lang="en-US" sz="2800" dirty="0"/>
          </a:p>
          <a:p>
            <a:pPr marL="514350" indent="-514350">
              <a:buAutoNum type="arabicPeriod"/>
            </a:pPr>
            <a:r>
              <a:rPr lang="en-US" sz="2800" dirty="0"/>
              <a:t>Robotnik Automation. (n.d.). </a:t>
            </a:r>
            <a:r>
              <a:rPr lang="en-US" sz="2800" i="1" dirty="0"/>
              <a:t>Robotnik: Mobile robotics solutions</a:t>
            </a:r>
            <a:r>
              <a:rPr lang="en-US" sz="2800" dirty="0"/>
              <a:t>. Retrieved August 7, 2025, from https://robotnik.eu/</a:t>
            </a:r>
          </a:p>
          <a:p>
            <a:pPr marL="514350" indent="-514350">
              <a:buAutoNum type="arabicPeriod"/>
            </a:pPr>
            <a:endParaRPr lang="en-US" sz="2800" dirty="0"/>
          </a:p>
          <a:p>
            <a:pPr marL="514350" indent="-514350">
              <a:buAutoNum type="arabicPeriod"/>
            </a:pPr>
            <a:r>
              <a:rPr lang="en-US" sz="2800" dirty="0"/>
              <a:t>Robotnik Automation. (n.d.). </a:t>
            </a:r>
            <a:r>
              <a:rPr lang="en-US" sz="2800" i="1" dirty="0" err="1"/>
              <a:t>RobotnikAutomation</a:t>
            </a:r>
            <a:r>
              <a:rPr lang="en-US" sz="2800" i="1" dirty="0"/>
              <a:t> · GitHub</a:t>
            </a:r>
            <a:r>
              <a:rPr lang="en-US" sz="2800" dirty="0"/>
              <a:t>. Retrieved August 7, 2025, from https://github.com/RobotnikAutomation</a:t>
            </a:r>
          </a:p>
          <a:p>
            <a:pPr marL="514350" indent="-514350">
              <a:buAutoNum type="arabicPeriod"/>
            </a:pPr>
            <a:endParaRPr lang="en-US" sz="2800" dirty="0"/>
          </a:p>
          <a:p>
            <a:pPr marL="514350" indent="-514350">
              <a:buAutoNum type="arabicPeriod"/>
            </a:pPr>
            <a:r>
              <a:rPr lang="en-US" sz="2800" dirty="0"/>
              <a:t>Open Robotics. (n.d.). </a:t>
            </a:r>
            <a:r>
              <a:rPr lang="en-US" sz="2800" i="1" dirty="0"/>
              <a:t>Gazebo: Robot simulation made easy</a:t>
            </a:r>
            <a:r>
              <a:rPr lang="en-US" sz="2800" dirty="0"/>
              <a:t>. Retrieved August 7, 2025, from https://gazebosim.org/home</a:t>
            </a:r>
          </a:p>
          <a:p>
            <a:pPr marL="514350" indent="-514350">
              <a:buAutoNum type="arabicPeriod"/>
            </a:pPr>
            <a:endParaRPr lang="en-US" sz="2800" dirty="0"/>
          </a:p>
        </p:txBody>
      </p:sp>
      <p:sp>
        <p:nvSpPr>
          <p:cNvPr id="37" name="TextBox 19">
            <a:extLst>
              <a:ext uri="{FF2B5EF4-FFF2-40B4-BE49-F238E27FC236}">
                <a16:creationId xmlns:a16="http://schemas.microsoft.com/office/drawing/2014/main" id="{7D1D3591-DF35-DCB0-5074-51B58EAB583D}"/>
              </a:ext>
            </a:extLst>
          </p:cNvPr>
          <p:cNvSpPr txBox="1">
            <a:spLocks noChangeArrowheads="1"/>
          </p:cNvSpPr>
          <p:nvPr/>
        </p:nvSpPr>
        <p:spPr bwMode="auto">
          <a:xfrm>
            <a:off x="11200445" y="18880332"/>
            <a:ext cx="7004685" cy="37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ctr">
              <a:lnSpc>
                <a:spcPct val="110000"/>
              </a:lnSpc>
            </a:pPr>
            <a:r>
              <a:rPr lang="en-GB" sz="1800" i="1" dirty="0">
                <a:latin typeface="+mj-lt"/>
                <a:cs typeface="Arial" pitchFamily="34" charset="0"/>
              </a:rPr>
              <a:t>Figure 1 - Captured data from CPU </a:t>
            </a:r>
            <a:endParaRPr lang="en-US" sz="1800" i="1" dirty="0">
              <a:latin typeface="+mj-lt"/>
              <a:cs typeface="Arial" pitchFamily="34" charset="0"/>
            </a:endParaRPr>
          </a:p>
        </p:txBody>
      </p:sp>
      <p:sp>
        <p:nvSpPr>
          <p:cNvPr id="39" name="TextBox 19">
            <a:extLst>
              <a:ext uri="{FF2B5EF4-FFF2-40B4-BE49-F238E27FC236}">
                <a16:creationId xmlns:a16="http://schemas.microsoft.com/office/drawing/2014/main" id="{ED8604FD-D806-D615-CFC7-88DFD26759D5}"/>
              </a:ext>
            </a:extLst>
          </p:cNvPr>
          <p:cNvSpPr txBox="1">
            <a:spLocks noChangeArrowheads="1"/>
          </p:cNvSpPr>
          <p:nvPr/>
        </p:nvSpPr>
        <p:spPr bwMode="auto">
          <a:xfrm>
            <a:off x="25361123" y="31708236"/>
            <a:ext cx="7004685" cy="37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lang="en-US"/>
            </a:defPPr>
            <a:lvl1pPr algn="l" rtl="0" fontAlgn="base">
              <a:spcBef>
                <a:spcPct val="0"/>
              </a:spcBef>
              <a:spcAft>
                <a:spcPct val="0"/>
              </a:spcAft>
              <a:defRPr sz="3000" kern="1200">
                <a:solidFill>
                  <a:schemeClr val="tx1"/>
                </a:solidFill>
                <a:latin typeface="Arial"/>
                <a:ea typeface="+mn-ea"/>
                <a:cs typeface="+mn-cs"/>
              </a:defRPr>
            </a:lvl1pPr>
            <a:lvl2pPr marL="457200" algn="l" rtl="0" fontAlgn="base">
              <a:spcBef>
                <a:spcPct val="0"/>
              </a:spcBef>
              <a:spcAft>
                <a:spcPct val="0"/>
              </a:spcAft>
              <a:defRPr sz="3000" kern="1200">
                <a:solidFill>
                  <a:schemeClr val="tx1"/>
                </a:solidFill>
                <a:latin typeface="Arial"/>
                <a:ea typeface="+mn-ea"/>
                <a:cs typeface="+mn-cs"/>
              </a:defRPr>
            </a:lvl2pPr>
            <a:lvl3pPr marL="914400" algn="l" rtl="0" fontAlgn="base">
              <a:spcBef>
                <a:spcPct val="0"/>
              </a:spcBef>
              <a:spcAft>
                <a:spcPct val="0"/>
              </a:spcAft>
              <a:defRPr sz="3000" kern="1200">
                <a:solidFill>
                  <a:schemeClr val="tx1"/>
                </a:solidFill>
                <a:latin typeface="Arial"/>
                <a:ea typeface="+mn-ea"/>
                <a:cs typeface="+mn-cs"/>
              </a:defRPr>
            </a:lvl3pPr>
            <a:lvl4pPr marL="1371600" algn="l" rtl="0" fontAlgn="base">
              <a:spcBef>
                <a:spcPct val="0"/>
              </a:spcBef>
              <a:spcAft>
                <a:spcPct val="0"/>
              </a:spcAft>
              <a:defRPr sz="3000" kern="1200">
                <a:solidFill>
                  <a:schemeClr val="tx1"/>
                </a:solidFill>
                <a:latin typeface="Arial"/>
                <a:ea typeface="+mn-ea"/>
                <a:cs typeface="+mn-cs"/>
              </a:defRPr>
            </a:lvl4pPr>
            <a:lvl5pPr marL="1828800" algn="l" rtl="0" fontAlgn="base">
              <a:spcBef>
                <a:spcPct val="0"/>
              </a:spcBef>
              <a:spcAft>
                <a:spcPct val="0"/>
              </a:spcAft>
              <a:defRPr sz="3000" kern="1200">
                <a:solidFill>
                  <a:schemeClr val="tx1"/>
                </a:solidFill>
                <a:latin typeface="Arial"/>
                <a:ea typeface="+mn-ea"/>
                <a:cs typeface="+mn-cs"/>
              </a:defRPr>
            </a:lvl5pPr>
            <a:lvl6pPr marL="2286000" algn="l" defTabSz="914400" rtl="0" eaLnBrk="1" latinLnBrk="0" hangingPunct="1">
              <a:defRPr sz="3000" kern="1200">
                <a:solidFill>
                  <a:schemeClr val="tx1"/>
                </a:solidFill>
                <a:latin typeface="Arial"/>
                <a:ea typeface="+mn-ea"/>
                <a:cs typeface="+mn-cs"/>
              </a:defRPr>
            </a:lvl6pPr>
            <a:lvl7pPr marL="2743200" algn="l" defTabSz="914400" rtl="0" eaLnBrk="1" latinLnBrk="0" hangingPunct="1">
              <a:defRPr sz="3000" kern="1200">
                <a:solidFill>
                  <a:schemeClr val="tx1"/>
                </a:solidFill>
                <a:latin typeface="Arial"/>
                <a:ea typeface="+mn-ea"/>
                <a:cs typeface="+mn-cs"/>
              </a:defRPr>
            </a:lvl7pPr>
            <a:lvl8pPr marL="3200400" algn="l" defTabSz="914400" rtl="0" eaLnBrk="1" latinLnBrk="0" hangingPunct="1">
              <a:defRPr sz="3000" kern="1200">
                <a:solidFill>
                  <a:schemeClr val="tx1"/>
                </a:solidFill>
                <a:latin typeface="Arial"/>
                <a:ea typeface="+mn-ea"/>
                <a:cs typeface="+mn-cs"/>
              </a:defRPr>
            </a:lvl8pPr>
            <a:lvl9pPr marL="3657600" algn="l" defTabSz="914400" rtl="0" eaLnBrk="1" latinLnBrk="0" hangingPunct="1">
              <a:defRPr sz="3000" kern="1200">
                <a:solidFill>
                  <a:schemeClr val="tx1"/>
                </a:solidFill>
                <a:latin typeface="Arial"/>
                <a:ea typeface="+mn-ea"/>
                <a:cs typeface="+mn-cs"/>
              </a:defRPr>
            </a:lvl9pPr>
          </a:lstStyle>
          <a:p>
            <a:pPr algn="ctr">
              <a:lnSpc>
                <a:spcPct val="110000"/>
              </a:lnSpc>
            </a:pPr>
            <a:r>
              <a:rPr lang="en-GB" sz="1800" i="1" dirty="0">
                <a:latin typeface="+mj-lt"/>
                <a:cs typeface="Arial" pitchFamily="34" charset="0"/>
              </a:rPr>
              <a:t>Figure 6 – Visualized prediction for future autonomy</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intellectualsage|08-2022"/>
</p:tagLst>
</file>

<file path=ppt/theme/theme1.xml><?xml version="1.0" encoding="utf-8"?>
<a:theme xmlns:a="http://schemas.openxmlformats.org/drawingml/2006/main" name="Default Desig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3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1626</TotalTime>
  <Words>863</Words>
  <Application>Microsoft Office PowerPoint</Application>
  <PresentationFormat>Custom</PresentationFormat>
  <Paragraphs>51</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Default Design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Research Poster</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Jason S.</cp:lastModifiedBy>
  <cp:revision>26</cp:revision>
  <dcterms:modified xsi:type="dcterms:W3CDTF">2025-08-08T18:16:49Z</dcterms:modified>
  <cp:category>templates for scientific poster</cp:category>
</cp:coreProperties>
</file>