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61D-28EF-43DA-BC07-954B7855D9A2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3394-2F3A-42DF-A2DA-A293F392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61D-28EF-43DA-BC07-954B7855D9A2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3394-2F3A-42DF-A2DA-A293F392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0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61D-28EF-43DA-BC07-954B7855D9A2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3394-2F3A-42DF-A2DA-A293F392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4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61D-28EF-43DA-BC07-954B7855D9A2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3394-2F3A-42DF-A2DA-A293F392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61D-28EF-43DA-BC07-954B7855D9A2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3394-2F3A-42DF-A2DA-A293F392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3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61D-28EF-43DA-BC07-954B7855D9A2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3394-2F3A-42DF-A2DA-A293F392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3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61D-28EF-43DA-BC07-954B7855D9A2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3394-2F3A-42DF-A2DA-A293F392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0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61D-28EF-43DA-BC07-954B7855D9A2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3394-2F3A-42DF-A2DA-A293F392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4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61D-28EF-43DA-BC07-954B7855D9A2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3394-2F3A-42DF-A2DA-A293F392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3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61D-28EF-43DA-BC07-954B7855D9A2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3394-2F3A-42DF-A2DA-A293F392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8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61D-28EF-43DA-BC07-954B7855D9A2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93394-2F3A-42DF-A2DA-A293F392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8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4361D-28EF-43DA-BC07-954B7855D9A2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93394-2F3A-42DF-A2DA-A293F392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6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let computers choose?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Booleans and if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1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 are true/false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887" y="1825625"/>
            <a:ext cx="10515600" cy="4351338"/>
          </a:xfrm>
        </p:spPr>
        <p:txBody>
          <a:bodyPr/>
          <a:lstStyle/>
          <a:p>
            <a:r>
              <a:rPr lang="en-US" dirty="0" smtClean="0"/>
              <a:t>A Boolean is a value that can be either true, or false.</a:t>
            </a:r>
          </a:p>
          <a:p>
            <a:r>
              <a:rPr lang="en-US" dirty="0" smtClean="0"/>
              <a:t>There is no in-between, it can’t be half true half false</a:t>
            </a:r>
          </a:p>
          <a:p>
            <a:r>
              <a:rPr lang="en-US" dirty="0" smtClean="0"/>
              <a:t>Other names used for Boolean values:</a:t>
            </a:r>
          </a:p>
          <a:p>
            <a:pPr lvl="1"/>
            <a:r>
              <a:rPr lang="en-US" dirty="0" smtClean="0"/>
              <a:t>On, off</a:t>
            </a:r>
          </a:p>
          <a:p>
            <a:pPr lvl="1"/>
            <a:r>
              <a:rPr lang="en-US" dirty="0" smtClean="0"/>
              <a:t>True, false</a:t>
            </a:r>
          </a:p>
          <a:p>
            <a:pPr lvl="1"/>
            <a:r>
              <a:rPr lang="en-US" dirty="0" smtClean="0"/>
              <a:t>1, 0</a:t>
            </a:r>
          </a:p>
          <a:p>
            <a:pPr lvl="1"/>
            <a:r>
              <a:rPr lang="en-US" dirty="0" smtClean="0"/>
              <a:t>Yes, no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7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Relational operators are a way to compare (relate) two non-Boolean values, and give a Boolean result. For example: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Is A greater than B?                       (A &gt; B)</a:t>
            </a:r>
          </a:p>
          <a:p>
            <a:r>
              <a:rPr lang="en-US" dirty="0" smtClean="0"/>
              <a:t>Does A equal B?                             (A == B)</a:t>
            </a:r>
          </a:p>
          <a:p>
            <a:r>
              <a:rPr lang="en-US" dirty="0" smtClean="0"/>
              <a:t>Is A greater than or equal to B?  (A &gt;= B)</a:t>
            </a:r>
          </a:p>
          <a:p>
            <a:r>
              <a:rPr lang="en-US" dirty="0" smtClean="0"/>
              <a:t>Does A </a:t>
            </a:r>
            <a:r>
              <a:rPr lang="en-US" b="1" dirty="0" smtClean="0"/>
              <a:t>NOT</a:t>
            </a:r>
            <a:r>
              <a:rPr lang="en-US" dirty="0" smtClean="0"/>
              <a:t> equal B?                    (A != B)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36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Relational operators act on one or more Boolean values.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Flip a Boolean around: “not”                        (!true) is false</a:t>
            </a:r>
          </a:p>
          <a:p>
            <a:r>
              <a:rPr lang="en-US" dirty="0" smtClean="0"/>
              <a:t>Compare two Booleans: “A and B”              (A &amp;&amp; B) is true only if both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  A and B are true.</a:t>
            </a:r>
          </a:p>
          <a:p>
            <a:r>
              <a:rPr lang="en-US" dirty="0" smtClean="0"/>
              <a:t>Compare two Booleans: “A or B”                 ( A || B) is true if either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  A or B is true.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225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statements let the computer decide which code to run based on a Boolean condition.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If George ate his peas and carrots,		if (</a:t>
            </a:r>
            <a:r>
              <a:rPr lang="en-US" dirty="0" err="1" smtClean="0"/>
              <a:t>atePeas</a:t>
            </a:r>
            <a:r>
              <a:rPr lang="en-US" dirty="0" smtClean="0"/>
              <a:t> &amp;&amp; </a:t>
            </a:r>
            <a:r>
              <a:rPr lang="en-US" dirty="0" err="1" smtClean="0"/>
              <a:t>ateCarrots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	Let him go outside					</a:t>
            </a:r>
            <a:r>
              <a:rPr lang="en-US" dirty="0" err="1" smtClean="0"/>
              <a:t>cout</a:t>
            </a:r>
            <a:r>
              <a:rPr lang="en-US" dirty="0" smtClean="0"/>
              <a:t> &lt;&lt; “Go outside”;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If the lights are on past 10 pm			if (</a:t>
            </a:r>
            <a:r>
              <a:rPr lang="en-US" dirty="0" err="1" smtClean="0"/>
              <a:t>lightsOn</a:t>
            </a:r>
            <a:r>
              <a:rPr lang="en-US" dirty="0" smtClean="0"/>
              <a:t> &amp;&amp; hour &gt; 10)</a:t>
            </a:r>
          </a:p>
          <a:p>
            <a:pPr marL="914400" lvl="2" indent="0">
              <a:buNone/>
            </a:pPr>
            <a:r>
              <a:rPr lang="en-US" dirty="0" smtClean="0"/>
              <a:t>Turn them off						</a:t>
            </a:r>
            <a:r>
              <a:rPr lang="en-US" dirty="0" err="1" smtClean="0"/>
              <a:t>cout</a:t>
            </a:r>
            <a:r>
              <a:rPr lang="en-US" dirty="0" smtClean="0"/>
              <a:t> &lt;&lt; “Lights off”;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1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Else statements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Else statements let the computer choose what to do when the if statement is false.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f (</a:t>
            </a:r>
            <a:r>
              <a:rPr lang="en-US" dirty="0" err="1" smtClean="0"/>
              <a:t>atePeas</a:t>
            </a:r>
            <a:r>
              <a:rPr lang="en-US" dirty="0" smtClean="0"/>
              <a:t> &amp;&amp; </a:t>
            </a:r>
            <a:r>
              <a:rPr lang="en-US" dirty="0" err="1" smtClean="0"/>
              <a:t>ateCarrots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“Go outside”;</a:t>
            </a:r>
          </a:p>
          <a:p>
            <a:pPr marL="0" indent="0">
              <a:buNone/>
            </a:pP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“You’re grounded”;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9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semicolons 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action that the if statement performs is part of the if statement. You do not put a semicolon until the end of the whole statement, after the action.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myCondition</a:t>
            </a:r>
            <a:r>
              <a:rPr lang="en-US" dirty="0" smtClean="0"/>
              <a:t>) // No semicolon here, the statement isn’t complete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do_the_thing</a:t>
            </a:r>
            <a:r>
              <a:rPr lang="en-US" dirty="0" smtClean="0"/>
              <a:t>(); // Semicolon here, end of if statement</a:t>
            </a:r>
          </a:p>
          <a:p>
            <a:pPr marL="0" indent="0">
              <a:buNone/>
            </a:pPr>
            <a:r>
              <a:rPr lang="en-US" dirty="0" smtClean="0"/>
              <a:t>else // No semicolon here, the statement isn’t yet complete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do_the_other_thing</a:t>
            </a:r>
            <a:r>
              <a:rPr lang="en-US" dirty="0" smtClean="0"/>
              <a:t>(); // Semicolon here, end of else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8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you want to do more than one thing?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This is where curly braces come in. They combine multiple statements into a single unit that can go into an if statement. You do not need a semicolon after the closing brace.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f (</a:t>
            </a:r>
            <a:r>
              <a:rPr lang="en-US" dirty="0" err="1" smtClean="0"/>
              <a:t>myCondition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thing1();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thing2();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drSeuss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016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357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How to let computers choose?</vt:lpstr>
      <vt:lpstr>Booleans are true/false values</vt:lpstr>
      <vt:lpstr>Relational Operators</vt:lpstr>
      <vt:lpstr>Logical Operators</vt:lpstr>
      <vt:lpstr>If statements</vt:lpstr>
      <vt:lpstr>Else statements </vt:lpstr>
      <vt:lpstr>Where do semicolons go?</vt:lpstr>
      <vt:lpstr>What if you want to do more than one thing?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Boolean?</dc:title>
  <dc:creator>Philip Taylor</dc:creator>
  <cp:lastModifiedBy>Philip Taylor</cp:lastModifiedBy>
  <cp:revision>6</cp:revision>
  <dcterms:created xsi:type="dcterms:W3CDTF">2017-02-17T18:56:23Z</dcterms:created>
  <dcterms:modified xsi:type="dcterms:W3CDTF">2017-02-17T21:06:37Z</dcterms:modified>
</cp:coreProperties>
</file>