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77" r:id="rId6"/>
    <p:sldId id="257" r:id="rId7"/>
    <p:sldId id="280" r:id="rId8"/>
    <p:sldId id="281" r:id="rId9"/>
    <p:sldId id="279" r:id="rId10"/>
    <p:sldId id="282" r:id="rId11"/>
    <p:sldId id="286" r:id="rId12"/>
    <p:sldId id="287" r:id="rId13"/>
    <p:sldId id="285" r:id="rId14"/>
    <p:sldId id="292" r:id="rId15"/>
    <p:sldId id="293" r:id="rId16"/>
    <p:sldId id="294" r:id="rId17"/>
    <p:sldId id="288" r:id="rId18"/>
    <p:sldId id="289" r:id="rId19"/>
    <p:sldId id="295" r:id="rId20"/>
    <p:sldId id="290" r:id="rId21"/>
    <p:sldId id="291" r:id="rId22"/>
    <p:sldId id="274" r:id="rId23"/>
    <p:sldId id="284" r:id="rId2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BCFA8-6C3E-1646-918B-F7902F9C1914}" v="50" dt="2022-11-24T09:23:04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tijn Broekhof" userId="620ef49e-1a78-425a-8e45-6b1549047d0b" providerId="ADAL" clId="{507BCFA8-6C3E-1646-918B-F7902F9C1914}"/>
    <pc:docChg chg="undo custSel addSld delSld modSld sldOrd">
      <pc:chgData name="Jan Martijn Broekhof" userId="620ef49e-1a78-425a-8e45-6b1549047d0b" providerId="ADAL" clId="{507BCFA8-6C3E-1646-918B-F7902F9C1914}" dt="2022-11-24T09:25:08.783" v="2887" actId="255"/>
      <pc:docMkLst>
        <pc:docMk/>
      </pc:docMkLst>
      <pc:sldChg chg="addSp delSp mod">
        <pc:chgData name="Jan Martijn Broekhof" userId="620ef49e-1a78-425a-8e45-6b1549047d0b" providerId="ADAL" clId="{507BCFA8-6C3E-1646-918B-F7902F9C1914}" dt="2022-11-17T13:06:26.459" v="698"/>
        <pc:sldMkLst>
          <pc:docMk/>
          <pc:sldMk cId="4181286738" sldId="256"/>
        </pc:sldMkLst>
        <pc:picChg chg="del">
          <ac:chgData name="Jan Martijn Broekhof" userId="620ef49e-1a78-425a-8e45-6b1549047d0b" providerId="ADAL" clId="{507BCFA8-6C3E-1646-918B-F7902F9C1914}" dt="2022-11-17T13:06:25.524" v="697" actId="478"/>
          <ac:picMkLst>
            <pc:docMk/>
            <pc:sldMk cId="4181286738" sldId="256"/>
            <ac:picMk id="5" creationId="{9E770223-8AF0-5828-3C02-4D3E7663B9C6}"/>
          </ac:picMkLst>
        </pc:picChg>
        <pc:picChg chg="add">
          <ac:chgData name="Jan Martijn Broekhof" userId="620ef49e-1a78-425a-8e45-6b1549047d0b" providerId="ADAL" clId="{507BCFA8-6C3E-1646-918B-F7902F9C1914}" dt="2022-11-17T13:06:26.459" v="698"/>
          <ac:picMkLst>
            <pc:docMk/>
            <pc:sldMk cId="4181286738" sldId="256"/>
            <ac:picMk id="2050" creationId="{205B68EF-5941-4EDF-B78E-D87BE3EC72F2}"/>
          </ac:picMkLst>
        </pc:picChg>
      </pc:sldChg>
      <pc:sldChg chg="addSp delSp modSp mod">
        <pc:chgData name="Jan Martijn Broekhof" userId="620ef49e-1a78-425a-8e45-6b1549047d0b" providerId="ADAL" clId="{507BCFA8-6C3E-1646-918B-F7902F9C1914}" dt="2022-11-17T13:06:53.225" v="704"/>
        <pc:sldMkLst>
          <pc:docMk/>
          <pc:sldMk cId="4095398803" sldId="257"/>
        </pc:sldMkLst>
        <pc:spChg chg="mod">
          <ac:chgData name="Jan Martijn Broekhof" userId="620ef49e-1a78-425a-8e45-6b1549047d0b" providerId="ADAL" clId="{507BCFA8-6C3E-1646-918B-F7902F9C1914}" dt="2022-11-17T13:03:44.939" v="693" actId="20577"/>
          <ac:spMkLst>
            <pc:docMk/>
            <pc:sldMk cId="4095398803" sldId="257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3:04:22.905" v="696" actId="313"/>
          <ac:spMkLst>
            <pc:docMk/>
            <pc:sldMk cId="4095398803" sldId="257"/>
            <ac:spMk id="3" creationId="{F9266055-276E-4621-BC08-F617E15F7490}"/>
          </ac:spMkLst>
        </pc:spChg>
        <pc:picChg chg="del">
          <ac:chgData name="Jan Martijn Broekhof" userId="620ef49e-1a78-425a-8e45-6b1549047d0b" providerId="ADAL" clId="{507BCFA8-6C3E-1646-918B-F7902F9C1914}" dt="2022-11-17T13:06:52.338" v="703" actId="478"/>
          <ac:picMkLst>
            <pc:docMk/>
            <pc:sldMk cId="4095398803" sldId="257"/>
            <ac:picMk id="4" creationId="{C1FEADED-250F-038A-9BA5-49C85C85ADE4}"/>
          </ac:picMkLst>
        </pc:picChg>
        <pc:picChg chg="add mod">
          <ac:chgData name="Jan Martijn Broekhof" userId="620ef49e-1a78-425a-8e45-6b1549047d0b" providerId="ADAL" clId="{507BCFA8-6C3E-1646-918B-F7902F9C1914}" dt="2022-11-17T13:06:53.225" v="704"/>
          <ac:picMkLst>
            <pc:docMk/>
            <pc:sldMk cId="4095398803" sldId="257"/>
            <ac:picMk id="5" creationId="{7BB1D8F1-98CC-BBBC-FEA4-3C8C1C9601FF}"/>
          </ac:picMkLst>
        </pc:picChg>
      </pc:sldChg>
      <pc:sldChg chg="del">
        <pc:chgData name="Jan Martijn Broekhof" userId="620ef49e-1a78-425a-8e45-6b1549047d0b" providerId="ADAL" clId="{507BCFA8-6C3E-1646-918B-F7902F9C1914}" dt="2022-11-17T13:07:33.544" v="729" actId="2696"/>
        <pc:sldMkLst>
          <pc:docMk/>
          <pc:sldMk cId="4057006386" sldId="259"/>
        </pc:sldMkLst>
      </pc:sldChg>
      <pc:sldChg chg="del">
        <pc:chgData name="Jan Martijn Broekhof" userId="620ef49e-1a78-425a-8e45-6b1549047d0b" providerId="ADAL" clId="{507BCFA8-6C3E-1646-918B-F7902F9C1914}" dt="2022-11-17T13:07:16.015" v="715" actId="2696"/>
        <pc:sldMkLst>
          <pc:docMk/>
          <pc:sldMk cId="1766349894" sldId="260"/>
        </pc:sldMkLst>
      </pc:sldChg>
      <pc:sldChg chg="del">
        <pc:chgData name="Jan Martijn Broekhof" userId="620ef49e-1a78-425a-8e45-6b1549047d0b" providerId="ADAL" clId="{507BCFA8-6C3E-1646-918B-F7902F9C1914}" dt="2022-11-17T13:07:17.204" v="716" actId="2696"/>
        <pc:sldMkLst>
          <pc:docMk/>
          <pc:sldMk cId="4242881864" sldId="261"/>
        </pc:sldMkLst>
      </pc:sldChg>
      <pc:sldChg chg="del">
        <pc:chgData name="Jan Martijn Broekhof" userId="620ef49e-1a78-425a-8e45-6b1549047d0b" providerId="ADAL" clId="{507BCFA8-6C3E-1646-918B-F7902F9C1914}" dt="2022-11-17T13:07:18.336" v="717" actId="2696"/>
        <pc:sldMkLst>
          <pc:docMk/>
          <pc:sldMk cId="3700462547" sldId="262"/>
        </pc:sldMkLst>
      </pc:sldChg>
      <pc:sldChg chg="del">
        <pc:chgData name="Jan Martijn Broekhof" userId="620ef49e-1a78-425a-8e45-6b1549047d0b" providerId="ADAL" clId="{507BCFA8-6C3E-1646-918B-F7902F9C1914}" dt="2022-11-17T13:07:20.920" v="719" actId="2696"/>
        <pc:sldMkLst>
          <pc:docMk/>
          <pc:sldMk cId="3599549992" sldId="263"/>
        </pc:sldMkLst>
      </pc:sldChg>
      <pc:sldChg chg="del">
        <pc:chgData name="Jan Martijn Broekhof" userId="620ef49e-1a78-425a-8e45-6b1549047d0b" providerId="ADAL" clId="{507BCFA8-6C3E-1646-918B-F7902F9C1914}" dt="2022-11-17T13:07:30.596" v="727" actId="2696"/>
        <pc:sldMkLst>
          <pc:docMk/>
          <pc:sldMk cId="1631850621" sldId="264"/>
        </pc:sldMkLst>
      </pc:sldChg>
      <pc:sldChg chg="del">
        <pc:chgData name="Jan Martijn Broekhof" userId="620ef49e-1a78-425a-8e45-6b1549047d0b" providerId="ADAL" clId="{507BCFA8-6C3E-1646-918B-F7902F9C1914}" dt="2022-11-17T13:07:23.680" v="721" actId="2696"/>
        <pc:sldMkLst>
          <pc:docMk/>
          <pc:sldMk cId="1642614521" sldId="265"/>
        </pc:sldMkLst>
      </pc:sldChg>
      <pc:sldChg chg="del">
        <pc:chgData name="Jan Martijn Broekhof" userId="620ef49e-1a78-425a-8e45-6b1549047d0b" providerId="ADAL" clId="{507BCFA8-6C3E-1646-918B-F7902F9C1914}" dt="2022-11-17T13:07:24.599" v="722" actId="2696"/>
        <pc:sldMkLst>
          <pc:docMk/>
          <pc:sldMk cId="3658047335" sldId="266"/>
        </pc:sldMkLst>
      </pc:sldChg>
      <pc:sldChg chg="del">
        <pc:chgData name="Jan Martijn Broekhof" userId="620ef49e-1a78-425a-8e45-6b1549047d0b" providerId="ADAL" clId="{507BCFA8-6C3E-1646-918B-F7902F9C1914}" dt="2022-11-17T13:07:25.464" v="723" actId="2696"/>
        <pc:sldMkLst>
          <pc:docMk/>
          <pc:sldMk cId="603520741" sldId="267"/>
        </pc:sldMkLst>
      </pc:sldChg>
      <pc:sldChg chg="del">
        <pc:chgData name="Jan Martijn Broekhof" userId="620ef49e-1a78-425a-8e45-6b1549047d0b" providerId="ADAL" clId="{507BCFA8-6C3E-1646-918B-F7902F9C1914}" dt="2022-11-17T13:07:26.902" v="724" actId="2696"/>
        <pc:sldMkLst>
          <pc:docMk/>
          <pc:sldMk cId="2584795847" sldId="268"/>
        </pc:sldMkLst>
      </pc:sldChg>
      <pc:sldChg chg="del">
        <pc:chgData name="Jan Martijn Broekhof" userId="620ef49e-1a78-425a-8e45-6b1549047d0b" providerId="ADAL" clId="{507BCFA8-6C3E-1646-918B-F7902F9C1914}" dt="2022-11-17T13:07:28.102" v="725" actId="2696"/>
        <pc:sldMkLst>
          <pc:docMk/>
          <pc:sldMk cId="3667313363" sldId="269"/>
        </pc:sldMkLst>
      </pc:sldChg>
      <pc:sldChg chg="del">
        <pc:chgData name="Jan Martijn Broekhof" userId="620ef49e-1a78-425a-8e45-6b1549047d0b" providerId="ADAL" clId="{507BCFA8-6C3E-1646-918B-F7902F9C1914}" dt="2022-11-17T13:07:29.123" v="726" actId="2696"/>
        <pc:sldMkLst>
          <pc:docMk/>
          <pc:sldMk cId="2410139784" sldId="270"/>
        </pc:sldMkLst>
      </pc:sldChg>
      <pc:sldChg chg="del">
        <pc:chgData name="Jan Martijn Broekhof" userId="620ef49e-1a78-425a-8e45-6b1549047d0b" providerId="ADAL" clId="{507BCFA8-6C3E-1646-918B-F7902F9C1914}" dt="2022-11-17T13:07:19.509" v="718" actId="2696"/>
        <pc:sldMkLst>
          <pc:docMk/>
          <pc:sldMk cId="949142951" sldId="271"/>
        </pc:sldMkLst>
      </pc:sldChg>
      <pc:sldChg chg="del">
        <pc:chgData name="Jan Martijn Broekhof" userId="620ef49e-1a78-425a-8e45-6b1549047d0b" providerId="ADAL" clId="{507BCFA8-6C3E-1646-918B-F7902F9C1914}" dt="2022-11-17T13:07:31.670" v="728" actId="2696"/>
        <pc:sldMkLst>
          <pc:docMk/>
          <pc:sldMk cId="4292319876" sldId="272"/>
        </pc:sldMkLst>
      </pc:sldChg>
      <pc:sldChg chg="addSp delSp modSp mod">
        <pc:chgData name="Jan Martijn Broekhof" userId="620ef49e-1a78-425a-8e45-6b1549047d0b" providerId="ADAL" clId="{507BCFA8-6C3E-1646-918B-F7902F9C1914}" dt="2022-11-17T13:07:37.716" v="731"/>
        <pc:sldMkLst>
          <pc:docMk/>
          <pc:sldMk cId="2757076652" sldId="274"/>
        </pc:sldMkLst>
        <pc:picChg chg="del">
          <ac:chgData name="Jan Martijn Broekhof" userId="620ef49e-1a78-425a-8e45-6b1549047d0b" providerId="ADAL" clId="{507BCFA8-6C3E-1646-918B-F7902F9C1914}" dt="2022-11-17T13:07:36.535" v="730" actId="478"/>
          <ac:picMkLst>
            <pc:docMk/>
            <pc:sldMk cId="2757076652" sldId="274"/>
            <ac:picMk id="4" creationId="{C2AF1114-141B-5DCE-12B0-12F0B7C0E8C3}"/>
          </ac:picMkLst>
        </pc:picChg>
        <pc:picChg chg="add mod">
          <ac:chgData name="Jan Martijn Broekhof" userId="620ef49e-1a78-425a-8e45-6b1549047d0b" providerId="ADAL" clId="{507BCFA8-6C3E-1646-918B-F7902F9C1914}" dt="2022-11-17T13:07:37.716" v="731"/>
          <ac:picMkLst>
            <pc:docMk/>
            <pc:sldMk cId="2757076652" sldId="274"/>
            <ac:picMk id="5" creationId="{7DBBD4BB-59D7-BE6E-0598-758642ADDE52}"/>
          </ac:picMkLst>
        </pc:picChg>
      </pc:sldChg>
      <pc:sldChg chg="del">
        <pc:chgData name="Jan Martijn Broekhof" userId="620ef49e-1a78-425a-8e45-6b1549047d0b" providerId="ADAL" clId="{507BCFA8-6C3E-1646-918B-F7902F9C1914}" dt="2022-11-17T13:07:42.223" v="732" actId="2696"/>
        <pc:sldMkLst>
          <pc:docMk/>
          <pc:sldMk cId="4117135462" sldId="275"/>
        </pc:sldMkLst>
      </pc:sldChg>
      <pc:sldChg chg="del">
        <pc:chgData name="Jan Martijn Broekhof" userId="620ef49e-1a78-425a-8e45-6b1549047d0b" providerId="ADAL" clId="{507BCFA8-6C3E-1646-918B-F7902F9C1914}" dt="2022-11-17T13:07:22.339" v="720" actId="2696"/>
        <pc:sldMkLst>
          <pc:docMk/>
          <pc:sldMk cId="1070835509" sldId="276"/>
        </pc:sldMkLst>
      </pc:sldChg>
      <pc:sldChg chg="addSp modSp">
        <pc:chgData name="Jan Martijn Broekhof" userId="620ef49e-1a78-425a-8e45-6b1549047d0b" providerId="ADAL" clId="{507BCFA8-6C3E-1646-918B-F7902F9C1914}" dt="2022-11-17T13:06:47.067" v="702" actId="14100"/>
        <pc:sldMkLst>
          <pc:docMk/>
          <pc:sldMk cId="528723572" sldId="277"/>
        </pc:sldMkLst>
        <pc:picChg chg="add mod">
          <ac:chgData name="Jan Martijn Broekhof" userId="620ef49e-1a78-425a-8e45-6b1549047d0b" providerId="ADAL" clId="{507BCFA8-6C3E-1646-918B-F7902F9C1914}" dt="2022-11-17T13:06:47.067" v="702" actId="14100"/>
          <ac:picMkLst>
            <pc:docMk/>
            <pc:sldMk cId="528723572" sldId="277"/>
            <ac:picMk id="2" creationId="{69839BF0-B958-0958-660D-16B25B6E039A}"/>
          </ac:picMkLst>
        </pc:picChg>
      </pc:sldChg>
      <pc:sldChg chg="addSp delSp modSp mod">
        <pc:chgData name="Jan Martijn Broekhof" userId="620ef49e-1a78-425a-8e45-6b1549047d0b" providerId="ADAL" clId="{507BCFA8-6C3E-1646-918B-F7902F9C1914}" dt="2022-11-17T13:16:12.221" v="1216" actId="6549"/>
        <pc:sldMkLst>
          <pc:docMk/>
          <pc:sldMk cId="2330413777" sldId="279"/>
        </pc:sldMkLst>
        <pc:spChg chg="mod">
          <ac:chgData name="Jan Martijn Broekhof" userId="620ef49e-1a78-425a-8e45-6b1549047d0b" providerId="ADAL" clId="{507BCFA8-6C3E-1646-918B-F7902F9C1914}" dt="2022-11-17T13:00:10.975" v="383" actId="115"/>
          <ac:spMkLst>
            <pc:docMk/>
            <pc:sldMk cId="2330413777" sldId="279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3:16:12.221" v="1216" actId="6549"/>
          <ac:spMkLst>
            <pc:docMk/>
            <pc:sldMk cId="2330413777" sldId="279"/>
            <ac:spMk id="3" creationId="{F9266055-276E-4621-BC08-F617E15F7490}"/>
          </ac:spMkLst>
        </pc:spChg>
        <pc:picChg chg="del">
          <ac:chgData name="Jan Martijn Broekhof" userId="620ef49e-1a78-425a-8e45-6b1549047d0b" providerId="ADAL" clId="{507BCFA8-6C3E-1646-918B-F7902F9C1914}" dt="2022-11-17T13:07:09.406" v="711" actId="478"/>
          <ac:picMkLst>
            <pc:docMk/>
            <pc:sldMk cId="2330413777" sldId="279"/>
            <ac:picMk id="4" creationId="{C1FEADED-250F-038A-9BA5-49C85C85ADE4}"/>
          </ac:picMkLst>
        </pc:picChg>
        <pc:picChg chg="add del mod">
          <ac:chgData name="Jan Martijn Broekhof" userId="620ef49e-1a78-425a-8e45-6b1549047d0b" providerId="ADAL" clId="{507BCFA8-6C3E-1646-918B-F7902F9C1914}" dt="2022-11-17T13:07:07.395" v="710" actId="478"/>
          <ac:picMkLst>
            <pc:docMk/>
            <pc:sldMk cId="2330413777" sldId="279"/>
            <ac:picMk id="5" creationId="{BF45564C-FCC5-8F3A-467D-C55691481F22}"/>
          </ac:picMkLst>
        </pc:picChg>
        <pc:picChg chg="add mod">
          <ac:chgData name="Jan Martijn Broekhof" userId="620ef49e-1a78-425a-8e45-6b1549047d0b" providerId="ADAL" clId="{507BCFA8-6C3E-1646-918B-F7902F9C1914}" dt="2022-11-17T13:07:09.781" v="712"/>
          <ac:picMkLst>
            <pc:docMk/>
            <pc:sldMk cId="2330413777" sldId="279"/>
            <ac:picMk id="6" creationId="{D8C2BDA7-E90A-BEEB-B639-38D99B4E900C}"/>
          </ac:picMkLst>
        </pc:picChg>
      </pc:sldChg>
      <pc:sldChg chg="addSp delSp modSp add mod modAnim">
        <pc:chgData name="Jan Martijn Broekhof" userId="620ef49e-1a78-425a-8e45-6b1549047d0b" providerId="ADAL" clId="{507BCFA8-6C3E-1646-918B-F7902F9C1914}" dt="2022-11-17T13:14:18.352" v="1121" actId="27636"/>
        <pc:sldMkLst>
          <pc:docMk/>
          <pc:sldMk cId="610330779" sldId="280"/>
        </pc:sldMkLst>
        <pc:spChg chg="mod">
          <ac:chgData name="Jan Martijn Broekhof" userId="620ef49e-1a78-425a-8e45-6b1549047d0b" providerId="ADAL" clId="{507BCFA8-6C3E-1646-918B-F7902F9C1914}" dt="2022-11-17T12:58:24.695" v="300" actId="6549"/>
          <ac:spMkLst>
            <pc:docMk/>
            <pc:sldMk cId="610330779" sldId="280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3:14:18.352" v="1121" actId="27636"/>
          <ac:spMkLst>
            <pc:docMk/>
            <pc:sldMk cId="610330779" sldId="280"/>
            <ac:spMk id="3" creationId="{F9266055-276E-4621-BC08-F617E15F7490}"/>
          </ac:spMkLst>
        </pc:spChg>
        <pc:picChg chg="del">
          <ac:chgData name="Jan Martijn Broekhof" userId="620ef49e-1a78-425a-8e45-6b1549047d0b" providerId="ADAL" clId="{507BCFA8-6C3E-1646-918B-F7902F9C1914}" dt="2022-11-17T13:06:59.140" v="707" actId="478"/>
          <ac:picMkLst>
            <pc:docMk/>
            <pc:sldMk cId="610330779" sldId="280"/>
            <ac:picMk id="4" creationId="{C1FEADED-250F-038A-9BA5-49C85C85ADE4}"/>
          </ac:picMkLst>
        </pc:picChg>
        <pc:picChg chg="add mod">
          <ac:chgData name="Jan Martijn Broekhof" userId="620ef49e-1a78-425a-8e45-6b1549047d0b" providerId="ADAL" clId="{507BCFA8-6C3E-1646-918B-F7902F9C1914}" dt="2022-11-17T13:06:59.512" v="708"/>
          <ac:picMkLst>
            <pc:docMk/>
            <pc:sldMk cId="610330779" sldId="280"/>
            <ac:picMk id="5" creationId="{0C77DA1F-E4B4-D791-7A85-C2894D28CCD7}"/>
          </ac:picMkLst>
        </pc:picChg>
      </pc:sldChg>
      <pc:sldChg chg="addSp modSp new mod modNotesTx">
        <pc:chgData name="Jan Martijn Broekhof" userId="620ef49e-1a78-425a-8e45-6b1549047d0b" providerId="ADAL" clId="{507BCFA8-6C3E-1646-918B-F7902F9C1914}" dt="2022-11-17T12:58:32.114" v="302" actId="20577"/>
        <pc:sldMkLst>
          <pc:docMk/>
          <pc:sldMk cId="2143122345" sldId="281"/>
        </pc:sldMkLst>
        <pc:spChg chg="mod">
          <ac:chgData name="Jan Martijn Broekhof" userId="620ef49e-1a78-425a-8e45-6b1549047d0b" providerId="ADAL" clId="{507BCFA8-6C3E-1646-918B-F7902F9C1914}" dt="2022-11-17T12:57:48.113" v="268" actId="255"/>
          <ac:spMkLst>
            <pc:docMk/>
            <pc:sldMk cId="2143122345" sldId="281"/>
            <ac:spMk id="2" creationId="{88AA7E67-0213-235B-5F61-FAC61E74F0DB}"/>
          </ac:spMkLst>
        </pc:spChg>
        <pc:picChg chg="add mod">
          <ac:chgData name="Jan Martijn Broekhof" userId="620ef49e-1a78-425a-8e45-6b1549047d0b" providerId="ADAL" clId="{507BCFA8-6C3E-1646-918B-F7902F9C1914}" dt="2022-11-17T12:57:23.110" v="228" actId="1076"/>
          <ac:picMkLst>
            <pc:docMk/>
            <pc:sldMk cId="2143122345" sldId="281"/>
            <ac:picMk id="1026" creationId="{076B7573-B7F9-01F7-B499-BCD0EB482E00}"/>
          </ac:picMkLst>
        </pc:picChg>
      </pc:sldChg>
      <pc:sldChg chg="addSp delSp modSp add mod">
        <pc:chgData name="Jan Martijn Broekhof" userId="620ef49e-1a78-425a-8e45-6b1549047d0b" providerId="ADAL" clId="{507BCFA8-6C3E-1646-918B-F7902F9C1914}" dt="2022-11-17T13:16:35.764" v="1256" actId="20577"/>
        <pc:sldMkLst>
          <pc:docMk/>
          <pc:sldMk cId="2609744772" sldId="282"/>
        </pc:sldMkLst>
        <pc:spChg chg="mod">
          <ac:chgData name="Jan Martijn Broekhof" userId="620ef49e-1a78-425a-8e45-6b1549047d0b" providerId="ADAL" clId="{507BCFA8-6C3E-1646-918B-F7902F9C1914}" dt="2022-11-17T13:02:27.693" v="524" actId="20577"/>
          <ac:spMkLst>
            <pc:docMk/>
            <pc:sldMk cId="2609744772" sldId="282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3:16:35.764" v="1256" actId="20577"/>
          <ac:spMkLst>
            <pc:docMk/>
            <pc:sldMk cId="2609744772" sldId="282"/>
            <ac:spMk id="3" creationId="{F9266055-276E-4621-BC08-F617E15F7490}"/>
          </ac:spMkLst>
        </pc:spChg>
        <pc:picChg chg="del">
          <ac:chgData name="Jan Martijn Broekhof" userId="620ef49e-1a78-425a-8e45-6b1549047d0b" providerId="ADAL" clId="{507BCFA8-6C3E-1646-918B-F7902F9C1914}" dt="2022-11-17T13:07:12.812" v="713" actId="478"/>
          <ac:picMkLst>
            <pc:docMk/>
            <pc:sldMk cId="2609744772" sldId="282"/>
            <ac:picMk id="4" creationId="{C1FEADED-250F-038A-9BA5-49C85C85ADE4}"/>
          </ac:picMkLst>
        </pc:picChg>
        <pc:picChg chg="add mod">
          <ac:chgData name="Jan Martijn Broekhof" userId="620ef49e-1a78-425a-8e45-6b1549047d0b" providerId="ADAL" clId="{507BCFA8-6C3E-1646-918B-F7902F9C1914}" dt="2022-11-17T13:07:13.285" v="714"/>
          <ac:picMkLst>
            <pc:docMk/>
            <pc:sldMk cId="2609744772" sldId="282"/>
            <ac:picMk id="5" creationId="{0DE2B116-38C7-6355-834E-32ED44347E8F}"/>
          </ac:picMkLst>
        </pc:picChg>
      </pc:sldChg>
      <pc:sldChg chg="addSp delSp modSp add del mod">
        <pc:chgData name="Jan Martijn Broekhof" userId="620ef49e-1a78-425a-8e45-6b1549047d0b" providerId="ADAL" clId="{507BCFA8-6C3E-1646-918B-F7902F9C1914}" dt="2022-11-17T14:44:01.340" v="1997" actId="2696"/>
        <pc:sldMkLst>
          <pc:docMk/>
          <pc:sldMk cId="3916781477" sldId="283"/>
        </pc:sldMkLst>
        <pc:picChg chg="del">
          <ac:chgData name="Jan Martijn Broekhof" userId="620ef49e-1a78-425a-8e45-6b1549047d0b" providerId="ADAL" clId="{507BCFA8-6C3E-1646-918B-F7902F9C1914}" dt="2022-11-17T13:06:56.182" v="705" actId="478"/>
          <ac:picMkLst>
            <pc:docMk/>
            <pc:sldMk cId="3916781477" sldId="283"/>
            <ac:picMk id="4" creationId="{C1FEADED-250F-038A-9BA5-49C85C85ADE4}"/>
          </ac:picMkLst>
        </pc:picChg>
        <pc:picChg chg="add mod">
          <ac:chgData name="Jan Martijn Broekhof" userId="620ef49e-1a78-425a-8e45-6b1549047d0b" providerId="ADAL" clId="{507BCFA8-6C3E-1646-918B-F7902F9C1914}" dt="2022-11-17T13:06:56.591" v="706"/>
          <ac:picMkLst>
            <pc:docMk/>
            <pc:sldMk cId="3916781477" sldId="283"/>
            <ac:picMk id="5" creationId="{CAF93C35-8573-8897-5DC4-98F55923880A}"/>
          </ac:picMkLst>
        </pc:picChg>
      </pc:sldChg>
      <pc:sldChg chg="add ord">
        <pc:chgData name="Jan Martijn Broekhof" userId="620ef49e-1a78-425a-8e45-6b1549047d0b" providerId="ADAL" clId="{507BCFA8-6C3E-1646-918B-F7902F9C1914}" dt="2022-11-17T13:07:56.606" v="734" actId="20578"/>
        <pc:sldMkLst>
          <pc:docMk/>
          <pc:sldMk cId="1239192026" sldId="284"/>
        </pc:sldMkLst>
      </pc:sldChg>
      <pc:sldChg chg="modSp add mod">
        <pc:chgData name="Jan Martijn Broekhof" userId="620ef49e-1a78-425a-8e45-6b1549047d0b" providerId="ADAL" clId="{507BCFA8-6C3E-1646-918B-F7902F9C1914}" dt="2022-11-17T14:51:03.340" v="2360" actId="6549"/>
        <pc:sldMkLst>
          <pc:docMk/>
          <pc:sldMk cId="3746335323" sldId="285"/>
        </pc:sldMkLst>
        <pc:spChg chg="mod">
          <ac:chgData name="Jan Martijn Broekhof" userId="620ef49e-1a78-425a-8e45-6b1549047d0b" providerId="ADAL" clId="{507BCFA8-6C3E-1646-918B-F7902F9C1914}" dt="2022-11-17T14:48:20.118" v="2170" actId="20577"/>
          <ac:spMkLst>
            <pc:docMk/>
            <pc:sldMk cId="3746335323" sldId="285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4:51:03.340" v="2360" actId="6549"/>
          <ac:spMkLst>
            <pc:docMk/>
            <pc:sldMk cId="3746335323" sldId="285"/>
            <ac:spMk id="3" creationId="{F9266055-276E-4621-BC08-F617E15F7490}"/>
          </ac:spMkLst>
        </pc:spChg>
      </pc:sldChg>
      <pc:sldChg chg="modSp add mod">
        <pc:chgData name="Jan Martijn Broekhof" userId="620ef49e-1a78-425a-8e45-6b1549047d0b" providerId="ADAL" clId="{507BCFA8-6C3E-1646-918B-F7902F9C1914}" dt="2022-11-17T13:13:15.828" v="1117" actId="20577"/>
        <pc:sldMkLst>
          <pc:docMk/>
          <pc:sldMk cId="129351805" sldId="286"/>
        </pc:sldMkLst>
        <pc:spChg chg="mod">
          <ac:chgData name="Jan Martijn Broekhof" userId="620ef49e-1a78-425a-8e45-6b1549047d0b" providerId="ADAL" clId="{507BCFA8-6C3E-1646-918B-F7902F9C1914}" dt="2022-11-17T13:11:09.367" v="991" actId="20577"/>
          <ac:spMkLst>
            <pc:docMk/>
            <pc:sldMk cId="129351805" sldId="286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3:13:15.828" v="1117" actId="20577"/>
          <ac:spMkLst>
            <pc:docMk/>
            <pc:sldMk cId="129351805" sldId="286"/>
            <ac:spMk id="3" creationId="{F9266055-276E-4621-BC08-F617E15F7490}"/>
          </ac:spMkLst>
        </pc:spChg>
      </pc:sldChg>
      <pc:sldChg chg="addSp new modNotesTx">
        <pc:chgData name="Jan Martijn Broekhof" userId="620ef49e-1a78-425a-8e45-6b1549047d0b" providerId="ADAL" clId="{507BCFA8-6C3E-1646-918B-F7902F9C1914}" dt="2022-11-17T13:20:18.372" v="1271"/>
        <pc:sldMkLst>
          <pc:docMk/>
          <pc:sldMk cId="878492675" sldId="287"/>
        </pc:sldMkLst>
        <pc:picChg chg="add">
          <ac:chgData name="Jan Martijn Broekhof" userId="620ef49e-1a78-425a-8e45-6b1549047d0b" providerId="ADAL" clId="{507BCFA8-6C3E-1646-918B-F7902F9C1914}" dt="2022-11-17T13:20:08.559" v="1270"/>
          <ac:picMkLst>
            <pc:docMk/>
            <pc:sldMk cId="878492675" sldId="287"/>
            <ac:picMk id="13314" creationId="{FE003912-E51D-9D9D-D1CD-D4C8AE7556C2}"/>
          </ac:picMkLst>
        </pc:picChg>
      </pc:sldChg>
      <pc:sldChg chg="modSp add mod">
        <pc:chgData name="Jan Martijn Broekhof" userId="620ef49e-1a78-425a-8e45-6b1549047d0b" providerId="ADAL" clId="{507BCFA8-6C3E-1646-918B-F7902F9C1914}" dt="2022-11-23T15:52:01.677" v="2783" actId="20577"/>
        <pc:sldMkLst>
          <pc:docMk/>
          <pc:sldMk cId="3898558321" sldId="288"/>
        </pc:sldMkLst>
        <pc:spChg chg="mod">
          <ac:chgData name="Jan Martijn Broekhof" userId="620ef49e-1a78-425a-8e45-6b1549047d0b" providerId="ADAL" clId="{507BCFA8-6C3E-1646-918B-F7902F9C1914}" dt="2022-11-17T13:49:48.821" v="1292" actId="20577"/>
          <ac:spMkLst>
            <pc:docMk/>
            <pc:sldMk cId="3898558321" sldId="288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23T15:52:01.677" v="2783" actId="20577"/>
          <ac:spMkLst>
            <pc:docMk/>
            <pc:sldMk cId="3898558321" sldId="288"/>
            <ac:spMk id="3" creationId="{F9266055-276E-4621-BC08-F617E15F7490}"/>
          </ac:spMkLst>
        </pc:spChg>
      </pc:sldChg>
      <pc:sldChg chg="addSp delSp modSp add mod">
        <pc:chgData name="Jan Martijn Broekhof" userId="620ef49e-1a78-425a-8e45-6b1549047d0b" providerId="ADAL" clId="{507BCFA8-6C3E-1646-918B-F7902F9C1914}" dt="2022-11-24T09:25:08.783" v="2887" actId="255"/>
        <pc:sldMkLst>
          <pc:docMk/>
          <pc:sldMk cId="1782213023" sldId="289"/>
        </pc:sldMkLst>
        <pc:spChg chg="mod">
          <ac:chgData name="Jan Martijn Broekhof" userId="620ef49e-1a78-425a-8e45-6b1549047d0b" providerId="ADAL" clId="{507BCFA8-6C3E-1646-918B-F7902F9C1914}" dt="2022-11-24T09:21:25.112" v="2824" actId="20577"/>
          <ac:spMkLst>
            <pc:docMk/>
            <pc:sldMk cId="1782213023" sldId="289"/>
            <ac:spMk id="2" creationId="{9D7E83F8-FE25-8EE2-0323-A704A5971D9E}"/>
          </ac:spMkLst>
        </pc:spChg>
        <pc:spChg chg="add mod">
          <ac:chgData name="Jan Martijn Broekhof" userId="620ef49e-1a78-425a-8e45-6b1549047d0b" providerId="ADAL" clId="{507BCFA8-6C3E-1646-918B-F7902F9C1914}" dt="2022-11-24T09:22:08.919" v="2846"/>
          <ac:spMkLst>
            <pc:docMk/>
            <pc:sldMk cId="1782213023" sldId="289"/>
            <ac:spMk id="3" creationId="{ABB39A2E-9B51-0CCA-9795-47E155500585}"/>
          </ac:spMkLst>
        </pc:spChg>
        <pc:spChg chg="del mod">
          <ac:chgData name="Jan Martijn Broekhof" userId="620ef49e-1a78-425a-8e45-6b1549047d0b" providerId="ADAL" clId="{507BCFA8-6C3E-1646-918B-F7902F9C1914}" dt="2022-11-17T13:52:53.929" v="1550" actId="478"/>
          <ac:spMkLst>
            <pc:docMk/>
            <pc:sldMk cId="1782213023" sldId="289"/>
            <ac:spMk id="3" creationId="{F9266055-276E-4621-BC08-F617E15F7490}"/>
          </ac:spMkLst>
        </pc:spChg>
        <pc:spChg chg="add del mod">
          <ac:chgData name="Jan Martijn Broekhof" userId="620ef49e-1a78-425a-8e45-6b1549047d0b" providerId="ADAL" clId="{507BCFA8-6C3E-1646-918B-F7902F9C1914}" dt="2022-11-17T14:37:49.137" v="1572"/>
          <ac:spMkLst>
            <pc:docMk/>
            <pc:sldMk cId="1782213023" sldId="289"/>
            <ac:spMk id="4" creationId="{23B4FDDE-5948-4500-3509-240E943E92DE}"/>
          </ac:spMkLst>
        </pc:spChg>
        <pc:graphicFrameChg chg="add del mod">
          <ac:chgData name="Jan Martijn Broekhof" userId="620ef49e-1a78-425a-8e45-6b1549047d0b" providerId="ADAL" clId="{507BCFA8-6C3E-1646-918B-F7902F9C1914}" dt="2022-11-23T15:05:53.805" v="2473"/>
          <ac:graphicFrameMkLst>
            <pc:docMk/>
            <pc:sldMk cId="1782213023" sldId="289"/>
            <ac:graphicFrameMk id="4" creationId="{2504D2F7-EAE5-26BC-2B6D-36EED1713AE7}"/>
          </ac:graphicFrameMkLst>
        </pc:graphicFrameChg>
        <pc:graphicFrameChg chg="add mod modGraphic">
          <ac:chgData name="Jan Martijn Broekhof" userId="620ef49e-1a78-425a-8e45-6b1549047d0b" providerId="ADAL" clId="{507BCFA8-6C3E-1646-918B-F7902F9C1914}" dt="2022-11-24T09:25:08.783" v="2887" actId="255"/>
          <ac:graphicFrameMkLst>
            <pc:docMk/>
            <pc:sldMk cId="1782213023" sldId="289"/>
            <ac:graphicFrameMk id="4" creationId="{E09A1CBE-1C2D-4C4F-F0FA-DB64544114A3}"/>
          </ac:graphicFrameMkLst>
        </pc:graphicFrameChg>
        <pc:graphicFrameChg chg="add del mod modGraphic">
          <ac:chgData name="Jan Martijn Broekhof" userId="620ef49e-1a78-425a-8e45-6b1549047d0b" providerId="ADAL" clId="{507BCFA8-6C3E-1646-918B-F7902F9C1914}" dt="2022-11-24T09:19:54.521" v="2784" actId="478"/>
          <ac:graphicFrameMkLst>
            <pc:docMk/>
            <pc:sldMk cId="1782213023" sldId="289"/>
            <ac:graphicFrameMk id="6" creationId="{70792AC5-F77B-8ED6-9583-6725BC951943}"/>
          </ac:graphicFrameMkLst>
        </pc:graphicFrameChg>
        <pc:graphicFrameChg chg="add del mod modGraphic">
          <ac:chgData name="Jan Martijn Broekhof" userId="620ef49e-1a78-425a-8e45-6b1549047d0b" providerId="ADAL" clId="{507BCFA8-6C3E-1646-918B-F7902F9C1914}" dt="2022-11-17T14:38:25.783" v="1576" actId="478"/>
          <ac:graphicFrameMkLst>
            <pc:docMk/>
            <pc:sldMk cId="1782213023" sldId="289"/>
            <ac:graphicFrameMk id="6" creationId="{7C4F2AEE-38BB-7BFE-FBCE-6DD28EECAF22}"/>
          </ac:graphicFrameMkLst>
        </pc:graphicFrameChg>
        <pc:graphicFrameChg chg="add del mod">
          <ac:chgData name="Jan Martijn Broekhof" userId="620ef49e-1a78-425a-8e45-6b1549047d0b" providerId="ADAL" clId="{507BCFA8-6C3E-1646-918B-F7902F9C1914}" dt="2022-11-24T09:20:32.540" v="2800"/>
          <ac:graphicFrameMkLst>
            <pc:docMk/>
            <pc:sldMk cId="1782213023" sldId="289"/>
            <ac:graphicFrameMk id="7" creationId="{7509D95C-E678-1C0E-58CF-0C21845FE518}"/>
          </ac:graphicFrameMkLst>
        </pc:graphicFrameChg>
        <pc:graphicFrameChg chg="add del mod modGraphic">
          <ac:chgData name="Jan Martijn Broekhof" userId="620ef49e-1a78-425a-8e45-6b1549047d0b" providerId="ADAL" clId="{507BCFA8-6C3E-1646-918B-F7902F9C1914}" dt="2022-11-23T15:08:00.798" v="2526" actId="478"/>
          <ac:graphicFrameMkLst>
            <pc:docMk/>
            <pc:sldMk cId="1782213023" sldId="289"/>
            <ac:graphicFrameMk id="7" creationId="{F1B5380C-9BD6-4FA2-C94B-FC2B7A9019F1}"/>
          </ac:graphicFrameMkLst>
        </pc:graphicFrameChg>
        <pc:picChg chg="add del mod">
          <ac:chgData name="Jan Martijn Broekhof" userId="620ef49e-1a78-425a-8e45-6b1549047d0b" providerId="ADAL" clId="{507BCFA8-6C3E-1646-918B-F7902F9C1914}" dt="2022-11-17T13:53:28.315" v="1556" actId="478"/>
          <ac:picMkLst>
            <pc:docMk/>
            <pc:sldMk cId="1782213023" sldId="289"/>
            <ac:picMk id="14338" creationId="{09E3B0FE-77D2-B5DF-EB30-3CA76B6A90C3}"/>
          </ac:picMkLst>
        </pc:picChg>
        <pc:picChg chg="add del mod">
          <ac:chgData name="Jan Martijn Broekhof" userId="620ef49e-1a78-425a-8e45-6b1549047d0b" providerId="ADAL" clId="{507BCFA8-6C3E-1646-918B-F7902F9C1914}" dt="2022-11-17T13:54:47.198" v="1569" actId="478"/>
          <ac:picMkLst>
            <pc:docMk/>
            <pc:sldMk cId="1782213023" sldId="289"/>
            <ac:picMk id="14340" creationId="{070DD374-4386-6612-D083-393DDEB037EC}"/>
          </ac:picMkLst>
        </pc:picChg>
      </pc:sldChg>
      <pc:sldChg chg="add del">
        <pc:chgData name="Jan Martijn Broekhof" userId="620ef49e-1a78-425a-8e45-6b1549047d0b" providerId="ADAL" clId="{507BCFA8-6C3E-1646-918B-F7902F9C1914}" dt="2022-11-17T14:40:49.401" v="1646" actId="2696"/>
        <pc:sldMkLst>
          <pc:docMk/>
          <pc:sldMk cId="366201584" sldId="290"/>
        </pc:sldMkLst>
      </pc:sldChg>
      <pc:sldChg chg="modSp add mod ord">
        <pc:chgData name="Jan Martijn Broekhof" userId="620ef49e-1a78-425a-8e45-6b1549047d0b" providerId="ADAL" clId="{507BCFA8-6C3E-1646-918B-F7902F9C1914}" dt="2022-11-17T14:42:06.464" v="1841" actId="20577"/>
        <pc:sldMkLst>
          <pc:docMk/>
          <pc:sldMk cId="4276382007" sldId="290"/>
        </pc:sldMkLst>
        <pc:spChg chg="mod">
          <ac:chgData name="Jan Martijn Broekhof" userId="620ef49e-1a78-425a-8e45-6b1549047d0b" providerId="ADAL" clId="{507BCFA8-6C3E-1646-918B-F7902F9C1914}" dt="2022-11-17T14:40:59.679" v="1662" actId="20577"/>
          <ac:spMkLst>
            <pc:docMk/>
            <pc:sldMk cId="4276382007" sldId="290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4:42:06.464" v="1841" actId="20577"/>
          <ac:spMkLst>
            <pc:docMk/>
            <pc:sldMk cId="4276382007" sldId="290"/>
            <ac:spMk id="3" creationId="{F9266055-276E-4621-BC08-F617E15F7490}"/>
          </ac:spMkLst>
        </pc:spChg>
      </pc:sldChg>
      <pc:sldChg chg="modSp add mod">
        <pc:chgData name="Jan Martijn Broekhof" userId="620ef49e-1a78-425a-8e45-6b1549047d0b" providerId="ADAL" clId="{507BCFA8-6C3E-1646-918B-F7902F9C1914}" dt="2022-11-17T14:51:45.041" v="2388" actId="20577"/>
        <pc:sldMkLst>
          <pc:docMk/>
          <pc:sldMk cId="2567974008" sldId="291"/>
        </pc:sldMkLst>
        <pc:spChg chg="mod">
          <ac:chgData name="Jan Martijn Broekhof" userId="620ef49e-1a78-425a-8e45-6b1549047d0b" providerId="ADAL" clId="{507BCFA8-6C3E-1646-918B-F7902F9C1914}" dt="2022-11-17T14:43:05.746" v="1909" actId="20577"/>
          <ac:spMkLst>
            <pc:docMk/>
            <pc:sldMk cId="2567974008" sldId="291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4:51:45.041" v="2388" actId="20577"/>
          <ac:spMkLst>
            <pc:docMk/>
            <pc:sldMk cId="2567974008" sldId="291"/>
            <ac:spMk id="3" creationId="{F9266055-276E-4621-BC08-F617E15F7490}"/>
          </ac:spMkLst>
        </pc:spChg>
      </pc:sldChg>
      <pc:sldChg chg="add del">
        <pc:chgData name="Jan Martijn Broekhof" userId="620ef49e-1a78-425a-8e45-6b1549047d0b" providerId="ADAL" clId="{507BCFA8-6C3E-1646-918B-F7902F9C1914}" dt="2022-11-17T14:44:23.512" v="2010" actId="2890"/>
        <pc:sldMkLst>
          <pc:docMk/>
          <pc:sldMk cId="2194786993" sldId="292"/>
        </pc:sldMkLst>
      </pc:sldChg>
      <pc:sldChg chg="modSp add mod">
        <pc:chgData name="Jan Martijn Broekhof" userId="620ef49e-1a78-425a-8e45-6b1549047d0b" providerId="ADAL" clId="{507BCFA8-6C3E-1646-918B-F7902F9C1914}" dt="2022-11-17T14:48:11.103" v="2169" actId="20577"/>
        <pc:sldMkLst>
          <pc:docMk/>
          <pc:sldMk cId="3213042566" sldId="292"/>
        </pc:sldMkLst>
        <pc:spChg chg="mod">
          <ac:chgData name="Jan Martijn Broekhof" userId="620ef49e-1a78-425a-8e45-6b1549047d0b" providerId="ADAL" clId="{507BCFA8-6C3E-1646-918B-F7902F9C1914}" dt="2022-11-17T14:44:37.813" v="2018" actId="20577"/>
          <ac:spMkLst>
            <pc:docMk/>
            <pc:sldMk cId="3213042566" sldId="292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4:48:11.103" v="2169" actId="20577"/>
          <ac:spMkLst>
            <pc:docMk/>
            <pc:sldMk cId="3213042566" sldId="292"/>
            <ac:spMk id="3" creationId="{F9266055-276E-4621-BC08-F617E15F7490}"/>
          </ac:spMkLst>
        </pc:spChg>
      </pc:sldChg>
      <pc:sldChg chg="modSp add mod">
        <pc:chgData name="Jan Martijn Broekhof" userId="620ef49e-1a78-425a-8e45-6b1549047d0b" providerId="ADAL" clId="{507BCFA8-6C3E-1646-918B-F7902F9C1914}" dt="2022-11-17T14:50:04.288" v="2339" actId="20577"/>
        <pc:sldMkLst>
          <pc:docMk/>
          <pc:sldMk cId="1816741520" sldId="293"/>
        </pc:sldMkLst>
        <pc:spChg chg="mod">
          <ac:chgData name="Jan Martijn Broekhof" userId="620ef49e-1a78-425a-8e45-6b1549047d0b" providerId="ADAL" clId="{507BCFA8-6C3E-1646-918B-F7902F9C1914}" dt="2022-11-17T14:49:17.706" v="2228" actId="20577"/>
          <ac:spMkLst>
            <pc:docMk/>
            <pc:sldMk cId="1816741520" sldId="293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17T14:50:04.288" v="2339" actId="20577"/>
          <ac:spMkLst>
            <pc:docMk/>
            <pc:sldMk cId="1816741520" sldId="293"/>
            <ac:spMk id="3" creationId="{F9266055-276E-4621-BC08-F617E15F7490}"/>
          </ac:spMkLst>
        </pc:spChg>
      </pc:sldChg>
      <pc:sldChg chg="addSp modSp new">
        <pc:chgData name="Jan Martijn Broekhof" userId="620ef49e-1a78-425a-8e45-6b1549047d0b" providerId="ADAL" clId="{507BCFA8-6C3E-1646-918B-F7902F9C1914}" dt="2022-11-23T15:10:47.722" v="2547" actId="14100"/>
        <pc:sldMkLst>
          <pc:docMk/>
          <pc:sldMk cId="3028807875" sldId="294"/>
        </pc:sldMkLst>
        <pc:picChg chg="add mod">
          <ac:chgData name="Jan Martijn Broekhof" userId="620ef49e-1a78-425a-8e45-6b1549047d0b" providerId="ADAL" clId="{507BCFA8-6C3E-1646-918B-F7902F9C1914}" dt="2022-11-23T15:10:47.722" v="2547" actId="14100"/>
          <ac:picMkLst>
            <pc:docMk/>
            <pc:sldMk cId="3028807875" sldId="294"/>
            <ac:picMk id="2050" creationId="{FEDB3F13-0E93-C891-1834-F8781C82F241}"/>
          </ac:picMkLst>
        </pc:picChg>
      </pc:sldChg>
      <pc:sldChg chg="addSp delSp modSp add mod">
        <pc:chgData name="Jan Martijn Broekhof" userId="620ef49e-1a78-425a-8e45-6b1549047d0b" providerId="ADAL" clId="{507BCFA8-6C3E-1646-918B-F7902F9C1914}" dt="2022-11-24T09:24:56.715" v="2885" actId="2711"/>
        <pc:sldMkLst>
          <pc:docMk/>
          <pc:sldMk cId="2368340413" sldId="295"/>
        </pc:sldMkLst>
        <pc:spChg chg="mod">
          <ac:chgData name="Jan Martijn Broekhof" userId="620ef49e-1a78-425a-8e45-6b1549047d0b" providerId="ADAL" clId="{507BCFA8-6C3E-1646-918B-F7902F9C1914}" dt="2022-11-24T09:21:33.794" v="2836" actId="20577"/>
          <ac:spMkLst>
            <pc:docMk/>
            <pc:sldMk cId="2368340413" sldId="295"/>
            <ac:spMk id="2" creationId="{9D7E83F8-FE25-8EE2-0323-A704A5971D9E}"/>
          </ac:spMkLst>
        </pc:spChg>
        <pc:spChg chg="mod">
          <ac:chgData name="Jan Martijn Broekhof" userId="620ef49e-1a78-425a-8e45-6b1549047d0b" providerId="ADAL" clId="{507BCFA8-6C3E-1646-918B-F7902F9C1914}" dt="2022-11-24T09:22:51.195" v="2859" actId="20577"/>
          <ac:spMkLst>
            <pc:docMk/>
            <pc:sldMk cId="2368340413" sldId="295"/>
            <ac:spMk id="3" creationId="{ABB39A2E-9B51-0CCA-9795-47E155500585}"/>
          </ac:spMkLst>
        </pc:spChg>
        <pc:graphicFrameChg chg="del">
          <ac:chgData name="Jan Martijn Broekhof" userId="620ef49e-1a78-425a-8e45-6b1549047d0b" providerId="ADAL" clId="{507BCFA8-6C3E-1646-918B-F7902F9C1914}" dt="2022-11-24T09:23:02.964" v="2860" actId="478"/>
          <ac:graphicFrameMkLst>
            <pc:docMk/>
            <pc:sldMk cId="2368340413" sldId="295"/>
            <ac:graphicFrameMk id="4" creationId="{E09A1CBE-1C2D-4C4F-F0FA-DB64544114A3}"/>
          </ac:graphicFrameMkLst>
        </pc:graphicFrameChg>
        <pc:graphicFrameChg chg="add del mod">
          <ac:chgData name="Jan Martijn Broekhof" userId="620ef49e-1a78-425a-8e45-6b1549047d0b" providerId="ADAL" clId="{507BCFA8-6C3E-1646-918B-F7902F9C1914}" dt="2022-11-24T09:22:34.866" v="2848"/>
          <ac:graphicFrameMkLst>
            <pc:docMk/>
            <pc:sldMk cId="2368340413" sldId="295"/>
            <ac:graphicFrameMk id="6" creationId="{DBC5A417-4E69-26A6-0CBC-B61E3EA70ECB}"/>
          </ac:graphicFrameMkLst>
        </pc:graphicFrameChg>
        <pc:graphicFrameChg chg="add mod modGraphic">
          <ac:chgData name="Jan Martijn Broekhof" userId="620ef49e-1a78-425a-8e45-6b1549047d0b" providerId="ADAL" clId="{507BCFA8-6C3E-1646-918B-F7902F9C1914}" dt="2022-11-24T09:24:56.715" v="2885" actId="2711"/>
          <ac:graphicFrameMkLst>
            <pc:docMk/>
            <pc:sldMk cId="2368340413" sldId="295"/>
            <ac:graphicFrameMk id="7" creationId="{D99B9F5F-C42A-AF0B-DF88-B0A4E29F937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8BDE-0E7B-AB4C-B922-54BCF1177F28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A708-6D6F-0A4B-BCC9-66B74F4B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9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mages-wixmp-ed30a86b8c4ca887773594c2.wixmp.com/f/7b7b4d50-cf09-4f5c-956f-2f02ab5b3305/d6094wl-88cfa3c4-1d84-4bcd-b5c0-1df100a47f21.jpg/v1/fill/w_1280,h_640,q_75,strp/titanic_by_machiavello_d6094wl-fullview.jpg?token=eyJ0eXAiOiJKV1QiLCJhbGciOiJIUzI1NiJ9.eyJzdWIiOiJ1cm46YXBwOiIsImlzcyI6InVybjphcHA6Iiwib2JqIjpbW3siaGVpZ2h0IjoiPD02NDAiLCJwYXRoIjoiXC9mXC83YjdiNGQ1MC1jZjA5LTRmNWMtOTU2Zi0yZjAyYWI1YjMzMDVcL2Q2MDk0d2wtODhjZmEzYzQtMWQ4NC00YmNkLWI1YzAtMWRmMTAwYTQ3ZjIxLmpwZyIsIndpZHRoIjoiPD0xMjgwIn1dXSwiYXVkIjpbInVybjpzZXJ2aWNlOmltYWdlLm9wZXJhdGlvbnMiXX0.logVVLPk08UD-DWWVk8GEP0XihGxXYfv4YDKB090Yi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A708-6D6F-0A4B-BCC9-66B74F4BC1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quotefancy.com</a:t>
            </a:r>
            <a:r>
              <a:rPr lang="en-US" dirty="0"/>
              <a:t>/media/wallpaper/3840x2160/1726470-Aristotle-Quote-Well-begun-is-half-done.jpg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A708-6D6F-0A4B-BCC9-66B74F4BC1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4656-5727-8A32-8335-F59422655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3A50-13A8-DEA8-F68F-67EAC0AE8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ECDC-0846-7C85-B1B6-46A42A1B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79C5-CC98-1F31-5B78-88016857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D0CD-328F-7391-A98F-779B42A8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09CA-7351-BDF2-B27A-ABAE8507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CF2C-F0F2-E54B-4C8B-49AA8FDD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FB44-9F38-BDA8-A795-A66E259A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FDC6-A35D-25E7-E021-5C9D9C15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9377-9F84-DD47-83E2-8B989D14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91F35-07E7-7603-5AF6-E8DA78BAA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7A052-D261-3EB2-3066-0AE9BE14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81C3-CC5B-6318-528E-DB4EE9D7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F82E-E755-1245-DCF6-E03225E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C0CC-2852-5DF3-7FF2-720CA29B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F2C5-D988-B8CB-307E-157CE242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633C-A0F1-FE4C-992B-930FAFDA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6F24-FCE4-1FCE-C26B-CD49D4DA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2E0C-E33E-3D0E-D791-E17D723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14EB-1942-786C-EA6B-3549068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1718-FA6F-9A51-9681-579EC97F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AD3B-59D7-1D4C-D3FC-5B77F7CF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84BD-4048-E473-81FD-689A084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D4A8-EECF-D644-659E-EAF6E10D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203F-6DD7-79F7-EA79-2E09CDC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FA0-D2BA-29F1-A761-7883BF51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3DD4-BF2A-0E22-E63B-B1F76C0C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90EF7-9854-D37B-589A-C018047D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FD85-9ACB-01DA-E964-D3196FEC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A3A9-E1D6-5DC3-8AD4-A09B40F9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0272-9BF2-5028-0F89-7845D96A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74F6-33A0-F315-62A2-1F23BA4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735A-2B93-B6E7-0286-FCB39F55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01FE0-ABC5-2901-C19A-0CC1C3ED8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7C499-5775-E208-829B-655F0265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63528-CC86-87B7-0FA5-18CD84064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DFA1D-536E-EC34-FB2F-A481570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B4BCA-7F2C-B9E7-0ED9-C9417093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79CB2-BEFE-0FEB-5106-A76AF78A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BD44-2060-F8F6-3DFE-B9D917AC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E52D6-EBD9-4F72-4B24-48C000C4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4DE69-439D-1CC3-95D2-3C2EFF79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3EB3E-2F8F-0DD1-3DD9-43CC6321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3CD1-6024-7148-4DE9-6621D865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40A2F-526E-55C2-EE27-1DAADD2D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A407-3EE0-04D2-491E-3493FBB5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C94-860D-D452-5D0F-F62E1F2B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3BDF-9D72-534E-3024-B011770F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F6B0A-062E-D24E-0B7A-A158B9C4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6539F-4170-D628-C76F-2A6CBB95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A4B1-E3B7-601D-0DB8-A8422E81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0A17C-B90F-B538-6CAE-900C72F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F04-C2F2-702B-3665-71BED0EB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1AD2-527C-A11B-A8F3-FBA841C85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2044-E290-D076-2EA3-5EECA596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03F4F-2CCA-CF1A-0D47-ACEFEED7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82481-1171-BFD3-595E-7348AF9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6802B-1D09-A7FF-9A97-483B964A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FE2C-DEA2-3537-8DD3-E9D68D1A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ECFD-412A-EC96-2F8D-CE72C499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C72F-F9F8-CC51-E47D-81EA62C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429C-6A4E-9244-8A24-34370702E1C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9E2C-1809-DFA3-30F4-E97256E9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B19D-C07D-2A42-7A76-0E605F283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B2D9-F784-954D-90CD-1E7929AE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irror.xyz/g360dao.eth" TargetMode="External"/><Relationship Id="rId3" Type="http://schemas.openxmlformats.org/officeDocument/2006/relationships/hyperlink" Target="https://g360dao.eth/" TargetMode="External"/><Relationship Id="rId7" Type="http://schemas.openxmlformats.org/officeDocument/2006/relationships/hyperlink" Target="https://github.com/g360dao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g360dao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+9a3WS0ArD6g0NmRl" TargetMode="External"/><Relationship Id="rId11" Type="http://schemas.openxmlformats.org/officeDocument/2006/relationships/hyperlink" Target="https://www.linkedin.com/company/g360dao" TargetMode="External"/><Relationship Id="rId5" Type="http://schemas.openxmlformats.org/officeDocument/2006/relationships/hyperlink" Target="https://discord.gg/Gt8P9AdQTM" TargetMode="External"/><Relationship Id="rId10" Type="http://schemas.openxmlformats.org/officeDocument/2006/relationships/hyperlink" Target="https://twitter.com/G360DAO" TargetMode="External"/><Relationship Id="rId4" Type="http://schemas.openxmlformats.org/officeDocument/2006/relationships/hyperlink" Target="https://whitepaper.g360dao.io/" TargetMode="External"/><Relationship Id="rId9" Type="http://schemas.openxmlformats.org/officeDocument/2006/relationships/hyperlink" Target="https://www.reddit.com/r/G360DA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05B68EF-5941-4EDF-B78E-D87BE3EC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0"/>
            <a:ext cx="5453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8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How G360DAO is dealing with all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Council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Circles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Bucket voting system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No funny money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Legal entity</a:t>
            </a:r>
          </a:p>
          <a:p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33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Council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Within the G360DAO, we aim for the right balance between decentralizing what you can and centralizing what you must. 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7 members selected by the community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Responsible for various daily overarching tasks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Check proposals on:</a:t>
            </a:r>
          </a:p>
          <a:p>
            <a:pPr lvl="1"/>
            <a:r>
              <a:rPr lang="en-US" sz="1600" dirty="0">
                <a:latin typeface="Courier" pitchFamily="2" charset="0"/>
              </a:rPr>
              <a:t>Legal compliance (is it allowed)?</a:t>
            </a:r>
          </a:p>
          <a:p>
            <a:pPr lvl="1"/>
            <a:r>
              <a:rPr lang="en-US" sz="1600" dirty="0">
                <a:latin typeface="Courier" pitchFamily="2" charset="0"/>
              </a:rPr>
              <a:t>Threat to the continuation of the DAO?</a:t>
            </a:r>
          </a:p>
          <a:p>
            <a:pPr lvl="1"/>
            <a:r>
              <a:rPr lang="en-US" sz="1600" dirty="0">
                <a:latin typeface="Courier" pitchFamily="2" charset="0"/>
              </a:rPr>
              <a:t>In alignment with the purpose of the DAO?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4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Group of members with the same role/interest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Own budget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Own decision making (operational voting)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Trusted by the rest of the community</a:t>
            </a:r>
            <a:endParaRPr lang="en-US" sz="1600" dirty="0">
              <a:latin typeface="Courier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4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83B1-48CA-3EF0-5123-6FB49E61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03C5-755C-0A81-BC42-0E6C60DF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DB3F13-0E93-C891-1834-F8781C82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892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Bucket voting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To prevent dictatorship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To avoid unnecessary voting for all</a:t>
            </a:r>
            <a:endParaRPr lang="en-US" sz="16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Only for strategic votes to prevent voter fatigue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5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Bucket voting system (strategic example)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B39A2E-9B51-0CCA-9795-47E155500585}"/>
              </a:ext>
            </a:extLst>
          </p:cNvPr>
          <p:cNvSpPr txBox="1"/>
          <p:nvPr/>
        </p:nvSpPr>
        <p:spPr>
          <a:xfrm>
            <a:off x="838200" y="4197816"/>
            <a:ext cx="9714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First calculate what percentage of the </a:t>
            </a:r>
            <a:r>
              <a:rPr lang="en-US" sz="1600" dirty="0" err="1">
                <a:latin typeface="Courier" pitchFamily="2" charset="0"/>
              </a:rPr>
              <a:t>tokenholders</a:t>
            </a:r>
            <a:r>
              <a:rPr lang="en-US" sz="1600" dirty="0">
                <a:latin typeface="Courier" pitchFamily="2" charset="0"/>
              </a:rPr>
              <a:t> in the bucket cast a vote related to all token 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Then calculate the average of of all buckets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Calculate the percentage Yes multiplied with percentage bucket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Sum up calculation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If the average of votes cast of all buckets&gt;66% and the total of all Yes&gt;66% then pass, otherwise reject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9A1CBE-1C2D-4C4F-F0FA-DB6454411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13503"/>
              </p:ext>
            </p:extLst>
          </p:nvPr>
        </p:nvGraphicFramePr>
        <p:xfrm>
          <a:off x="280565" y="1318652"/>
          <a:ext cx="11575106" cy="2691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016">
                  <a:extLst>
                    <a:ext uri="{9D8B030D-6E8A-4147-A177-3AD203B41FA5}">
                      <a16:colId xmlns:a16="http://schemas.microsoft.com/office/drawing/2014/main" val="2666855444"/>
                    </a:ext>
                  </a:extLst>
                </a:gridCol>
                <a:gridCol w="1053016">
                  <a:extLst>
                    <a:ext uri="{9D8B030D-6E8A-4147-A177-3AD203B41FA5}">
                      <a16:colId xmlns:a16="http://schemas.microsoft.com/office/drawing/2014/main" val="1775707059"/>
                    </a:ext>
                  </a:extLst>
                </a:gridCol>
                <a:gridCol w="1161948">
                  <a:extLst>
                    <a:ext uri="{9D8B030D-6E8A-4147-A177-3AD203B41FA5}">
                      <a16:colId xmlns:a16="http://schemas.microsoft.com/office/drawing/2014/main" val="4226901439"/>
                    </a:ext>
                  </a:extLst>
                </a:gridCol>
                <a:gridCol w="1053016">
                  <a:extLst>
                    <a:ext uri="{9D8B030D-6E8A-4147-A177-3AD203B41FA5}">
                      <a16:colId xmlns:a16="http://schemas.microsoft.com/office/drawing/2014/main" val="3716896594"/>
                    </a:ext>
                  </a:extLst>
                </a:gridCol>
                <a:gridCol w="1053016">
                  <a:extLst>
                    <a:ext uri="{9D8B030D-6E8A-4147-A177-3AD203B41FA5}">
                      <a16:colId xmlns:a16="http://schemas.microsoft.com/office/drawing/2014/main" val="4138006100"/>
                    </a:ext>
                  </a:extLst>
                </a:gridCol>
                <a:gridCol w="1549265">
                  <a:extLst>
                    <a:ext uri="{9D8B030D-6E8A-4147-A177-3AD203B41FA5}">
                      <a16:colId xmlns:a16="http://schemas.microsoft.com/office/drawing/2014/main" val="2396048609"/>
                    </a:ext>
                  </a:extLst>
                </a:gridCol>
                <a:gridCol w="1371746">
                  <a:extLst>
                    <a:ext uri="{9D8B030D-6E8A-4147-A177-3AD203B41FA5}">
                      <a16:colId xmlns:a16="http://schemas.microsoft.com/office/drawing/2014/main" val="2075088140"/>
                    </a:ext>
                  </a:extLst>
                </a:gridCol>
                <a:gridCol w="1404021">
                  <a:extLst>
                    <a:ext uri="{9D8B030D-6E8A-4147-A177-3AD203B41FA5}">
                      <a16:colId xmlns:a16="http://schemas.microsoft.com/office/drawing/2014/main" val="2010460571"/>
                    </a:ext>
                  </a:extLst>
                </a:gridCol>
                <a:gridCol w="1053016">
                  <a:extLst>
                    <a:ext uri="{9D8B030D-6E8A-4147-A177-3AD203B41FA5}">
                      <a16:colId xmlns:a16="http://schemas.microsoft.com/office/drawing/2014/main" val="3634553681"/>
                    </a:ext>
                  </a:extLst>
                </a:gridCol>
                <a:gridCol w="823046">
                  <a:extLst>
                    <a:ext uri="{9D8B030D-6E8A-4147-A177-3AD203B41FA5}">
                      <a16:colId xmlns:a16="http://schemas.microsoft.com/office/drawing/2014/main" val="309747920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Weight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Tokenholders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Yes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Abstain (neutrual)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No vote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% yes</a:t>
                      </a:r>
                      <a:br>
                        <a:rPr lang="en-GB" sz="1400" u="none" strike="noStrike" dirty="0">
                          <a:effectLst/>
                          <a:latin typeface="Courier" pitchFamily="2" charset="0"/>
                        </a:rPr>
                      </a:br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(absolute)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%Voted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636669"/>
                  </a:ext>
                </a:extLst>
              </a:tr>
              <a:tr h="32222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100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14%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88774"/>
                  </a:ext>
                </a:extLst>
              </a:tr>
              <a:tr h="32222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2500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2250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90%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96%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27%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1391038"/>
                  </a:ext>
                </a:extLst>
              </a:tr>
              <a:tr h="32222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Bucket 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70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306716"/>
                  </a:ext>
                </a:extLst>
              </a:tr>
              <a:tr h="32222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35%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1500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27%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956749"/>
                  </a:ext>
                </a:extLst>
              </a:tr>
              <a:tr h="32222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5500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3200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1200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55%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99%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504919"/>
                  </a:ext>
                </a:extLst>
              </a:tr>
              <a:tr h="32222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Total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14200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7990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3290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1620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1300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56%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91%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53%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000568"/>
                  </a:ext>
                </a:extLst>
              </a:tr>
              <a:tr h="322221"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Average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84%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Reject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11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21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Bucket voting system (operational example)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B39A2E-9B51-0CCA-9795-47E155500585}"/>
              </a:ext>
            </a:extLst>
          </p:cNvPr>
          <p:cNvSpPr txBox="1"/>
          <p:nvPr/>
        </p:nvSpPr>
        <p:spPr>
          <a:xfrm>
            <a:off x="838200" y="4197816"/>
            <a:ext cx="9073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No possibility to vote Abstain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For each bucket, we first determine the percentage of token holders in the bucket that voted Yes compared to the number of votes cast (not compared to all token holders)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Calculate the percentage Yes multiplied with percentage bucket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That added together must be &gt;50% for pass, otherwise reject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9B9F5F-C42A-AF0B-DF88-B0A4E29F9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69247"/>
              </p:ext>
            </p:extLst>
          </p:nvPr>
        </p:nvGraphicFramePr>
        <p:xfrm>
          <a:off x="220717" y="1397874"/>
          <a:ext cx="11698013" cy="2396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197">
                  <a:extLst>
                    <a:ext uri="{9D8B030D-6E8A-4147-A177-3AD203B41FA5}">
                      <a16:colId xmlns:a16="http://schemas.microsoft.com/office/drawing/2014/main" val="3764599605"/>
                    </a:ext>
                  </a:extLst>
                </a:gridCol>
                <a:gridCol w="1064197">
                  <a:extLst>
                    <a:ext uri="{9D8B030D-6E8A-4147-A177-3AD203B41FA5}">
                      <a16:colId xmlns:a16="http://schemas.microsoft.com/office/drawing/2014/main" val="1844480768"/>
                    </a:ext>
                  </a:extLst>
                </a:gridCol>
                <a:gridCol w="1174286">
                  <a:extLst>
                    <a:ext uri="{9D8B030D-6E8A-4147-A177-3AD203B41FA5}">
                      <a16:colId xmlns:a16="http://schemas.microsoft.com/office/drawing/2014/main" val="2577743240"/>
                    </a:ext>
                  </a:extLst>
                </a:gridCol>
                <a:gridCol w="1064197">
                  <a:extLst>
                    <a:ext uri="{9D8B030D-6E8A-4147-A177-3AD203B41FA5}">
                      <a16:colId xmlns:a16="http://schemas.microsoft.com/office/drawing/2014/main" val="1497570749"/>
                    </a:ext>
                  </a:extLst>
                </a:gridCol>
                <a:gridCol w="1064197">
                  <a:extLst>
                    <a:ext uri="{9D8B030D-6E8A-4147-A177-3AD203B41FA5}">
                      <a16:colId xmlns:a16="http://schemas.microsoft.com/office/drawing/2014/main" val="2434772123"/>
                    </a:ext>
                  </a:extLst>
                </a:gridCol>
                <a:gridCol w="1565716">
                  <a:extLst>
                    <a:ext uri="{9D8B030D-6E8A-4147-A177-3AD203B41FA5}">
                      <a16:colId xmlns:a16="http://schemas.microsoft.com/office/drawing/2014/main" val="123030496"/>
                    </a:ext>
                  </a:extLst>
                </a:gridCol>
                <a:gridCol w="1386311">
                  <a:extLst>
                    <a:ext uri="{9D8B030D-6E8A-4147-A177-3AD203B41FA5}">
                      <a16:colId xmlns:a16="http://schemas.microsoft.com/office/drawing/2014/main" val="763276699"/>
                    </a:ext>
                  </a:extLst>
                </a:gridCol>
                <a:gridCol w="1418930">
                  <a:extLst>
                    <a:ext uri="{9D8B030D-6E8A-4147-A177-3AD203B41FA5}">
                      <a16:colId xmlns:a16="http://schemas.microsoft.com/office/drawing/2014/main" val="3079915513"/>
                    </a:ext>
                  </a:extLst>
                </a:gridCol>
                <a:gridCol w="1064197">
                  <a:extLst>
                    <a:ext uri="{9D8B030D-6E8A-4147-A177-3AD203B41FA5}">
                      <a16:colId xmlns:a16="http://schemas.microsoft.com/office/drawing/2014/main" val="3563621417"/>
                    </a:ext>
                  </a:extLst>
                </a:gridCol>
                <a:gridCol w="831785">
                  <a:extLst>
                    <a:ext uri="{9D8B030D-6E8A-4147-A177-3AD203B41FA5}">
                      <a16:colId xmlns:a16="http://schemas.microsoft.com/office/drawing/2014/main" val="608962706"/>
                    </a:ext>
                  </a:extLst>
                </a:gridCol>
              </a:tblGrid>
              <a:tr h="494862"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Weight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  <a:latin typeface="Courier" pitchFamily="2" charset="0"/>
                        </a:rPr>
                        <a:t>Tokenholders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Yes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Abstain (neutrual)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No vote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% yes (relative)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%Voted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1898371544"/>
                  </a:ext>
                </a:extLst>
              </a:tr>
              <a:tr h="2716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10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n/a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85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67%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15%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13%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2261079472"/>
                  </a:ext>
                </a:extLst>
              </a:tr>
              <a:tr h="2716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2500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2250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n/a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98%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92%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29%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1897579006"/>
                  </a:ext>
                </a:extLst>
              </a:tr>
              <a:tr h="2716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20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n/a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78%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90%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8%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3138078724"/>
                  </a:ext>
                </a:extLst>
              </a:tr>
              <a:tr h="2716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Bucket 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35%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1500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n/a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1400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35%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1882733246"/>
                  </a:ext>
                </a:extLst>
              </a:tr>
              <a:tr h="2716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Bucket 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5500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4500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n/a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55%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584466082"/>
                  </a:ext>
                </a:extLst>
              </a:tr>
              <a:tr h="2716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Total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100%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14200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7930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4575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ourier" pitchFamily="2" charset="0"/>
                        </a:rPr>
                        <a:t>n/a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1695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88%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3870160857"/>
                  </a:ext>
                </a:extLst>
              </a:tr>
              <a:tr h="271642"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70" marR="11270" marT="11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ourier" pitchFamily="2" charset="0"/>
                        </a:rPr>
                        <a:t>Pass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11270" marR="11270" marT="11270" marB="0" anchor="b"/>
                </a:tc>
                <a:extLst>
                  <a:ext uri="{0D108BD9-81ED-4DB2-BD59-A6C34878D82A}">
                    <a16:rowId xmlns:a16="http://schemas.microsoft.com/office/drawing/2014/main" val="67994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4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No funny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We’re paying people in stable coins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RevShare</a:t>
            </a:r>
            <a:r>
              <a:rPr lang="en-US" sz="2000" dirty="0">
                <a:latin typeface="Courier" pitchFamily="2" charset="0"/>
              </a:rPr>
              <a:t> tokens to allow a % of revenue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NFTs with benefits (10-30% ROI, cool image and such)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Investment tokens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8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Legal entity (WIP)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Exploring 15 countries with support of EY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No obscure countries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Represented by the council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7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9DA8-5E81-C7CC-2BB1-52630C51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ourier" pitchFamily="2" charset="0"/>
              </a:rPr>
              <a:t>Get in touch!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0D3B-F373-79D3-296A-A293085E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Courier" pitchFamily="2" charset="0"/>
              </a:rPr>
              <a:t>Official G360DAO websites, news outlets and collaboration environments:</a:t>
            </a:r>
          </a:p>
          <a:p>
            <a:pPr marL="0" indent="0">
              <a:buNone/>
            </a:pP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G360DAO Website: 		</a:t>
            </a:r>
            <a:r>
              <a:rPr lang="en-GB" sz="1800" dirty="0">
                <a:effectLst/>
                <a:latin typeface="Courier" pitchFamily="2" charset="0"/>
                <a:hlinkClick r:id="rId2"/>
              </a:rPr>
              <a:t>https://g360dao.io</a:t>
            </a:r>
            <a:r>
              <a:rPr lang="en-GB" sz="1800" dirty="0">
                <a:effectLst/>
                <a:latin typeface="Courier" pitchFamily="2" charset="0"/>
              </a:rPr>
              <a:t> and </a:t>
            </a:r>
            <a:r>
              <a:rPr lang="en-GB" sz="1800" dirty="0">
                <a:effectLst/>
                <a:latin typeface="Courier" pitchFamily="2" charset="0"/>
                <a:hlinkClick r:id="rId3"/>
              </a:rPr>
              <a:t>https://g360dao.eth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latin typeface="Courier" pitchFamily="2" charset="0"/>
              </a:rPr>
              <a:t>G360DAO Whitepaper:	</a:t>
            </a:r>
            <a:r>
              <a:rPr lang="en-GB" sz="1800" dirty="0">
                <a:latin typeface="Courier" pitchFamily="2" charset="0"/>
                <a:hlinkClick r:id="rId4"/>
              </a:rPr>
              <a:t>https://whitepaper.g360dao.io</a:t>
            </a:r>
            <a:r>
              <a:rPr lang="en-GB" sz="1800" dirty="0">
                <a:latin typeface="Courier" pitchFamily="2" charset="0"/>
              </a:rPr>
              <a:t> 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Discord: 			</a:t>
            </a:r>
            <a:r>
              <a:rPr lang="en-GB" sz="1800" dirty="0">
                <a:effectLst/>
                <a:latin typeface="Courier" pitchFamily="2" charset="0"/>
                <a:hlinkClick r:id="rId5"/>
              </a:rPr>
              <a:t>https://discord.gg/Gt8P9AdQTM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Telegram: 			</a:t>
            </a:r>
            <a:r>
              <a:rPr lang="en-GB" sz="1800" dirty="0">
                <a:effectLst/>
                <a:latin typeface="Courier" pitchFamily="2" charset="0"/>
                <a:hlinkClick r:id="rId6"/>
              </a:rPr>
              <a:t>https://t.me/+9a3WS0ArD6g0NmRl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GitHub: 			</a:t>
            </a:r>
            <a:r>
              <a:rPr lang="en-GB" sz="1800" dirty="0">
                <a:effectLst/>
                <a:latin typeface="Courier" pitchFamily="2" charset="0"/>
                <a:hlinkClick r:id="rId7"/>
              </a:rPr>
              <a:t>https://github.com/G360DAO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Mirror: 			</a:t>
            </a:r>
            <a:r>
              <a:rPr lang="en-GB" sz="1800" dirty="0">
                <a:effectLst/>
                <a:latin typeface="Courier" pitchFamily="2" charset="0"/>
                <a:hlinkClick r:id="rId8"/>
              </a:rPr>
              <a:t>https://mirror.xyz/g360dao.eth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Reddit: 			</a:t>
            </a:r>
            <a:r>
              <a:rPr lang="en-GB" sz="1800" dirty="0">
                <a:effectLst/>
                <a:latin typeface="Courier" pitchFamily="2" charset="0"/>
                <a:hlinkClick r:id="rId9"/>
              </a:rPr>
              <a:t>https://reddit.com/r/G360DAO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Twitter: 			</a:t>
            </a:r>
            <a:r>
              <a:rPr lang="en-GB" sz="1800" dirty="0">
                <a:effectLst/>
                <a:latin typeface="Courier" pitchFamily="2" charset="0"/>
                <a:hlinkClick r:id="rId10"/>
              </a:rPr>
              <a:t>https://twitter.com/G360DAO</a:t>
            </a:r>
            <a:endParaRPr lang="en-GB" sz="1800" dirty="0">
              <a:effectLst/>
              <a:latin typeface="Courier" pitchFamily="2" charset="0"/>
            </a:endParaRPr>
          </a:p>
          <a:p>
            <a:r>
              <a:rPr lang="en-GB" sz="1800" dirty="0">
                <a:effectLst/>
                <a:latin typeface="Courier" pitchFamily="2" charset="0"/>
              </a:rPr>
              <a:t>LinkedIn: 			</a:t>
            </a:r>
            <a:r>
              <a:rPr lang="en-GB" sz="1800" dirty="0">
                <a:effectLst/>
                <a:latin typeface="Courier" pitchFamily="2" charset="0"/>
                <a:hlinkClick r:id="rId11"/>
              </a:rPr>
              <a:t>https://linkedin.com/company/g360dao</a:t>
            </a:r>
            <a:endParaRPr lang="en-GB" sz="1800" dirty="0">
              <a:effectLst/>
              <a:latin typeface="Courier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DBBD4BB-59D7-BE6E-0598-758642AD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7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F1A9-BDB4-5843-D686-2F9651C3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latin typeface="Courier" pitchFamily="2" charset="0"/>
              </a:rPr>
              <a:t>The things you don't want to think about when setting up a DAO</a:t>
            </a:r>
          </a:p>
          <a:p>
            <a:pPr marL="0" indent="0" algn="ctr">
              <a:buNone/>
            </a:pPr>
            <a:endParaRPr lang="en-US" sz="2100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sz="2100" dirty="0">
                <a:latin typeface="Courier" pitchFamily="2" charset="0"/>
              </a:rPr>
              <a:t>Jan </a:t>
            </a:r>
            <a:r>
              <a:rPr lang="en-US" sz="2100" dirty="0" err="1">
                <a:latin typeface="Courier" pitchFamily="2" charset="0"/>
              </a:rPr>
              <a:t>Martijn</a:t>
            </a:r>
            <a:r>
              <a:rPr lang="en-US" sz="2100" dirty="0">
                <a:latin typeface="Courier" pitchFamily="2" charset="0"/>
              </a:rPr>
              <a:t> </a:t>
            </a:r>
            <a:r>
              <a:rPr lang="en-US" sz="2100" dirty="0" err="1">
                <a:latin typeface="Courier" pitchFamily="2" charset="0"/>
              </a:rPr>
              <a:t>Broekhof</a:t>
            </a:r>
            <a:endParaRPr lang="en-US" sz="2100" dirty="0">
              <a:latin typeface="Courier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9839BF0-B958-0958-660D-16B25B6E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2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05B68EF-5941-4EDF-B78E-D87BE3EC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0"/>
            <a:ext cx="5453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19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Commercial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G360DAO is an innovative and game changing initiative that enables new ways of venturing, equal distribution of revenues and solving real world information security problems.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It revolves around an autonomous organization where all investors, participants, developers, and security researchers can vote which problems to solve first – and decide democratically what the solution is valued at.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B1D8F1-98CC-BBBC-FEA4-3C8C1C96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DAOs are cool, hip and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Until…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“One toke one vote” leads to dictatorship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Voter fatigue results in no decisions being made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You’re trying to make money legally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You need to buy/rent stuff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Everyone interferes in everything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 great idea and platform DAOs are no longer adequate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77DA1F-E4B4-D791-7A85-C2894D28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7E67-0213-235B-5F61-FAC61E74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ourier" pitchFamily="2" charset="0"/>
              </a:rPr>
              <a:t>How to prevent the ship from sinking?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B839-967A-B9CB-0719-BA6CBAD7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B7573-B7F9-01F7-B499-BCD0EB48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Are you going to earn money </a:t>
            </a:r>
            <a:r>
              <a:rPr lang="en-US" sz="3000" u="sng" dirty="0">
                <a:latin typeface="Courier" pitchFamily="2" charset="0"/>
              </a:rPr>
              <a:t>in a legal</a:t>
            </a:r>
            <a:r>
              <a:rPr lang="en-US" sz="3000" dirty="0">
                <a:latin typeface="Courier" pitchFamily="2" charset="0"/>
              </a:rPr>
              <a:t>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Then you’ve got to pay taxes (it’s a fact of life, deal with it)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Which jurisdiction to choose?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Which legal entity type?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Who’s in control of funds?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Who’s allowed signing contracts and buying/renting stuff?</a:t>
            </a:r>
          </a:p>
          <a:p>
            <a:endParaRPr lang="en-US" sz="2000" dirty="0">
              <a:latin typeface="Courier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C2BDA7-E90A-BEEB-B639-38D99B4E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4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Members can’t be anonymous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It’s prohibited to do business with people from certain countries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Some legal entity types require identifying owning/voting members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KYC is mandatory when selling tokens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4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3F8-FE25-8EE2-0323-A704A597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ourier" pitchFamily="2" charset="0"/>
              </a:rPr>
              <a:t>Traditional investors still must get used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55-276E-4621-BC08-F617E15F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The idea of community owned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Having tokens instead of shares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All being transparent in discord and on chain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2B116-38C7-6355-834E-32ED443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76" y="5153739"/>
            <a:ext cx="1355124" cy="17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F6ED-369A-0449-1B6F-AC003268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3746-BD69-2DA7-DE05-F53D97FA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E003912-E51D-9D9D-D1CD-D4C8AE75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f63d2f-e281-4870-86c9-5789952fd8f3">
      <Terms xmlns="http://schemas.microsoft.com/office/infopath/2007/PartnerControls"/>
    </lcf76f155ced4ddcb4097134ff3c332f>
    <TaxCatchAll xmlns="a30740eb-7c6c-402c-8f74-5e0fc71084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BEFE51F585C74C9780831300AFE116" ma:contentTypeVersion="15" ma:contentTypeDescription="Create a new document." ma:contentTypeScope="" ma:versionID="36f33163c274c47b987488e06d327106">
  <xsd:schema xmlns:xsd="http://www.w3.org/2001/XMLSchema" xmlns:xs="http://www.w3.org/2001/XMLSchema" xmlns:p="http://schemas.microsoft.com/office/2006/metadata/properties" xmlns:ns2="f9f63d2f-e281-4870-86c9-5789952fd8f3" xmlns:ns3="a30740eb-7c6c-402c-8f74-5e0fc7108406" targetNamespace="http://schemas.microsoft.com/office/2006/metadata/properties" ma:root="true" ma:fieldsID="4bc73cc7d63bd920e948e2528e4dd98b" ns2:_="" ns3:_="">
    <xsd:import namespace="f9f63d2f-e281-4870-86c9-5789952fd8f3"/>
    <xsd:import namespace="a30740eb-7c6c-402c-8f74-5e0fc7108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63d2f-e281-4870-86c9-5789952fd8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247ae8d-c915-40e1-801e-7c07dfb3d3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740eb-7c6c-402c-8f74-5e0fc710840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d78600b-3a54-48a3-8e5f-4721e904aeab}" ma:internalName="TaxCatchAll" ma:showField="CatchAllData" ma:web="a30740eb-7c6c-402c-8f74-5e0fc7108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36DCE-7103-4B45-B570-141A8F16B8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ABFCB-CEE9-41EC-9EF6-50A88F228FBC}">
  <ds:schemaRefs>
    <ds:schemaRef ds:uri="http://schemas.microsoft.com/office/2006/documentManagement/types"/>
    <ds:schemaRef ds:uri="http://purl.org/dc/terms/"/>
    <ds:schemaRef ds:uri="http://www.w3.org/XML/1998/namespace"/>
    <ds:schemaRef ds:uri="a30740eb-7c6c-402c-8f74-5e0fc7108406"/>
    <ds:schemaRef ds:uri="http://purl.org/dc/elements/1.1/"/>
    <ds:schemaRef ds:uri="http://schemas.microsoft.com/office/infopath/2007/PartnerControls"/>
    <ds:schemaRef ds:uri="f9f63d2f-e281-4870-86c9-5789952fd8f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A9C692-C85C-4DF6-95F2-88BC57E6A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f63d2f-e281-4870-86c9-5789952fd8f3"/>
    <ds:schemaRef ds:uri="a30740eb-7c6c-402c-8f74-5e0fc7108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988</Words>
  <Application>Microsoft Macintosh PowerPoint</Application>
  <PresentationFormat>Widescreen</PresentationFormat>
  <Paragraphs>258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Commercial break</vt:lpstr>
      <vt:lpstr>DAOs are cool, hip and happening</vt:lpstr>
      <vt:lpstr>How to prevent the ship from sinking?</vt:lpstr>
      <vt:lpstr>Are you going to earn money in a legal way?</vt:lpstr>
      <vt:lpstr>Members can’t be anonymous</vt:lpstr>
      <vt:lpstr>Traditional investors still must get used to</vt:lpstr>
      <vt:lpstr>PowerPoint Presentation</vt:lpstr>
      <vt:lpstr>How G360DAO is dealing with all this?</vt:lpstr>
      <vt:lpstr>Council</vt:lpstr>
      <vt:lpstr>Circles</vt:lpstr>
      <vt:lpstr>PowerPoint Presentation</vt:lpstr>
      <vt:lpstr>Bucket voting system</vt:lpstr>
      <vt:lpstr>Bucket voting system (strategic example)</vt:lpstr>
      <vt:lpstr>Bucket voting system (operational example)</vt:lpstr>
      <vt:lpstr>No funny money</vt:lpstr>
      <vt:lpstr>Legal entity (WIP)</vt:lpstr>
      <vt:lpstr>Get in touch!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Martijn Broekhof</dc:creator>
  <cp:lastModifiedBy>Jan Martijn Broekhof</cp:lastModifiedBy>
  <cp:revision>1</cp:revision>
  <dcterms:created xsi:type="dcterms:W3CDTF">2022-09-12T15:52:03Z</dcterms:created>
  <dcterms:modified xsi:type="dcterms:W3CDTF">2022-11-24T09:25:11Z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0x010100ADBEFE51F585C74C9780831300AFE116</vt:lpwstr>
  </property>
  <property fmtid="{D5CDD505-2E9C-101B-9397-08002B2CF9AE}" pid="3" name="MediaServiceImageTags">
    <vt:lpwstr/>
  </property>
</Properties>
</file>