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94"/>
  </p:notesMasterIdLst>
  <p:handoutMasterIdLst>
    <p:handoutMasterId r:id="rId95"/>
  </p:handoutMasterIdLst>
  <p:sldIdLst>
    <p:sldId id="270" r:id="rId2"/>
    <p:sldId id="271" r:id="rId3"/>
    <p:sldId id="272" r:id="rId4"/>
    <p:sldId id="273" r:id="rId5"/>
    <p:sldId id="274" r:id="rId6"/>
    <p:sldId id="275" r:id="rId7"/>
    <p:sldId id="391" r:id="rId8"/>
    <p:sldId id="276" r:id="rId9"/>
    <p:sldId id="277" r:id="rId10"/>
    <p:sldId id="279" r:id="rId11"/>
    <p:sldId id="280" r:id="rId12"/>
    <p:sldId id="281" r:id="rId13"/>
    <p:sldId id="359" r:id="rId14"/>
    <p:sldId id="361" r:id="rId15"/>
    <p:sldId id="362" r:id="rId16"/>
    <p:sldId id="363" r:id="rId17"/>
    <p:sldId id="364" r:id="rId18"/>
    <p:sldId id="282" r:id="rId19"/>
    <p:sldId id="368" r:id="rId20"/>
    <p:sldId id="283" r:id="rId21"/>
    <p:sldId id="284" r:id="rId22"/>
    <p:sldId id="383" r:id="rId23"/>
    <p:sldId id="400" r:id="rId24"/>
    <p:sldId id="286" r:id="rId25"/>
    <p:sldId id="287" r:id="rId26"/>
    <p:sldId id="288" r:id="rId27"/>
    <p:sldId id="289" r:id="rId28"/>
    <p:sldId id="384" r:id="rId29"/>
    <p:sldId id="385" r:id="rId30"/>
    <p:sldId id="292" r:id="rId31"/>
    <p:sldId id="293" r:id="rId32"/>
    <p:sldId id="294" r:id="rId33"/>
    <p:sldId id="295" r:id="rId34"/>
    <p:sldId id="296" r:id="rId35"/>
    <p:sldId id="369" r:id="rId36"/>
    <p:sldId id="298" r:id="rId37"/>
    <p:sldId id="300" r:id="rId38"/>
    <p:sldId id="301" r:id="rId39"/>
    <p:sldId id="387" r:id="rId40"/>
    <p:sldId id="389" r:id="rId41"/>
    <p:sldId id="388" r:id="rId42"/>
    <p:sldId id="303" r:id="rId43"/>
    <p:sldId id="304" r:id="rId44"/>
    <p:sldId id="390" r:id="rId45"/>
    <p:sldId id="307" r:id="rId46"/>
    <p:sldId id="401" r:id="rId47"/>
    <p:sldId id="308" r:id="rId48"/>
    <p:sldId id="309" r:id="rId49"/>
    <p:sldId id="310" r:id="rId50"/>
    <p:sldId id="311" r:id="rId51"/>
    <p:sldId id="312" r:id="rId52"/>
    <p:sldId id="402" r:id="rId53"/>
    <p:sldId id="403" r:id="rId54"/>
    <p:sldId id="392" r:id="rId55"/>
    <p:sldId id="393" r:id="rId56"/>
    <p:sldId id="357" r:id="rId57"/>
    <p:sldId id="371" r:id="rId58"/>
    <p:sldId id="394" r:id="rId59"/>
    <p:sldId id="317" r:id="rId60"/>
    <p:sldId id="319" r:id="rId61"/>
    <p:sldId id="320" r:id="rId62"/>
    <p:sldId id="321" r:id="rId63"/>
    <p:sldId id="322" r:id="rId64"/>
    <p:sldId id="323" r:id="rId65"/>
    <p:sldId id="324" r:id="rId66"/>
    <p:sldId id="333" r:id="rId67"/>
    <p:sldId id="372" r:id="rId68"/>
    <p:sldId id="373" r:id="rId69"/>
    <p:sldId id="397" r:id="rId70"/>
    <p:sldId id="396" r:id="rId71"/>
    <p:sldId id="399" r:id="rId72"/>
    <p:sldId id="334" r:id="rId73"/>
    <p:sldId id="335" r:id="rId74"/>
    <p:sldId id="336" r:id="rId75"/>
    <p:sldId id="345" r:id="rId76"/>
    <p:sldId id="346" r:id="rId77"/>
    <p:sldId id="347" r:id="rId78"/>
    <p:sldId id="358" r:id="rId79"/>
    <p:sldId id="377" r:id="rId80"/>
    <p:sldId id="348" r:id="rId81"/>
    <p:sldId id="349" r:id="rId82"/>
    <p:sldId id="350" r:id="rId83"/>
    <p:sldId id="378" r:id="rId84"/>
    <p:sldId id="379" r:id="rId85"/>
    <p:sldId id="380" r:id="rId86"/>
    <p:sldId id="351" r:id="rId87"/>
    <p:sldId id="404" r:id="rId88"/>
    <p:sldId id="405" r:id="rId89"/>
    <p:sldId id="352" r:id="rId90"/>
    <p:sldId id="381" r:id="rId91"/>
    <p:sldId id="353" r:id="rId92"/>
    <p:sldId id="354" r:id="rId9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AC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86" autoAdjust="0"/>
  </p:normalViewPr>
  <p:slideViewPr>
    <p:cSldViewPr>
      <p:cViewPr varScale="1">
        <p:scale>
          <a:sx n="113" d="100"/>
          <a:sy n="11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7058BA3-0F9D-4A9F-A614-2A9962CB45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FBE24F3-4CAC-4C39-9157-B590614AF4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40048F2-8E6A-4DFD-8561-45B53C68BB52}" type="datetime3">
              <a:rPr lang="en-US"/>
              <a:pPr>
                <a:defRPr/>
              </a:pPr>
              <a:t>17 December 2024</a:t>
            </a:fld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C688C13-BB19-44EE-BF25-E1535E96C18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CEBDEED-AA9D-461C-AAA4-8D927E6908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065F42-3A27-45E0-B8A0-EF5D5B239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AC86DC-94C5-4964-B675-1482A5A5C0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54E631-9AB7-46C6-B826-BDAF65DED3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9EC939E-281C-40F4-A37C-222E39D74F9D}" type="datetime3">
              <a:rPr lang="en-US"/>
              <a:pPr>
                <a:defRPr/>
              </a:pPr>
              <a:t>17 December 2024</a:t>
            </a:fld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3EAB743-E8D3-4AD7-A94E-548ECDCA248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D5F1AAC-3118-463B-90AB-2AA4488A74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F2A9B66-564E-4ABC-98B3-671CA652EC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65482D27-3992-4A82-841D-B387A8A63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B18D24-D3EA-4D87-BCE6-908DBFC57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41696C-BE90-4134-9F1A-11E82FA706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EE038D2-6463-4F41-A556-6E23822EFE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1F367-891D-4654-9C9D-42C4B1687F87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6AD384FA-1233-4620-8F63-06D6E63FAD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E6B947E9-F8F9-4D1F-8951-E34905742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D43774-FE5F-4985-8794-BFA672E6A5EB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95FBB32B-3119-466A-BEFC-965854B5CB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09EF3DA5-A2B2-4D55-9BE7-D84159A98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93620A5-B4BF-4C55-A920-9B3FD793FC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55592F1-6D9F-4F29-B278-42C861149E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26E049-9165-443E-AD37-AF8AF1CCFCEA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AC09EE61-75E3-40BE-A033-514F87BFB2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3CA6760F-8109-44FB-AA60-37D526472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B2D5C5-B580-4EFA-992D-920870BE84EA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5AE0263F-2358-4DC4-BDAD-58F86CAC1D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8D830CDA-821A-48DB-B4E3-5299B30FB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A99E2F-1771-45BC-B67C-AE1BED8D96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0F02793-5E41-43BE-ACCF-84AD865CEC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BD4640-E4E9-46D2-B73D-5331B4BC5C90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CF55EF10-54CD-44DC-B171-1DAFD1411D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2EFEE6B0-7875-40EE-A4FB-B3C5FF446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806C51-4A03-4B59-9D33-DEBE9F1138B1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91D37114-4056-4C6E-882D-67472100CC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07323300-4770-46BD-956D-01BB76B16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78020B-7CD8-4CF4-93DB-2912F55F36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6533B96-5074-4975-AD4C-41C5546155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6829B7-9E4C-4843-AA7F-9FED64EE148A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8D9EEA74-D3B2-44DE-BCB7-0B90718768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B2744D38-B9DC-40F0-9AAC-5D7208F12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001665-AADA-450C-A925-ECC7E75688A3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DC1B7968-7F71-4EB1-A533-4F54338D8B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B0AB9CE2-F4E2-460B-8B3E-4AC2EA885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D391BF0-AB8C-4B7B-A9AB-1ECA2F6BFD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080800D-4E09-4A9F-9003-1A1B58F58D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9FBA4E-E182-42A0-9CE7-CF2A0BED39E9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4801B366-6803-47F7-AF03-62D19635CE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06BD1D97-660A-4CE8-A3AE-5BF3FD6F6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7C2813-BE1A-40B6-BC58-A790363F7165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C10472BD-7BE1-4C66-9889-59E1FF33A1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8B516D11-9BF2-473B-8526-0454435BE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45DFC77-37CD-4C7A-A6D5-CF04AB0F89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741EED1-10A1-4833-A788-87E30BDBB7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2CCC34-EE5E-450F-B4ED-D37A692103D7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41771F48-7A3A-48D6-9C69-04CB9F3114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794CA573-5F5C-4CEE-9830-96E8F4C59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64520-82F5-44B8-B299-9567FC9E10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71C73EE3-5B3E-4E5F-8AFD-83D946D2C7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80858F15-87D7-4BA0-9F29-3D2BE1FE4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062BA56-9735-4682-95D9-9D6828F7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C3BD784-CE95-4484-A872-AC06371190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85C97F-14F3-4E3E-A975-F758DEAF12BE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798EEFA9-38E4-4F8A-913D-F90564444C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067FA389-74C9-4AA2-9040-750B8268A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062AD4-B8C1-4809-8799-9D43192F0A01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E7EDF653-5D58-4E8F-A24E-012A2E2E5F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A5C12062-D540-4D48-A050-9915AAA4F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D187728-2220-4A16-BD5D-2C6C7B8F3A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9C20616-FCF2-457E-8E68-4ADF79EA77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DC0E2B-64BD-4963-8EDC-580B36EEE478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4D9A466C-B509-43ED-93C5-2EC62EE38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E14A5485-C234-4074-B1DF-BD7F3A0EE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2FB7E3-228F-4B23-8303-BB13D6E43B34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E39B4EFE-951F-4485-9DF9-AA5036C929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68BD1EB1-2A81-4125-AF6C-AA206C10A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D53B76E-31D7-4A02-859D-DD6EDD11E4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19CD76E-B895-4870-9AEF-206B0E6DBD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47F4D9-1EF5-4B67-B3B3-85021E8DCFD6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187C2C63-A6C2-4860-B59D-B29AD121D3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7B86424E-4776-4533-9521-65B030FA4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048A3A-F5FE-4A3A-A39F-97515DC2A7C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9C93D0C7-5D29-4FFB-ACC2-8F9A1C1B5A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D8E7D097-ABEB-4604-B5E1-9097D1322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EAB604D-DA91-4569-A169-400ECFDA31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8A04E1A-2083-44E6-AEEF-D3E3B52B414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44D609-D31B-415C-9854-244EC6DD4699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20E2A69-7AAB-4C28-8806-F5C3DB4D3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4F3D031C-35CB-4229-BCC1-C738A1607F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C265D7-C1B9-472C-B377-9B1AF352E4A2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68B34B1E-5C64-4804-BC26-CC1E78D7C0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F95B49E6-746C-4C40-A46D-4FFEE1306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7565A16-B9C3-4019-BD0B-28DC062EF8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A5D46C0-83B5-4E88-AEE4-0002701DA5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79BC73-D2B4-45B8-99D6-484AE8E7E2C2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910D40AC-5DF0-4C0C-BAF6-6C8EBCD4F6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30EBB42B-649E-411B-9938-5ACFADB1D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D44D9F-EBB4-4F38-9C83-666A4B50792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5A34B96A-EB6C-45CC-8EE2-14D2FAFD2A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34EF0133-447F-47AB-804A-7BB6BE818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10B5AD5-96CC-4B6F-A9CC-5458775711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F41EAE6-3512-4CF3-99E2-ED7DCFF0EB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519455-A8F0-4111-B772-C74744198696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AD2542BC-BB1F-4B36-B216-093C62014B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DFC02789-5F03-43BB-8B65-7AA60462E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C9B963-5A70-4137-836F-9FF6B7D05F18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D4EF8080-FD55-4B15-8619-BD95D971F0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F8A5D0B1-8255-4EFD-A1FE-C020B93BE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EDCA67C-3FA3-4290-822E-CA2D15B7D7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9A150F-6A8B-4655-9B07-E7FD772414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2AF4D8-66ED-4CD2-86A5-B9F1AADE82C3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C9728A77-B82F-4E90-9F1C-EAA89B6344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C40BACE6-54C7-4B14-8722-85DF08CF7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BAEE2C-5960-4348-ACEB-A6FEDF8678B8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A9E5E637-74FA-45AE-B7A4-DCBC0F6FB2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B4101AAF-E168-4425-BA84-1C69F2EBA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DC3E701-D006-4D46-AE5B-08107E8FB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0989594-F147-4F1F-92EF-2E03735BDA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B13360-56B6-4B93-98C6-3705CE06E8F8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D24B318B-B043-4B0A-B4B4-E273A1913A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A1C465EE-1BC0-493B-A498-3DCDE1D7F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92C2A9-B014-41EB-8186-672432617F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B5BD3D64-9533-43D3-ADEB-E2EB034312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64AA78D1-EF8E-40E3-9B05-E9F4C22CC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3B87D6A-D864-4375-A6A9-D52A36C924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C048655-4E0F-48F6-81E4-2D094F745E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191D8-D225-46EE-B3F0-89075C6A455C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78B984BD-B862-47AD-AD64-BBD1431CD7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933C6D9F-3EBA-4600-92D2-625A63FB53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8B5752-2B51-4B32-A99C-0F84EB3C1BA3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43099D6C-B10A-4005-AD8C-4AE697AFF7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A6C8955F-08AA-4D9C-93F8-16B9BE990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ACB401C-07D5-4928-8CE9-4A5953C289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684F622-3019-40D3-BC42-4D7B915D60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022E9C-2EB5-4CE9-9F29-5DA83883F12D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7241FE10-9A20-49DA-B2D7-8AA0F17C6C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EFA5F2CF-4C32-473B-AA8C-A596D7439E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7BD2BD-74D2-464F-851F-18401E336D7E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E9C27814-0E8E-4BB6-89CC-DE1C37B0D2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>
            <a:extLst>
              <a:ext uri="{FF2B5EF4-FFF2-40B4-BE49-F238E27FC236}">
                <a16:creationId xmlns:a16="http://schemas.microsoft.com/office/drawing/2014/main" id="{2E52A0C4-EB1F-47C6-8421-91087DC45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CC5227F-7093-47BD-88CE-8402AAD45B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85F974B-F341-4522-833E-C61672C907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7A0F0C-C3CC-4B7E-9FF1-0AAC6ECD82EF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F543C4B6-9103-4E58-A8F0-7508BAFA24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3A20CCAA-C934-4FC0-8B3E-EB340BF2E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5DC1D4-9C37-43B0-96E0-7FB9037E712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914EB04B-7092-40B7-9C47-794D29AD7C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687FC520-1EB7-4A17-9F2B-0CAE4714F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C4D7981-5EE9-426C-B72D-619CD44FAD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785E5F5-35EA-42F0-9A69-CD9C9D61FD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7800B6-4522-4AF6-9FF8-DD5B294E11AC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F762CB18-010C-49C3-BBB3-FA1C37C67E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2503FB81-92ED-4CAD-A12D-1EC8CA301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F04DBD-4D2A-4862-8C35-66D2E1CF4BE1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9BC4A9D-89CF-4F76-87AE-760E5209AD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C94C1B25-4078-4E9E-B8E0-B674C00E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F455809-FE14-4532-AEEF-791D9C6B97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1188BFA-8FC6-434A-B2F8-4AFC67DC39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DEBEE6-4A79-41B3-AE0C-25F66E11605E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6B609CC4-3F0F-4044-B9BB-337BCAFBA3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31C5E181-E478-40AA-BE5B-73A025AB2D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19B719-F149-4F8E-A8F7-CF54C505DC4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7B15F158-DBFA-4762-9655-530B7A5FA8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D0366E0E-A1B1-41A9-9A5A-9D82089CB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158D9AC-270D-47C3-BEEB-9A1FA9738F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FC9182E-4BA2-47CD-B57A-07EABA3679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BE4A13-2BC9-419D-944B-0C18232A6D48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CBD0AC4C-85F2-470A-B3FD-9509375BD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3BF7E43D-C32D-4A0E-9B87-FE1959691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A1CE18-0872-4ADE-85C6-DD3EF34BC03E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05D2C994-0162-49E7-8014-6639A8169A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F833D523-1D61-4FB9-BA44-A4A3460A3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838D775-338C-44A5-B25A-5067D6108C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BD4344B-B862-40C2-AC01-129548289A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0F8F16-2385-4ACA-86AB-AA4D86058493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09A0259E-9166-480B-B7D0-BD72B73456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5B82FC80-FF0F-4EDE-8633-EF8DA8641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E8443E-31BD-4FC4-BB83-FDD46EE6E607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586C762C-0653-4ABF-AD17-0B6E9D23FF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96199B48-C382-4DB9-9365-45F4CCD8A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5E98662-130E-4732-8450-383D457B9F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D43D27B-4453-4BE9-8F41-AB5D869E1F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7C690D-7375-49DD-9C1B-74753CA31E44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DF0B1D8D-DDB2-425D-BD47-FEB16E7CE2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D0958B29-BCCE-4D2F-B0F8-08B2C3375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DEA7C6-B301-4E51-9B11-ABFF52A19FC6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F8EF065C-DB21-4310-93E5-B95578FD7A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4EDD725C-1711-4AC4-9B27-91340D281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FA1B250-F066-4F66-99F0-B0DF4E9803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EF6B353-EAB9-467F-86DA-5209BA2E45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1ECA18-596D-486E-8F9B-FFF4D47B9D7F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41D37F31-700C-4377-BDAC-6F67CACBDE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4AEB0EC4-55FE-41CE-9FF5-CBFBB5187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BC9AD-A6D8-47AA-BDC4-2579827279AB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873915C1-6AE4-4DA1-9DD0-5EAF129B1E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10DA5A16-F07F-4CF4-89D7-D8BB52751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7963076-590B-42F1-93C8-5947D71FD2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425EF55-9835-475A-8A0A-B9F31A2554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A181E6-58FE-4F5A-9D13-D473A81C52F5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518173C6-7859-4B00-A26D-E96234825C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882E69BE-471E-49D1-8B8B-6737DD25E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60D139-C200-4590-93FD-2D3329293843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060B4A2-33B9-4053-8C85-A72AA4C1A5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E52EEBAA-61A1-441F-BD20-05B73777B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207695D-21EC-4547-9BE4-89E469B7E3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D54CD6C-08E9-4B50-8828-0956242B29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F0F3F4-A2D2-4B53-8B0D-24C9F3396D43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D9373C40-6096-478C-A289-DC569C160C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80439E55-9DC0-4742-8034-BE1AAD475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A918DE-6DB9-46B9-A47C-C41695CEE19F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43B80E56-FF66-4435-96FC-C76F0AD827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90C1E5CE-906A-4BD0-9FE8-D6D2C7390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B6ECC1C-00EE-49A9-BAB0-1B6ED33347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BCD6262-6C63-4CB9-8CC7-FB4BE08987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93E059-602E-4E32-A3A0-129471D8BFC0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1CFA6F22-2421-4D11-A9DD-4BAD3F9924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CA7A492A-1A15-46DB-9DBC-C8FF17D03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A9DE5-116C-4EF3-A9BD-1011CD7661A5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C9C456B0-2387-47DF-90F9-60C960635E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21C40480-7B4F-485A-A3F6-0995D66A0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BC2E075-F6A6-4A52-9A74-BE757B9D44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1E7C5D5-55D2-4E4E-9149-9EFC193D0E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7DF768-08C3-498B-8420-86E34EEABD1B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4B8466E5-D77A-4213-8027-FAA34DAB8E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F53E7501-D4EE-49B5-8D01-955CF63CD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52A7B-55C0-4EB5-A388-2B1EABF68FCE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BE3F9896-A80D-4664-8C76-534973804A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2ABABA09-B3C9-4F74-A2E9-6DD182804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C4B6D60-9781-4084-858A-9EEAE867CF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E258019-A3B3-41A2-B086-0A5900692B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5B9EA3-87E9-4CB3-AB58-93E801E2C73C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4A60AB10-20EF-429F-B72B-1A0FE37445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6F8C6846-5F50-46AC-8DA5-1DA00A7F9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EE32A-885D-4484-B8F5-CAE0EE6EB471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901A0BD4-8302-449B-BF59-8D5F18CCD8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B001507F-1883-488F-B022-1E9CE1474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E36F714-E1D1-4797-A8AC-1D4D3E505C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4CACC6C-15D1-4E27-80D0-B9FA3E94F5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A9BA2D-8FEA-44E8-A999-674B672B4318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E1383C16-A4D7-40EE-A6AE-8804EECF7C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C6565787-A9E9-4E12-BD7F-E317A0EC3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6213B3-650D-4BA5-8C33-B32CBC96EB05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FF51553C-B649-409E-9FEA-A68356FA92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83AAF17-3487-40F4-8C48-6A286D501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07592B0-4570-4F03-B0CA-2DF638A051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753526C-706D-4985-B05C-9EE4F0508C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8F4A2E-F6F4-42BD-88AC-7C7B5D23D646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841C4196-D3E7-4EC2-A2D6-E803F4D1C5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80ED7F7-CCE9-4FCD-BBC2-E70E50095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977C5B-5894-4D32-9679-DE595AF4EA02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A79415AC-CC53-4B9D-B8C8-065422975F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2B8A3A58-58B3-4FF7-A585-BA0331770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551D5AF-A68D-4250-8C02-267090D060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AB384B0-1D83-43CE-A0D4-7F04E0C691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26BB9C-FFC4-494F-B03F-48608399A426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A81F8426-67D2-4F20-A6F4-86003C9EDF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EBA8B255-0D14-4D69-BD3B-C1E7F475D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516D04-2A39-4168-A9BE-90C7CFFAA187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9B3CF35-0921-4178-83D4-4B4724E6C5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4A40DDC0-8C68-4E9F-89AC-84E859ACC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017B874-A104-480E-9B9F-1C1CA4C76D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54DB78E-01F9-41DF-927D-584A259AE1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54DF4-C386-48FB-997F-61330D759952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90D29A21-9359-40FE-855A-67C83181B4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99730C73-CAFC-4916-8401-0F39410D7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639C7F-A711-4281-86A5-B0E77331D0FA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06706B21-731A-4720-BC40-336A63E038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6353DA18-53E3-4B66-83AC-61E383F03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ABE6356-58FD-445E-BF38-0527CED7DB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8E51D92-1FD7-4B18-B186-E6A8415347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58848-4C81-44A6-8D2B-C30D7078E309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B73E59F5-662B-457E-8578-B0E38FD3EC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BE09351E-B95D-4E55-8779-7AC9128B76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8C829F-3F53-42DE-B530-FB346D0F457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6DAC9817-F18C-40B7-B286-2984569359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BF287A90-EC16-411B-BE86-D2FDCFCC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5DD585-2172-44A9-8194-A12FD6DD8F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4E67153-9D3A-4D70-83E9-9EA68C1F58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BC1C7C-42A3-43AC-9C4E-18225843028C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D53B8CBC-D0D8-4DC3-8F17-11AE52D8EA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56265F50-53A7-45E2-A3DB-F4677D58E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BCDAD8-C2A9-4269-B052-7C5653C381AA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44244E14-B476-4273-AC9F-D54C53AD71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828C286C-41C8-40AB-A010-51013CD4A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001F793-8181-49F8-8A6E-F1239644C7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9720CFC-E95D-4E2F-B2EF-25DDF150E8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F0AE26-953D-4226-8E6D-4A368C943839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D96FF1FB-9D86-44FD-AB8C-D780E8D48D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id="{3F7125F5-E3C1-431D-8876-913F239D2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4532F3-1648-41C1-84C3-F6DB865EFF1F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>
            <a:extLst>
              <a:ext uri="{FF2B5EF4-FFF2-40B4-BE49-F238E27FC236}">
                <a16:creationId xmlns:a16="http://schemas.microsoft.com/office/drawing/2014/main" id="{9D2C1ED4-86C3-4CAF-B3AF-7E25E3C5D8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>
            <a:extLst>
              <a:ext uri="{FF2B5EF4-FFF2-40B4-BE49-F238E27FC236}">
                <a16:creationId xmlns:a16="http://schemas.microsoft.com/office/drawing/2014/main" id="{151BA0E4-E583-4E1D-9F8F-04B02FD16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1F71933-CCF0-4EB1-ADDE-F4A9908332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6FC1DBF-607A-41D1-917C-798787C539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9251A-6C3B-4124-A791-B3AAFC1E4D23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D5376265-9B39-4DE6-8313-E6B7F3D133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1141" name="Rectangle 7">
            <a:extLst>
              <a:ext uri="{FF2B5EF4-FFF2-40B4-BE49-F238E27FC236}">
                <a16:creationId xmlns:a16="http://schemas.microsoft.com/office/drawing/2014/main" id="{965E52AD-80BF-4937-8B66-FF459B395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DEA538-62C6-4637-91E4-22E15ECC749C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>
            <a:extLst>
              <a:ext uri="{FF2B5EF4-FFF2-40B4-BE49-F238E27FC236}">
                <a16:creationId xmlns:a16="http://schemas.microsoft.com/office/drawing/2014/main" id="{12BF2F04-FC8E-4F69-830D-276A605CB7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>
            <a:extLst>
              <a:ext uri="{FF2B5EF4-FFF2-40B4-BE49-F238E27FC236}">
                <a16:creationId xmlns:a16="http://schemas.microsoft.com/office/drawing/2014/main" id="{0ABBB081-93AB-4727-8DF4-FE7896BCA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AC3657C-F754-4BAD-8372-C58AE3405E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B377BF1-9311-4EC9-B200-910160847E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544DA7-F5F9-4D89-9B4D-8F164A8B9800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711979DF-094A-4D72-B322-2C71ED8187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3189" name="Rectangle 7">
            <a:extLst>
              <a:ext uri="{FF2B5EF4-FFF2-40B4-BE49-F238E27FC236}">
                <a16:creationId xmlns:a16="http://schemas.microsoft.com/office/drawing/2014/main" id="{54A7DE0E-3323-47E0-A230-40FE2B3E2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FE3521-B72A-4A66-840E-6BB8DD6FFE71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90" name="Rectangle 2">
            <a:extLst>
              <a:ext uri="{FF2B5EF4-FFF2-40B4-BE49-F238E27FC236}">
                <a16:creationId xmlns:a16="http://schemas.microsoft.com/office/drawing/2014/main" id="{8FA066BA-B4F1-4772-99A6-4B83495B2B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>
            <a:extLst>
              <a:ext uri="{FF2B5EF4-FFF2-40B4-BE49-F238E27FC236}">
                <a16:creationId xmlns:a16="http://schemas.microsoft.com/office/drawing/2014/main" id="{E2C50E90-382A-41E4-B08E-5EF2A426C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9755381-B8E7-46D9-ABF0-B7BBEA3224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B550FF3-195A-4422-A264-F2ACBE101D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8F0284-B7BD-4368-81AB-F0B56D949422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4614592A-58D4-4888-9A48-AC70AC4A81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5237" name="Rectangle 7">
            <a:extLst>
              <a:ext uri="{FF2B5EF4-FFF2-40B4-BE49-F238E27FC236}">
                <a16:creationId xmlns:a16="http://schemas.microsoft.com/office/drawing/2014/main" id="{85BFE0EA-1957-4981-BA65-3285AC691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C67AF8-CF23-4DBD-978C-9A38737A94AC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8" name="Rectangle 2">
            <a:extLst>
              <a:ext uri="{FF2B5EF4-FFF2-40B4-BE49-F238E27FC236}">
                <a16:creationId xmlns:a16="http://schemas.microsoft.com/office/drawing/2014/main" id="{31CB5846-0EEC-40D3-9E52-0E8B275D08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>
            <a:extLst>
              <a:ext uri="{FF2B5EF4-FFF2-40B4-BE49-F238E27FC236}">
                <a16:creationId xmlns:a16="http://schemas.microsoft.com/office/drawing/2014/main" id="{B396008B-0BF9-4D7C-B8B1-2C489B9DF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810AA37-A9E6-4FB1-9B96-92ACBE7296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72399F0-C319-4831-8ECD-2346F2D78F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8F0689-3146-4914-8183-3ACA28530698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4" name="Rectangle 6">
            <a:extLst>
              <a:ext uri="{FF2B5EF4-FFF2-40B4-BE49-F238E27FC236}">
                <a16:creationId xmlns:a16="http://schemas.microsoft.com/office/drawing/2014/main" id="{83EC883B-CF69-4EFC-9DAF-6B27691D4F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7285" name="Rectangle 7">
            <a:extLst>
              <a:ext uri="{FF2B5EF4-FFF2-40B4-BE49-F238E27FC236}">
                <a16:creationId xmlns:a16="http://schemas.microsoft.com/office/drawing/2014/main" id="{A250571B-CD1D-493A-A885-5739313E1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B68427-3AA0-495A-85C4-989997B5D6A2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6" name="Rectangle 2">
            <a:extLst>
              <a:ext uri="{FF2B5EF4-FFF2-40B4-BE49-F238E27FC236}">
                <a16:creationId xmlns:a16="http://schemas.microsoft.com/office/drawing/2014/main" id="{E7FAFCDF-B0B4-456A-94D6-5117413F07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>
            <a:extLst>
              <a:ext uri="{FF2B5EF4-FFF2-40B4-BE49-F238E27FC236}">
                <a16:creationId xmlns:a16="http://schemas.microsoft.com/office/drawing/2014/main" id="{4EEEAE46-3A91-4011-8AE9-B5B40959E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22BCBCB-B030-4B94-B5D9-2D449C1CFB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276B000-20F2-4682-8840-4D1D1C2ADF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C898AB-B06D-4A96-AAB6-9B53FDBD271E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8F2780EF-E60F-4259-B9A4-CFB40FCB61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C8337487-7EE1-43F0-BD2A-138FF953C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7D4834-1316-4440-AA9D-9F5F3FECAF2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E76603EF-E63F-4C82-981E-6541EB1261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70973F6-DB85-426A-9A00-1D42CE9A2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7B2B3DC-F8F7-4A33-BF8B-E8CBBA9610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3E23796-0D1E-4DFE-A1F6-95283025D6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855E70-119A-4EFA-99C1-79F0DD396FA2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2CDCBD74-DE28-4A94-B452-8DEE890352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1381" name="Rectangle 7">
            <a:extLst>
              <a:ext uri="{FF2B5EF4-FFF2-40B4-BE49-F238E27FC236}">
                <a16:creationId xmlns:a16="http://schemas.microsoft.com/office/drawing/2014/main" id="{D79808E6-2A74-4F6D-8181-D7DE35EA13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31E5F9-595A-4274-9C5D-3C03EC7FE1EB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>
            <a:extLst>
              <a:ext uri="{FF2B5EF4-FFF2-40B4-BE49-F238E27FC236}">
                <a16:creationId xmlns:a16="http://schemas.microsoft.com/office/drawing/2014/main" id="{36DF0E5A-A0BA-4028-9591-DCFF1ED890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>
            <a:extLst>
              <a:ext uri="{FF2B5EF4-FFF2-40B4-BE49-F238E27FC236}">
                <a16:creationId xmlns:a16="http://schemas.microsoft.com/office/drawing/2014/main" id="{99335B93-280F-4863-8483-5CEE12A68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C1C9CAD-EBAA-4F27-BDF3-5E60B8B4C7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F795128-4B51-4F33-903F-38CAD1EDB9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C0A8DC-963B-478F-AA79-94088B133F60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3895890B-1474-4769-8FDC-1AB7E42954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3429" name="Rectangle 7">
            <a:extLst>
              <a:ext uri="{FF2B5EF4-FFF2-40B4-BE49-F238E27FC236}">
                <a16:creationId xmlns:a16="http://schemas.microsoft.com/office/drawing/2014/main" id="{EE9CEE30-91B7-49E2-8413-72AE64AD5D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7BA698-9FBB-4D0C-98F3-C645F4FDDD27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>
            <a:extLst>
              <a:ext uri="{FF2B5EF4-FFF2-40B4-BE49-F238E27FC236}">
                <a16:creationId xmlns:a16="http://schemas.microsoft.com/office/drawing/2014/main" id="{3B1ABBA6-56E1-4475-AC6D-E039D8B701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>
            <a:extLst>
              <a:ext uri="{FF2B5EF4-FFF2-40B4-BE49-F238E27FC236}">
                <a16:creationId xmlns:a16="http://schemas.microsoft.com/office/drawing/2014/main" id="{B46B0A8B-7028-4C2E-86A2-88DB75394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764A6DF-AABE-4B2F-A6F5-6740C8C233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C708B9C-50C1-4875-8CEF-5AEE27B136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0E4074-BECF-4E5D-9B39-857FD93DCBF0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9B7014EE-300F-49AA-92EF-5F8BA5DE39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E53654DD-F3B4-406E-9C89-DDBD06ABA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3E4122-F1F6-4337-9B42-28E7C9BD27D2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2A0A2E27-8A22-4E21-829F-4C155D6852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A3A12079-04DD-4F09-BF5A-F891D51D2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FBCD510-F680-4A36-8C85-1F2FE949A1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68C036B-CF46-4C0E-8026-FBF1A11B5C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5ACF35-165E-48E2-84B1-064E0C61A590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92B068A0-CCC1-4C87-BBCA-5AEE0EA7AF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694E58CC-A7E6-4936-B573-CB15A1CCD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CED957-78FA-4354-B614-775F4A4EDE4C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1269F37A-755F-4075-91D6-9FD6BB14B0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B2885A11-B09B-44C2-A12A-413A02743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7C79A4E-22D1-495C-86F6-2C75BC0FE5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EF060B3-6C6D-410F-A160-F0FE734B9D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4FDF2C-69DC-451E-AF6E-A6A14CC6D666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02482AF3-B2CC-42AD-A9A6-959A6A57F0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D681770C-0C31-4CEE-B34B-2DE359A317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CF036C-993F-4C86-8F5D-0D9B8601A910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9C40A4AC-F57A-48CA-B1A1-D1EBF063D3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34D85CA0-06D1-4C08-8EAE-C94E7BD70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EAF7DBF-8446-4780-8C2E-92E01A8C7C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084829F9-26ED-49DA-930C-E9072195F9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AE48B6-F064-46EA-8F1F-05F06750DD6A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B525AA75-5E07-4B53-922E-CF7682E6BD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C1C2BCFE-1342-4561-A66D-986E67E48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49C241-BC05-43F1-A3E2-4B38FD0DB4F3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FED30903-9F6E-4868-BF12-21DC8624B4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BB184B45-61F5-435A-ABE4-FDEF0A6D7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EE0AE74D-842D-49F3-A217-5F9CB927B0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908853B-A6C9-4954-944D-711D15609E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879062-9269-4A34-9E5B-88B45BEF0649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8" name="Rectangle 6">
            <a:extLst>
              <a:ext uri="{FF2B5EF4-FFF2-40B4-BE49-F238E27FC236}">
                <a16:creationId xmlns:a16="http://schemas.microsoft.com/office/drawing/2014/main" id="{5C047924-6F7A-4D15-824D-64C460496B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3669" name="Rectangle 7">
            <a:extLst>
              <a:ext uri="{FF2B5EF4-FFF2-40B4-BE49-F238E27FC236}">
                <a16:creationId xmlns:a16="http://schemas.microsoft.com/office/drawing/2014/main" id="{7BDAC50E-4299-401D-AD0A-66C9D29AA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99B475-108F-41E0-AF82-DFBAEA6A9011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>
            <a:extLst>
              <a:ext uri="{FF2B5EF4-FFF2-40B4-BE49-F238E27FC236}">
                <a16:creationId xmlns:a16="http://schemas.microsoft.com/office/drawing/2014/main" id="{9F8B5F64-6AAC-4F29-9D78-8D9C9E2338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>
            <a:extLst>
              <a:ext uri="{FF2B5EF4-FFF2-40B4-BE49-F238E27FC236}">
                <a16:creationId xmlns:a16="http://schemas.microsoft.com/office/drawing/2014/main" id="{2BF3EF9D-51FA-4F43-828B-FF1CE1FC4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46FE0B5-AC62-4154-AC0D-FB720D534A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3203BCF-0D63-4C27-B300-F52219281E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E02DC-CBB3-458A-96BB-0E1E3596C4B5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6" name="Rectangle 6">
            <a:extLst>
              <a:ext uri="{FF2B5EF4-FFF2-40B4-BE49-F238E27FC236}">
                <a16:creationId xmlns:a16="http://schemas.microsoft.com/office/drawing/2014/main" id="{D81F6419-C3B0-408A-A30D-384521D43D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5717" name="Rectangle 7">
            <a:extLst>
              <a:ext uri="{FF2B5EF4-FFF2-40B4-BE49-F238E27FC236}">
                <a16:creationId xmlns:a16="http://schemas.microsoft.com/office/drawing/2014/main" id="{DD3B62FB-5CD4-43F0-AAA8-F29584AB6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8FC9A9-C3D7-4F7E-AFBA-5842E86F5703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>
            <a:extLst>
              <a:ext uri="{FF2B5EF4-FFF2-40B4-BE49-F238E27FC236}">
                <a16:creationId xmlns:a16="http://schemas.microsoft.com/office/drawing/2014/main" id="{0D903871-2279-416F-BF18-2277C1707B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>
            <a:extLst>
              <a:ext uri="{FF2B5EF4-FFF2-40B4-BE49-F238E27FC236}">
                <a16:creationId xmlns:a16="http://schemas.microsoft.com/office/drawing/2014/main" id="{66F4E8ED-6523-4793-8A6C-DB9435830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48B98C38-6A43-431C-A220-5BF2F951D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F22B29CB-53C8-4E77-950F-CBEFAC6685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AE4D2-EC10-431D-82F5-61369FE86C52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BC6AC7F6-DB69-45A8-9A4F-914EFA6421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0857B316-E988-4B2B-9A07-1689B7BBD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D55BEA-36C2-49A7-B010-FFFB016C97B6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C7D36EA8-7328-4612-86DC-76AEDDD173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9187B167-7E0B-4829-9675-D176E1801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5A7F294-64F0-48B1-9A15-FB11C441EB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EB60659-9B78-41E9-927C-CB1E916BDF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036032-8BC4-465C-9361-ACCABD830086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6" name="Rectangle 6">
            <a:extLst>
              <a:ext uri="{FF2B5EF4-FFF2-40B4-BE49-F238E27FC236}">
                <a16:creationId xmlns:a16="http://schemas.microsoft.com/office/drawing/2014/main" id="{019D5C91-10E8-4B37-9642-A3CC73A9FB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0837" name="Rectangle 7">
            <a:extLst>
              <a:ext uri="{FF2B5EF4-FFF2-40B4-BE49-F238E27FC236}">
                <a16:creationId xmlns:a16="http://schemas.microsoft.com/office/drawing/2014/main" id="{F151D25D-2336-4145-9B69-169A47F33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79F516-1AA3-41C7-A3C2-530BA18CEA93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8" name="Rectangle 2">
            <a:extLst>
              <a:ext uri="{FF2B5EF4-FFF2-40B4-BE49-F238E27FC236}">
                <a16:creationId xmlns:a16="http://schemas.microsoft.com/office/drawing/2014/main" id="{F023AC56-823E-4B85-A0FA-136C164623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>
            <a:extLst>
              <a:ext uri="{FF2B5EF4-FFF2-40B4-BE49-F238E27FC236}">
                <a16:creationId xmlns:a16="http://schemas.microsoft.com/office/drawing/2014/main" id="{C089E0C8-C4E3-437C-AF61-CD857E282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5DFDA656-EF2E-417F-AF32-6BCD68114D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B7A511E-CAF4-46B5-AFB1-28BA891460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8F869-3464-4F18-9635-04533490D367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25C45483-5F82-46CD-9712-25CC88408F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41F11CD6-9455-4B43-A937-76AE872BE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A90F7-A108-41A1-A612-CD1B301087F3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4349922F-4C87-4B46-A648-E55811AE15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2F8B4080-EC17-4CDD-AB6E-DE04EE57D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ABB5BA6F-D1F4-4E14-924A-D48144BD01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20C5009-2D82-47D7-92C1-2E156F9452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85EBC-455B-4E09-B623-DD446BAB0EB5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CA70CE6D-F504-48B4-BD3A-9718B385CE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4E29C5D3-F464-4482-8E9B-A35CE5BF7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81D39A-67F6-44C1-9FA0-5A45812E92FE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C2ABFD20-9946-4F15-A033-91989317F9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3F622F2E-8F5F-4A84-8948-3E8439295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86E67193-6AAC-4347-A6B8-B9CC0F8688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56177A8F-4EDC-46D7-B5A0-E0ADDB0BFC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745923-F890-4911-A716-7503BB24930C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D660F6BA-09C5-46C8-BE56-BF3AB35D48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A02A4550-E042-4B72-B45B-B9F1D55A87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FF6ED5-583B-4985-B831-92A95F1261FF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D4BAF3E0-7568-4B54-BEFA-9D031294BB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40B57998-9A55-485E-862B-F2C904091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8C5135B-FDA4-4C9F-8F95-D4AE64F540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D4056088-7844-471F-9584-D5864DA2B8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B0B6CF-05CD-4B99-B98E-38DB40DE6B8A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BC5F2C23-5D83-482F-8284-1B2248FB80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7B807A69-63A0-4D53-B770-C5867ABD0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5F43B0-278A-4DDF-AD2F-403D4B324E3A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2BC47037-7AC6-468D-999F-775257B28A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3C5C9F5C-9173-4424-AA42-CBD039EB7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D1D37F9C-3A9C-439C-A706-673FF0C7FD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3F730C82-4513-4CB0-92FF-67DE1B7B89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867406-CA5E-4478-99AA-DCB6D778D52C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8FA73914-FA67-4493-A1DC-6C4E089F54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DB5D773D-EA1E-4590-9ADC-D877DC7A1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7B6B07-8D99-4070-A66E-137179C20AC1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0E51E62B-3D24-4C37-8FFF-C2CC39546C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D58AA748-5809-4B02-99E5-6FC36CD69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9D647B-FFDC-4F6D-8000-75AB21F251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3B74BFB-2F6F-4A2F-8F71-AB4A49489C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0889B6-87E1-4360-8B38-8D97F19AFF82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63E1AA78-1ADD-4BEF-9C9B-CD67B3CE9E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B28FF044-8E8B-42A1-9A27-760D8457C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43F166-F42B-4F10-A2B2-5234AFA22ACE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203E8F7A-EF04-4CED-8A4E-33FE60E136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901E4D20-7ECB-47F8-9D54-FB254C097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1C6F814-7326-467D-9EE7-28AA45FD71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B0F8200-5BAA-486F-A014-3F38A43B95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EE70C5-7C1D-448B-A575-B9BD73B0A381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9C7E0C69-C69C-4646-9C36-8B2684FC19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3125" name="Rectangle 7">
            <a:extLst>
              <a:ext uri="{FF2B5EF4-FFF2-40B4-BE49-F238E27FC236}">
                <a16:creationId xmlns:a16="http://schemas.microsoft.com/office/drawing/2014/main" id="{A882B66E-3E59-40C0-A7B9-74F19203C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00CA50-9339-49FE-9CC1-721E1C544B41}" type="slidenum">
              <a:rPr lang="en-US" altLang="en-US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6" name="Rectangle 2">
            <a:extLst>
              <a:ext uri="{FF2B5EF4-FFF2-40B4-BE49-F238E27FC236}">
                <a16:creationId xmlns:a16="http://schemas.microsoft.com/office/drawing/2014/main" id="{25E25573-C141-42BF-AC1F-69F58D2B00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D376E6BF-EC04-438A-AF7B-1338E6238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DD81D531-A7BC-466B-AAD3-AEB3F4D5CE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EF1FE79-FE64-4188-AB3A-AA2927CDEA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4A0F3F-C732-47D8-9117-066531093B82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D1B80FED-1C83-40A8-BD0A-1931D1BCA2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B897A6F1-C600-416B-BCBA-F5BA56F47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CBF727-CA50-4D4D-8396-1F796FB742F9}" type="slidenum">
              <a:rPr lang="en-US" altLang="en-US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A09352B1-4D0E-4BBD-AF59-96E5150B8A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C489D9F2-1249-429C-B454-2DBA2D470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83BFAB87-09C9-4A5D-B74A-813E8C856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12F4B6E-5AF7-463A-84A2-F367971E38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0B2BAB-7079-4C2F-ACBF-7205801E5B86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EB863A2A-C734-4BDF-BD81-AA0DBCCDDE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71E0C905-6048-4930-AF80-E3105843F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0DABB3-7086-40D9-9A65-D39A8FC0EE9B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2FC6B070-3B17-44E0-BDA9-835E0D2C74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880CAC29-C5B9-4DEF-9BB4-F60FA3112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58C6B6D-776B-45B7-82A8-B05005C770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AB9E8E8-1380-4852-ACA3-759D79A436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A4445-F6CF-4B2A-AA22-8B8E79AD4D59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05A830B2-A691-474E-9783-F1DD89424B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61ACC5F3-CC16-4C71-889A-FEC767F7A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561330-CB15-46DD-AC42-1C5D244ABBD7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55620A75-36CA-4451-AA7A-97CE25D4BB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1B75A982-A009-443B-9CFC-891D58ED6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50802C9-2355-4D83-8146-4215A519FF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C3931C2-16B8-4BDB-8DD4-167A078CD4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F612A6-8071-4B2C-A9E1-10B9DFEE33A2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6" name="Rectangle 6">
            <a:extLst>
              <a:ext uri="{FF2B5EF4-FFF2-40B4-BE49-F238E27FC236}">
                <a16:creationId xmlns:a16="http://schemas.microsoft.com/office/drawing/2014/main" id="{7FA6575D-9E27-403C-BF80-A6074F0112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1317" name="Rectangle 7">
            <a:extLst>
              <a:ext uri="{FF2B5EF4-FFF2-40B4-BE49-F238E27FC236}">
                <a16:creationId xmlns:a16="http://schemas.microsoft.com/office/drawing/2014/main" id="{D8F6C5A6-9054-4E54-AC15-38E6BC6D9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E0425B-BDB7-4303-9D9E-32AD1C452160}" type="slidenum">
              <a:rPr lang="en-US" altLang="en-US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8" name="Rectangle 2">
            <a:extLst>
              <a:ext uri="{FF2B5EF4-FFF2-40B4-BE49-F238E27FC236}">
                <a16:creationId xmlns:a16="http://schemas.microsoft.com/office/drawing/2014/main" id="{F39EAA32-A630-4CA3-B86D-3C87F8866C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>
            <a:extLst>
              <a:ext uri="{FF2B5EF4-FFF2-40B4-BE49-F238E27FC236}">
                <a16:creationId xmlns:a16="http://schemas.microsoft.com/office/drawing/2014/main" id="{4A1BAB05-892B-4D6A-B8CE-C28A0F176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1701F29-AA8E-4095-97F0-30C66A8291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F973B7DA-3880-449C-9D21-C02C40AE9B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A164B9-35EB-4281-9D8D-5613074E216B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4" name="Rectangle 6">
            <a:extLst>
              <a:ext uri="{FF2B5EF4-FFF2-40B4-BE49-F238E27FC236}">
                <a16:creationId xmlns:a16="http://schemas.microsoft.com/office/drawing/2014/main" id="{0116D98E-C7C4-4AF9-9A4C-D5C8608E0B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365" name="Rectangle 7">
            <a:extLst>
              <a:ext uri="{FF2B5EF4-FFF2-40B4-BE49-F238E27FC236}">
                <a16:creationId xmlns:a16="http://schemas.microsoft.com/office/drawing/2014/main" id="{30505F00-227A-4FA7-A630-CA9BA34289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7B932D-FB0B-44B0-8900-8D1BB6C99246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0958226E-899E-497D-92F8-CF4DDB8E11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>
            <a:extLst>
              <a:ext uri="{FF2B5EF4-FFF2-40B4-BE49-F238E27FC236}">
                <a16:creationId xmlns:a16="http://schemas.microsoft.com/office/drawing/2014/main" id="{714988E8-8831-4779-83C7-4B30D1545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61813878-6C6C-4335-87B1-21A3EB41AF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2B4A0B4-08AB-4B91-9201-C9F57FD750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099B3C-E1E2-430C-BB96-BE168BE02E18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5412" name="Rectangle 6">
            <a:extLst>
              <a:ext uri="{FF2B5EF4-FFF2-40B4-BE49-F238E27FC236}">
                <a16:creationId xmlns:a16="http://schemas.microsoft.com/office/drawing/2014/main" id="{B0CAEC0D-D92E-49FB-B41B-701D6EC4AF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5413" name="Rectangle 7">
            <a:extLst>
              <a:ext uri="{FF2B5EF4-FFF2-40B4-BE49-F238E27FC236}">
                <a16:creationId xmlns:a16="http://schemas.microsoft.com/office/drawing/2014/main" id="{D4E88A46-E2EF-4909-A331-10ECB3E5E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DB0878-3E68-48F3-A15D-2BF9770F5AE6}" type="slidenum">
              <a:rPr lang="en-US" altLang="en-US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5414" name="Rectangle 2">
            <a:extLst>
              <a:ext uri="{FF2B5EF4-FFF2-40B4-BE49-F238E27FC236}">
                <a16:creationId xmlns:a16="http://schemas.microsoft.com/office/drawing/2014/main" id="{FB50D5D2-35F3-4E0B-9BB0-9D307EA383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>
            <a:extLst>
              <a:ext uri="{FF2B5EF4-FFF2-40B4-BE49-F238E27FC236}">
                <a16:creationId xmlns:a16="http://schemas.microsoft.com/office/drawing/2014/main" id="{A04FEB7A-6EF4-43F3-8349-729C5163C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97F4D45E-E268-4106-95C7-8F887751C3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5CDE873-2BC6-4DC9-A552-C7CB2B802D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7B8449-33F8-48C5-ADC8-BAC87F6C65BE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7460" name="Rectangle 6">
            <a:extLst>
              <a:ext uri="{FF2B5EF4-FFF2-40B4-BE49-F238E27FC236}">
                <a16:creationId xmlns:a16="http://schemas.microsoft.com/office/drawing/2014/main" id="{7C3707B2-A0CA-4E77-97E1-4676961627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7461" name="Rectangle 7">
            <a:extLst>
              <a:ext uri="{FF2B5EF4-FFF2-40B4-BE49-F238E27FC236}">
                <a16:creationId xmlns:a16="http://schemas.microsoft.com/office/drawing/2014/main" id="{4E21844A-1A0F-4425-8AEE-3C3428ED6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BA809E-E630-4480-8591-B235C87D0311}" type="slidenum">
              <a:rPr lang="en-US" altLang="en-US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7462" name="Rectangle 2">
            <a:extLst>
              <a:ext uri="{FF2B5EF4-FFF2-40B4-BE49-F238E27FC236}">
                <a16:creationId xmlns:a16="http://schemas.microsoft.com/office/drawing/2014/main" id="{8229B451-EEE1-40DD-BC89-F2BB531F6E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>
            <a:extLst>
              <a:ext uri="{FF2B5EF4-FFF2-40B4-BE49-F238E27FC236}">
                <a16:creationId xmlns:a16="http://schemas.microsoft.com/office/drawing/2014/main" id="{70A9EA92-F382-4577-80B1-38AB9263C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8C21DF1D-52DB-43E4-82D7-CE388A5892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F0C67D06-50DB-449D-ACC4-B3DE168082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5F740E-C639-4B59-B64F-32C151C73BD0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9508" name="Rectangle 6">
            <a:extLst>
              <a:ext uri="{FF2B5EF4-FFF2-40B4-BE49-F238E27FC236}">
                <a16:creationId xmlns:a16="http://schemas.microsoft.com/office/drawing/2014/main" id="{4592B276-962B-49B3-98E4-6CFACC3B4D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9509" name="Rectangle 7">
            <a:extLst>
              <a:ext uri="{FF2B5EF4-FFF2-40B4-BE49-F238E27FC236}">
                <a16:creationId xmlns:a16="http://schemas.microsoft.com/office/drawing/2014/main" id="{E6F75636-E528-4953-A4DE-A7803636F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1796C-3BB4-4866-AE3F-542E5125F93B}" type="slidenum">
              <a:rPr lang="en-US" altLang="en-US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9510" name="Rectangle 2">
            <a:extLst>
              <a:ext uri="{FF2B5EF4-FFF2-40B4-BE49-F238E27FC236}">
                <a16:creationId xmlns:a16="http://schemas.microsoft.com/office/drawing/2014/main" id="{875B5A83-8E8A-4722-8FD3-37337051CE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>
            <a:extLst>
              <a:ext uri="{FF2B5EF4-FFF2-40B4-BE49-F238E27FC236}">
                <a16:creationId xmlns:a16="http://schemas.microsoft.com/office/drawing/2014/main" id="{A066040A-BC82-4AD7-BFC4-EFAC0B51F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E3FE2730-C117-4236-AD31-CEE21338F9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1F52306-7E19-4001-A2FD-430A7FF86A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7773A1-6027-4C7F-86FF-22B8F377362E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6" name="Rectangle 6">
            <a:extLst>
              <a:ext uri="{FF2B5EF4-FFF2-40B4-BE49-F238E27FC236}">
                <a16:creationId xmlns:a16="http://schemas.microsoft.com/office/drawing/2014/main" id="{29FA6B96-E862-4A95-BC5F-9213B19C3E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1557" name="Rectangle 7">
            <a:extLst>
              <a:ext uri="{FF2B5EF4-FFF2-40B4-BE49-F238E27FC236}">
                <a16:creationId xmlns:a16="http://schemas.microsoft.com/office/drawing/2014/main" id="{A7893126-7D87-406A-9C2F-A129A6E7A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DD6DC6-4037-4F11-8221-51A8308B5D39}" type="slidenum">
              <a:rPr lang="en-US" altLang="en-US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8" name="Rectangle 2">
            <a:extLst>
              <a:ext uri="{FF2B5EF4-FFF2-40B4-BE49-F238E27FC236}">
                <a16:creationId xmlns:a16="http://schemas.microsoft.com/office/drawing/2014/main" id="{CC80DA79-20F0-4F64-9CD9-FC82E7C30B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>
            <a:extLst>
              <a:ext uri="{FF2B5EF4-FFF2-40B4-BE49-F238E27FC236}">
                <a16:creationId xmlns:a16="http://schemas.microsoft.com/office/drawing/2014/main" id="{1C76F251-420F-406C-8C65-8F6CF8219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400248-81E4-429B-910B-263938D2FB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769288D-4D2B-4908-9BA4-B2625E327F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E6163B-F645-4186-8806-9EA770763087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743957FA-FD29-4418-AA4E-9C98525F0D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F08497-52D3-4945-B737-2A06B51FA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E9A3C7-9EA2-46A2-A4B0-8B6A2B75804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D162EF19-3BA6-457D-B5C9-080E587095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9F70FE15-4E1D-4145-B529-67DE4D804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52604C26-332B-43DC-9949-EA069D635E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AC4CE852-C54B-45CF-AF5A-52D84FBBBD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69928-EAA5-4A60-98DC-F77DCF9305B2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4" name="Rectangle 6">
            <a:extLst>
              <a:ext uri="{FF2B5EF4-FFF2-40B4-BE49-F238E27FC236}">
                <a16:creationId xmlns:a16="http://schemas.microsoft.com/office/drawing/2014/main" id="{76990ABA-818D-4B75-834D-D2F7678542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3605" name="Rectangle 7">
            <a:extLst>
              <a:ext uri="{FF2B5EF4-FFF2-40B4-BE49-F238E27FC236}">
                <a16:creationId xmlns:a16="http://schemas.microsoft.com/office/drawing/2014/main" id="{6A4EDDE5-C760-453A-9BD4-25269346C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0D360C-3CFE-45AC-BE80-E9FE9EF76824}" type="slidenum">
              <a:rPr lang="en-US" altLang="en-US">
                <a:latin typeface="Times New Roman" panose="02020603050405020304" pitchFamily="18" charset="0"/>
              </a:rPr>
              <a:pPr/>
              <a:t>76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6" name="Rectangle 2">
            <a:extLst>
              <a:ext uri="{FF2B5EF4-FFF2-40B4-BE49-F238E27FC236}">
                <a16:creationId xmlns:a16="http://schemas.microsoft.com/office/drawing/2014/main" id="{9E61F6EE-D104-4AEF-AA89-62B40D6C24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>
            <a:extLst>
              <a:ext uri="{FF2B5EF4-FFF2-40B4-BE49-F238E27FC236}">
                <a16:creationId xmlns:a16="http://schemas.microsoft.com/office/drawing/2014/main" id="{3E4A84D4-44C8-4690-A4BF-260251B9A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0874B897-5B64-48F3-86D7-13D739CDE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5DA1FFF-19E6-436E-A2D8-2F24E596D1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21B74B-96B0-480F-82DC-E606C048121D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2" name="Rectangle 6">
            <a:extLst>
              <a:ext uri="{FF2B5EF4-FFF2-40B4-BE49-F238E27FC236}">
                <a16:creationId xmlns:a16="http://schemas.microsoft.com/office/drawing/2014/main" id="{BEBB1424-56CC-432C-A097-9BC0E80F13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5653" name="Rectangle 7">
            <a:extLst>
              <a:ext uri="{FF2B5EF4-FFF2-40B4-BE49-F238E27FC236}">
                <a16:creationId xmlns:a16="http://schemas.microsoft.com/office/drawing/2014/main" id="{C54B6D1D-E0E1-4FBC-B68B-DCE2AA46E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7D1795-56AD-405A-933E-49D76B07BA1F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4" name="Rectangle 2">
            <a:extLst>
              <a:ext uri="{FF2B5EF4-FFF2-40B4-BE49-F238E27FC236}">
                <a16:creationId xmlns:a16="http://schemas.microsoft.com/office/drawing/2014/main" id="{D26A93B6-F689-4B09-ABF1-1E9D293CC5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>
            <a:extLst>
              <a:ext uri="{FF2B5EF4-FFF2-40B4-BE49-F238E27FC236}">
                <a16:creationId xmlns:a16="http://schemas.microsoft.com/office/drawing/2014/main" id="{A4BF6A0A-3EB2-4C28-AC40-4B3AAA776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409B9F0-AA88-4F38-9C60-86D06F0D89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EC870A6A-89EF-44F0-9722-DAE7F5565A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0C604F-510E-4320-B477-A77CC85852D4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7E728B52-80D4-432B-99F2-3EA7C10325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D295354E-B479-4985-AA61-417BC5450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EF332E-0387-4734-9C74-47B0394BEB26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73063C0A-B594-40AD-A8CF-BAC9320678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050A415B-85B6-4EAC-928E-E4BB18B2F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F6957F79-15E1-41D1-8807-18D044B892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EA07736-079C-419D-A884-771602AC4C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EFBFB9-5C90-4742-8279-67553C6AC17E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9748" name="Rectangle 6">
            <a:extLst>
              <a:ext uri="{FF2B5EF4-FFF2-40B4-BE49-F238E27FC236}">
                <a16:creationId xmlns:a16="http://schemas.microsoft.com/office/drawing/2014/main" id="{72683079-3798-4563-A912-FEA45D4EDE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9749" name="Rectangle 7">
            <a:extLst>
              <a:ext uri="{FF2B5EF4-FFF2-40B4-BE49-F238E27FC236}">
                <a16:creationId xmlns:a16="http://schemas.microsoft.com/office/drawing/2014/main" id="{1C41B3D3-CF89-41B1-961C-F7F85806F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E67784-4BE4-4F78-8078-EE5EC172F219}" type="slidenum">
              <a:rPr lang="en-US" altLang="en-US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9750" name="Rectangle 2">
            <a:extLst>
              <a:ext uri="{FF2B5EF4-FFF2-40B4-BE49-F238E27FC236}">
                <a16:creationId xmlns:a16="http://schemas.microsoft.com/office/drawing/2014/main" id="{37E96C59-7CB0-4B9A-9756-05D60A95AF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>
            <a:extLst>
              <a:ext uri="{FF2B5EF4-FFF2-40B4-BE49-F238E27FC236}">
                <a16:creationId xmlns:a16="http://schemas.microsoft.com/office/drawing/2014/main" id="{47EC5475-70B5-4F8E-8DEF-676CAF9D9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6F413B44-EB17-4A06-B16B-0B2C3DAAF6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FB6AEC95-0EB8-4FA7-AA0E-4EDA893FED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3BBA52-680A-4DE9-B691-1538A1FB361C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1796" name="Rectangle 6">
            <a:extLst>
              <a:ext uri="{FF2B5EF4-FFF2-40B4-BE49-F238E27FC236}">
                <a16:creationId xmlns:a16="http://schemas.microsoft.com/office/drawing/2014/main" id="{F797A80F-2E37-441B-B9D3-A989AFEFA5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2443D96C-E67D-44B0-8201-DEA9883F2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C8F0BD-2569-4FBA-B745-FD46319BA1D9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1798" name="Rectangle 2">
            <a:extLst>
              <a:ext uri="{FF2B5EF4-FFF2-40B4-BE49-F238E27FC236}">
                <a16:creationId xmlns:a16="http://schemas.microsoft.com/office/drawing/2014/main" id="{4BF520D8-23C3-4FB7-80F7-29493D4504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>
            <a:extLst>
              <a:ext uri="{FF2B5EF4-FFF2-40B4-BE49-F238E27FC236}">
                <a16:creationId xmlns:a16="http://schemas.microsoft.com/office/drawing/2014/main" id="{BE510A31-9A64-471C-A7E3-F40AA2007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16064D0-7086-40E8-8765-E29EA8E03C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05CC45A-A9AE-43F2-8D69-850114E610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C683AD-8608-472A-9044-9D96D9ED8D13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44" name="Rectangle 6">
            <a:extLst>
              <a:ext uri="{FF2B5EF4-FFF2-40B4-BE49-F238E27FC236}">
                <a16:creationId xmlns:a16="http://schemas.microsoft.com/office/drawing/2014/main" id="{27808A0A-389C-4E00-9D46-C9340554A9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45" name="Rectangle 7">
            <a:extLst>
              <a:ext uri="{FF2B5EF4-FFF2-40B4-BE49-F238E27FC236}">
                <a16:creationId xmlns:a16="http://schemas.microsoft.com/office/drawing/2014/main" id="{1EF634A2-CC04-42B6-B83F-6AB485C43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3D9735-6222-49CE-8D87-6402E93C4940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46" name="Rectangle 2">
            <a:extLst>
              <a:ext uri="{FF2B5EF4-FFF2-40B4-BE49-F238E27FC236}">
                <a16:creationId xmlns:a16="http://schemas.microsoft.com/office/drawing/2014/main" id="{7C78E6F1-7AF6-4C5F-ABEB-27952B5DE3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>
            <a:extLst>
              <a:ext uri="{FF2B5EF4-FFF2-40B4-BE49-F238E27FC236}">
                <a16:creationId xmlns:a16="http://schemas.microsoft.com/office/drawing/2014/main" id="{1B2641B4-8610-4921-B12D-4F24C27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7BCB06C-5AF2-46E1-A33B-DC584F950B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D4CE4F6B-9B24-4706-BF34-CD39E87A01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1985A0-F39C-408C-991B-5E1EA0EB316F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5892" name="Rectangle 6">
            <a:extLst>
              <a:ext uri="{FF2B5EF4-FFF2-40B4-BE49-F238E27FC236}">
                <a16:creationId xmlns:a16="http://schemas.microsoft.com/office/drawing/2014/main" id="{7ACBF04B-4D02-4DCA-9DEE-C01E083440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5893" name="Rectangle 7">
            <a:extLst>
              <a:ext uri="{FF2B5EF4-FFF2-40B4-BE49-F238E27FC236}">
                <a16:creationId xmlns:a16="http://schemas.microsoft.com/office/drawing/2014/main" id="{2A8FB2FC-63F9-47D2-A5F0-B5E103370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EF91B-D5FB-4109-BCC1-E56EC9B36E73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5894" name="Rectangle 2">
            <a:extLst>
              <a:ext uri="{FF2B5EF4-FFF2-40B4-BE49-F238E27FC236}">
                <a16:creationId xmlns:a16="http://schemas.microsoft.com/office/drawing/2014/main" id="{1064A903-EE83-4B0C-834C-6142D2305D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>
            <a:extLst>
              <a:ext uri="{FF2B5EF4-FFF2-40B4-BE49-F238E27FC236}">
                <a16:creationId xmlns:a16="http://schemas.microsoft.com/office/drawing/2014/main" id="{7CADF218-A3A0-4365-80D6-B3A74D73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B41B17A3-F15D-493D-BFD9-A6D85DF1D2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27FBD57-D091-4B38-9FC5-EAC79726CE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7E4192-2AE9-4A8C-BAA6-BCA050810CC7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7940" name="Rectangle 6">
            <a:extLst>
              <a:ext uri="{FF2B5EF4-FFF2-40B4-BE49-F238E27FC236}">
                <a16:creationId xmlns:a16="http://schemas.microsoft.com/office/drawing/2014/main" id="{60BB3D04-B92B-469C-9F1E-E1F33396BF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7941" name="Rectangle 7">
            <a:extLst>
              <a:ext uri="{FF2B5EF4-FFF2-40B4-BE49-F238E27FC236}">
                <a16:creationId xmlns:a16="http://schemas.microsoft.com/office/drawing/2014/main" id="{067F0476-64EE-4CBB-8704-D5B6558C7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A01232-AD4E-4F85-A73D-4E3680AA9DF0}" type="slidenum">
              <a:rPr lang="en-US" altLang="en-US">
                <a:latin typeface="Times New Roman" panose="02020603050405020304" pitchFamily="18" charset="0"/>
              </a:rPr>
              <a:pPr/>
              <a:t>83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7942" name="Rectangle 2">
            <a:extLst>
              <a:ext uri="{FF2B5EF4-FFF2-40B4-BE49-F238E27FC236}">
                <a16:creationId xmlns:a16="http://schemas.microsoft.com/office/drawing/2014/main" id="{AD5AD05B-4E26-4FF4-B1EB-197B36DADF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>
            <a:extLst>
              <a:ext uri="{FF2B5EF4-FFF2-40B4-BE49-F238E27FC236}">
                <a16:creationId xmlns:a16="http://schemas.microsoft.com/office/drawing/2014/main" id="{B2781065-BAFA-46F0-A237-833C05FFC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54398645-2453-4ED0-8102-386F0A6CFC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55F6A7AA-293F-4F01-B7F2-8850077A03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A6482-A58A-40D9-8ED8-C4A1797D6CE4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9988" name="Rectangle 6">
            <a:extLst>
              <a:ext uri="{FF2B5EF4-FFF2-40B4-BE49-F238E27FC236}">
                <a16:creationId xmlns:a16="http://schemas.microsoft.com/office/drawing/2014/main" id="{9BB5036B-3DCE-4BB6-B86F-F85C81C722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9989" name="Rectangle 7">
            <a:extLst>
              <a:ext uri="{FF2B5EF4-FFF2-40B4-BE49-F238E27FC236}">
                <a16:creationId xmlns:a16="http://schemas.microsoft.com/office/drawing/2014/main" id="{A8692941-5D8D-45A8-8F5F-4DD12B8CD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F9BAD4-67B2-4C1D-BB6F-9CA3A04EEFE5}" type="slidenum">
              <a:rPr lang="en-US" altLang="en-US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9990" name="Rectangle 2">
            <a:extLst>
              <a:ext uri="{FF2B5EF4-FFF2-40B4-BE49-F238E27FC236}">
                <a16:creationId xmlns:a16="http://schemas.microsoft.com/office/drawing/2014/main" id="{20E56063-23B2-4B66-8DDD-2357B46074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>
            <a:extLst>
              <a:ext uri="{FF2B5EF4-FFF2-40B4-BE49-F238E27FC236}">
                <a16:creationId xmlns:a16="http://schemas.microsoft.com/office/drawing/2014/main" id="{F6F95A72-8C31-4311-9D00-88B63256B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7B9DA85-C3DC-4B2A-9EAE-4D7289F3FD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D8F83B9-CCF5-488A-A7A1-F84D714FFE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0C9880-87CD-4ECC-AF29-211097D40833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2036" name="Rectangle 6">
            <a:extLst>
              <a:ext uri="{FF2B5EF4-FFF2-40B4-BE49-F238E27FC236}">
                <a16:creationId xmlns:a16="http://schemas.microsoft.com/office/drawing/2014/main" id="{0E4146C4-50FB-40E8-88F3-01034F321A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2037" name="Rectangle 7">
            <a:extLst>
              <a:ext uri="{FF2B5EF4-FFF2-40B4-BE49-F238E27FC236}">
                <a16:creationId xmlns:a16="http://schemas.microsoft.com/office/drawing/2014/main" id="{57B70D73-CE48-4985-A25A-2090CE4DD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1933CA-55A0-4545-928D-9E7B268D6C64}" type="slidenum">
              <a:rPr lang="en-US" altLang="en-US">
                <a:latin typeface="Times New Roman" panose="02020603050405020304" pitchFamily="18" charset="0"/>
              </a:rPr>
              <a:pPr/>
              <a:t>85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2038" name="Rectangle 2">
            <a:extLst>
              <a:ext uri="{FF2B5EF4-FFF2-40B4-BE49-F238E27FC236}">
                <a16:creationId xmlns:a16="http://schemas.microsoft.com/office/drawing/2014/main" id="{36175038-7813-461B-83B0-00A40F22EB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>
            <a:extLst>
              <a:ext uri="{FF2B5EF4-FFF2-40B4-BE49-F238E27FC236}">
                <a16:creationId xmlns:a16="http://schemas.microsoft.com/office/drawing/2014/main" id="{A1EA41B4-36B6-485E-AF4C-957EF1969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284546E-E33F-424F-B316-8E4203F65C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E11871A-F723-41F0-9B3A-58FDB6BEEF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CCDFEA-8A31-4140-BBF0-98C6ABE05BB7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79F7C20F-83EB-4241-B8E5-8D95272700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62A516C-828B-440E-8B2B-4541DD1F7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510794-1D9C-448B-90FE-BDFECAF441EB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E0DE2263-A707-4DC5-A381-BC6A0F87AC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9CAED165-A331-40CD-95BD-2395316F2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A07488DD-2453-47B9-AFB5-52A9B71740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7095A432-A877-41AF-83B6-8B9F60D293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84C1F3-E3E2-4D9F-9D93-EDDD35224641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084" name="Rectangle 6">
            <a:extLst>
              <a:ext uri="{FF2B5EF4-FFF2-40B4-BE49-F238E27FC236}">
                <a16:creationId xmlns:a16="http://schemas.microsoft.com/office/drawing/2014/main" id="{119351BF-A055-4B33-BD3C-7689ED0AF2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2E2A2943-C249-4339-AA0E-2BBAEF220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AE155-0B72-46D3-AC79-7D98019F9849}" type="slidenum">
              <a:rPr lang="en-US" altLang="en-US">
                <a:latin typeface="Times New Roman" panose="02020603050405020304" pitchFamily="18" charset="0"/>
              </a:rPr>
              <a:pPr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086" name="Rectangle 2">
            <a:extLst>
              <a:ext uri="{FF2B5EF4-FFF2-40B4-BE49-F238E27FC236}">
                <a16:creationId xmlns:a16="http://schemas.microsoft.com/office/drawing/2014/main" id="{6FAA7F5B-FB12-40F6-81B2-BF32AAE19E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>
            <a:extLst>
              <a:ext uri="{FF2B5EF4-FFF2-40B4-BE49-F238E27FC236}">
                <a16:creationId xmlns:a16="http://schemas.microsoft.com/office/drawing/2014/main" id="{6F52E896-F014-40E6-B389-6999EEEC4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36824BB0-9246-452E-B14F-78694D3F72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84D7C93-53FF-4260-A9B6-85369C270C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1BFC02-5E11-4772-9FEA-7964ED47B2C9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3ADA4FA5-763F-4FAD-8764-3C33372975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54F36D3E-1775-4269-A684-EE936E206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317BF3-9A92-4F25-B097-D8F6BD0A593F}" type="slidenum">
              <a:rPr lang="en-US" altLang="en-US">
                <a:latin typeface="Times New Roman" panose="02020603050405020304" pitchFamily="18" charset="0"/>
              </a:rPr>
              <a:pPr/>
              <a:t>89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07501647-2C45-458D-8512-DD753A83A9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41738A3F-8689-410A-A63C-29CB0B99F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7FC7920-E71C-4F00-8688-26ED13C74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A984BB1-B42D-4469-8499-636452E9A2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A806AC-9826-44D7-BBD6-3948578C2846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B1D98B99-5460-4B35-A142-9176F6B65B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CBC36399-74FD-4D78-A72E-D5FAB9D2C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CA3B2-DDE7-409C-BA4F-A2B9C46B888F}" type="slidenum">
              <a:rPr lang="en-US" altLang="en-US">
                <a:latin typeface="Times New Roman" panose="02020603050405020304" pitchFamily="18" charset="0"/>
              </a:rPr>
              <a:pPr/>
              <a:t>90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19152249-D075-4F37-A454-EC28A67518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AA1AE593-1595-48BB-97D8-0810FE37B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69CC7A07-FA8E-4C2F-B81E-94F20D4394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06971F19-32E3-47D9-87B5-9692D035A3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AD9381-3607-4EE2-81BD-9CC7EB4C6A6C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DC4F3142-F584-4E38-BBDA-C0CC973FC0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6BBDA775-8543-4A0B-846F-703DFE499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3CD3D6-F288-4BFD-AC61-4AF694F05F69}" type="slidenum">
              <a:rPr lang="en-US" altLang="en-US">
                <a:latin typeface="Times New Roman" panose="02020603050405020304" pitchFamily="18" charset="0"/>
              </a:rPr>
              <a:pPr/>
              <a:t>91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44E920FD-25A6-4B06-9BE3-B849ABEA1A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91303F02-C5D1-48C4-98BE-54D279E33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E1AC93F1-E67E-4D6D-A365-1B66FCFC5B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0BC60ADD-28DE-47E3-82F9-3719CFA778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0977DA-A273-44D4-B133-36276BE46115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F44D8D28-10B6-4500-8254-2CF6FF6F65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F5B982F7-5E10-45AD-8475-EFD4F8656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5AA24F-E8EE-4C1E-B939-A60F1B06ED2C}" type="slidenum">
              <a:rPr lang="en-US" altLang="en-US">
                <a:latin typeface="Times New Roman" panose="02020603050405020304" pitchFamily="18" charset="0"/>
              </a:rPr>
              <a:pPr/>
              <a:t>92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E827818E-1E8A-4F85-988D-30BBB2A5EE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983BB25B-3230-49DF-8547-00AF0F87F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731F7DB-78BA-4F18-9404-15D23CD83B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7D52F1-6962-4147-88F3-AE0CBB2DB4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F950BD-1038-4168-B3F0-5FEFC2460298}" type="datetime3">
              <a:rPr lang="en-US" altLang="en-US" smtClean="0">
                <a:latin typeface="Times New Roman" panose="02020603050405020304" pitchFamily="18" charset="0"/>
              </a:rPr>
              <a:pPr/>
              <a:t>17 December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F9522A3C-430F-42C7-A176-ACEFC97BE7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9D099DFF-8783-443A-BF9C-2C48C9988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A6144F-30FA-4C3E-AB3D-7EBD632C7D8D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EC07E720-663D-4FDA-AA4B-3E2A60B997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725E4AD8-E955-463E-883E-B767FA547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0BE8614-7DE3-4961-857C-D7F70BDD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D1DF72-14D7-4A3C-8A9D-CEC7BA98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2928140-21B0-4F45-B49A-9B872E8DB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14E3CB2-CF12-4238-97F3-D5B955F5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0D28B54-5C15-4F47-B787-E76E9531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2695630-F426-4416-957C-58237AB4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A6731466-7FCB-465F-A6CB-74AFD6BD5A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5BEA0ABA-47EC-4142-90D3-A480D91EF8E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FA64EE96-7B18-4B69-9130-8FFA0A54C396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C08F7A86-1DF7-4FEC-A4E9-61952130070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0CD6BE8E-1C21-4D9E-B1E0-BF852043F1A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99413" y="82550"/>
            <a:ext cx="936625" cy="935038"/>
            <a:chOff x="7999413" y="82550"/>
            <a:chExt cx="936625" cy="935038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59CC40AA-7D35-4860-9D60-D8B5E342A9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9413" y="82550"/>
              <a:ext cx="936625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8E299EBF-BAA3-49FD-A690-91F5F9ACDE6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12113" y="293688"/>
              <a:ext cx="917575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spc="-100" dirty="0">
                  <a:solidFill>
                    <a:schemeClr val="bg1"/>
                  </a:solidFill>
                  <a:latin typeface="Arial Black" pitchFamily="34" charset="0"/>
                </a:rPr>
                <a:t>RISC-V</a:t>
              </a:r>
            </a:p>
            <a:p>
              <a:pPr>
                <a:defRPr/>
              </a:pPr>
              <a:endParaRPr lang="en-US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71B028C7-8102-490F-845C-0094383AA55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07363" y="482600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2</a:t>
              </a:r>
              <a:r>
                <a:rPr lang="en-GB" sz="1400" baseline="30000" dirty="0">
                  <a:solidFill>
                    <a:schemeClr val="bg1"/>
                  </a:solidFill>
                </a:rPr>
                <a:t>nd</a:t>
              </a:r>
              <a:r>
                <a:rPr lang="en-GB" sz="1400" dirty="0">
                  <a:solidFill>
                    <a:schemeClr val="bg1"/>
                  </a:solidFill>
                </a:rPr>
                <a:t> ed.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794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F82072-7595-4A3F-AAC6-23D0A251A9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F000EE06-7F58-40AB-9C47-0BC3A972753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332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CC0AFD-8C26-45FA-8624-37E88D58AA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F90C9ACF-BA82-4F3F-AFA1-2834B652279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000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B28496-052D-44C3-B5D1-B78AE2F04A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856DCF60-A848-443C-B046-96A3E5DE9A3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82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17B694-0199-47C6-8B49-E731344028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2F6C8CB9-B58C-4283-B2A6-CC4AED30FE2B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6740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F3FCA8-98BD-48C0-842E-F82F90214A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3439CCA4-CEF7-4464-AA20-21963040F44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5158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E0E3B4-AB3E-4AF8-9AC7-8AF91B6F9A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DB40D01-A5C3-4559-AD9A-721927EF9A6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90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F5A3141-4743-498E-B8B3-D30621474C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5D51F70A-DC63-433D-85B9-0A70212B8C7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643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E51596D-9A24-4DDD-826E-216311F4B5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E471BE3-07BC-4639-A9DD-3667F1DA9BB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5168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AC479C-AA5E-40C3-A85C-8EBBA95CD5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A56ECBB8-4CB1-4FFA-9675-BACF6FA31BA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472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F3AEB1-9CFA-418C-BFC8-B2A140D25C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67EE2881-D3E5-4A07-B501-B567263E26F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1498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4F43FB1-722A-4D83-86AF-0CE75EEC2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6BB9ED-313D-45BE-9550-B6A98DA71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435C0B6-D755-4EC7-BDB3-3335853D4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01168960-E555-4654-AFC9-7B0F22295E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A604457A-54C8-45CB-8B60-A20EA801053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D5A429BF-C642-4385-8D37-FAE8C1B5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ED712760-D3E2-4E9D-8B8A-A28EF47CF34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8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DC615798-AA6C-49F4-A20A-9F827C5239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Chapter 2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8E759F1B-F53C-4BA7-A2EC-C3F9582068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/>
          <a:lstStyle/>
          <a:p>
            <a:pPr eaLnBrk="1" hangingPunct="1"/>
            <a:r>
              <a:rPr lang="en-AU" altLang="en-US"/>
              <a:t>Instructions: Language of the Computer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1E4C351B-E727-453F-AE0D-45E506250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5614664-4AB2-4F0B-AED6-4C17EDCFDD6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CFB89ADA-895B-4DF2-8B31-52C36BFAC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20E288FF-5AD3-4802-AB72-E2A3CC505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/>
              <a:t>h in x21, base address of A in x22</a:t>
            </a:r>
          </a:p>
          <a:p>
            <a:pPr eaLnBrk="1" hangingPunct="1"/>
            <a:r>
              <a:rPr lang="en-US" altLang="en-US"/>
              <a:t>Compiled RISC-V code:</a:t>
            </a:r>
          </a:p>
          <a:p>
            <a:pPr lvl="1" eaLnBrk="1" hangingPunct="1"/>
            <a:r>
              <a:rPr lang="en-US" altLang="en-US"/>
              <a:t>Index 8 requires offset of 64</a:t>
            </a:r>
          </a:p>
          <a:p>
            <a:pPr lvl="2" eaLnBrk="1" hangingPunct="1"/>
            <a:r>
              <a:rPr lang="en-US" altLang="en-US"/>
              <a:t>8 bytes per doubleword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ld		x9, 64(x22)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add		x9, x21, x9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sd		x9, 96(x22)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E718F645-BBCF-4BE5-B2BD-55D62694C0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3373743-61F0-46A5-9AC9-F593F72683C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400C2503-3B5C-487E-9EEB-4C7DBFFDE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BA8103DE-B035-40E9-8058-4F349F5FD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429B1BF2-66AD-4A06-BA4D-A10F8EB3A7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B10B342-BD03-4A89-8F8B-CC98FBAAEC4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3D0CC061-9848-41A2-8F8A-54396E6CD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Immediate Operands</a:t>
            </a:r>
            <a:endParaRPr lang="en-AU" altLang="en-US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921734EE-1E99-44FF-B079-B138CAB9C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addi x22, x22, 4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Make the common case fast</a:t>
            </a:r>
          </a:p>
          <a:p>
            <a:pPr lvl="1" eaLnBrk="1" hangingPunct="1"/>
            <a:r>
              <a:rPr lang="en-US" altLang="en-US"/>
              <a:t>Small constants are common</a:t>
            </a:r>
          </a:p>
          <a:p>
            <a:pPr lvl="1" eaLnBrk="1" hangingPunct="1"/>
            <a:r>
              <a:rPr lang="en-US" altLang="en-US"/>
              <a:t>Immediate operand avoids a load instruction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63DEB4C3-6B58-48F3-B493-BA6ADC514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F9501AF-D4DB-4EE6-9952-4C4FFC348AB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28675" name="Rectangle 8">
            <a:extLst>
              <a:ext uri="{FF2B5EF4-FFF2-40B4-BE49-F238E27FC236}">
                <a16:creationId xmlns:a16="http://schemas.microsoft.com/office/drawing/2014/main" id="{E24FD335-C55F-4A98-8446-2F2467A38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Unsigned Binary Integers</a:t>
            </a:r>
            <a:endParaRPr lang="en-AU" altLang="en-US"/>
          </a:p>
        </p:txBody>
      </p:sp>
      <p:sp>
        <p:nvSpPr>
          <p:cNvPr id="28676" name="Rectangle 9">
            <a:extLst>
              <a:ext uri="{FF2B5EF4-FFF2-40B4-BE49-F238E27FC236}">
                <a16:creationId xmlns:a16="http://schemas.microsoft.com/office/drawing/2014/main" id="{9D300A84-E4E5-4ED3-907F-32E5E9D9E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DF3F849F-BD61-4C20-A28C-4982898C8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5">
            <a:extLst>
              <a:ext uri="{FF2B5EF4-FFF2-40B4-BE49-F238E27FC236}">
                <a16:creationId xmlns:a16="http://schemas.microsoft.com/office/drawing/2014/main" id="{25D4DF10-B471-48F8-854D-2E04BDD6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82804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Range: 0 to +2</a:t>
            </a:r>
            <a:r>
              <a:rPr lang="en-US" altLang="en-US" baseline="30000"/>
              <a:t>n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0000 0000 … 0000 1011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 sz="2800"/>
              <a:t>Using 64 bits: 0 to +18,446,774,073,709,551,615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5B208AAB-936D-4944-96E7-42E9089156C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5F320D7D-8E7C-46A2-BDF5-51631D384E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4D5F756-B458-4BA4-B57A-9F4DD67B58E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40C6E2E8-47D5-4007-8AC2-FED985694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B8D7625F-F368-4124-B7E5-BD13BFFC8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6E53BBD7-FA5C-4B32-AB41-49EBED424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4" imgW="2590800" imgH="241300" progId="Equation.3">
                  <p:embed/>
                </p:oleObj>
              </mc:Choice>
              <mc:Fallback>
                <p:oleObj name="Equation" r:id="rId4" imgW="2590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5">
            <a:extLst>
              <a:ext uri="{FF2B5EF4-FFF2-40B4-BE49-F238E27FC236}">
                <a16:creationId xmlns:a16="http://schemas.microsoft.com/office/drawing/2014/main" id="{F0323689-6347-4D83-BE28-7061873D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82708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Range: –2</a:t>
            </a:r>
            <a:r>
              <a:rPr lang="en-US" altLang="en-US" baseline="30000"/>
              <a:t>n – 1</a:t>
            </a:r>
            <a:r>
              <a:rPr lang="en-US" altLang="en-US"/>
              <a:t> to +2</a:t>
            </a:r>
            <a:r>
              <a:rPr lang="en-US" altLang="en-US" baseline="30000"/>
              <a:t>n – 1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1111 1111 … 1111 1100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 sz="2800"/>
              <a:t>Using 64 bits: −9,223,372,036,854,775,808</a:t>
            </a:r>
            <a:br>
              <a:rPr lang="en-US" altLang="en-US" sz="2800"/>
            </a:br>
            <a:r>
              <a:rPr lang="en-US" altLang="en-US" sz="2800"/>
              <a:t>			to 9,223,372,036,854,775,807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E8A52576-8231-4BA1-8009-D88012EE3E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55DCFDB-09D3-4307-8CED-65221188D0D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832C3B40-DBF2-4FD6-BA57-1D4CB0097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91311EEA-4E8D-4CFE-8170-D121302F2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Bit 63 is sign bit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1 for negative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0 for non-negative numbers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800"/>
              <a:t>–(–2</a:t>
            </a:r>
            <a:r>
              <a:rPr lang="en-AU" altLang="en-US" sz="2800" baseline="30000"/>
              <a:t>n – 1</a:t>
            </a:r>
            <a:r>
              <a:rPr lang="en-AU" altLang="en-US" sz="2800"/>
              <a:t>) can’t be represented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Non-negative numbers have the same unsigned and 2s-complement representation</a:t>
            </a:r>
            <a:endParaRPr lang="en-AU" altLang="en-US" sz="2800"/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Some specific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  0:	0000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400"/>
              <a:t>–1:	1111 1111 … 1111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Most-negative:	1000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Most-positive:	0111 1111 … 1111</a:t>
            </a:r>
            <a:endParaRPr lang="en-AU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3893F8A9-F743-41FD-BE1C-65254A886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A22CBE8-6D83-41D5-9A95-B171D040553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F4C786A4-B3D7-43DF-9B51-A6799D415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Negation</a:t>
            </a:r>
            <a:endParaRPr lang="en-AU" altLang="en-US"/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BB0F0D35-2505-42F3-9770-D10877B9A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/>
              <a:t>Complement and add 1</a:t>
            </a:r>
          </a:p>
          <a:p>
            <a:pPr lvl="1" eaLnBrk="1" hangingPunct="1"/>
            <a:r>
              <a:rPr lang="en-US" altLang="en-US"/>
              <a:t>Complement means 1 </a:t>
            </a:r>
            <a:r>
              <a:rPr lang="en-US" altLang="en-US">
                <a:cs typeface="Arial" panose="020B0604020202020204" pitchFamily="34" charset="0"/>
              </a:rPr>
              <a:t>→ </a:t>
            </a:r>
            <a:r>
              <a:rPr lang="en-US" altLang="en-US"/>
              <a:t>0, 0 </a:t>
            </a:r>
            <a:r>
              <a:rPr lang="en-US" altLang="en-US">
                <a:cs typeface="Arial" panose="020B0604020202020204" pitchFamily="34" charset="0"/>
              </a:rPr>
              <a:t>→</a:t>
            </a:r>
            <a:r>
              <a:rPr lang="en-US" altLang="en-US"/>
              <a:t> 1</a:t>
            </a:r>
          </a:p>
        </p:txBody>
      </p:sp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66D3AD46-6BB5-484F-B0AB-89E3E48EF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4" imgW="1562100" imgH="508000" progId="Equation.3">
                  <p:embed/>
                </p:oleObj>
              </mc:Choice>
              <mc:Fallback>
                <p:oleObj name="Equation" r:id="rId4" imgW="1562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5">
            <a:extLst>
              <a:ext uri="{FF2B5EF4-FFF2-40B4-BE49-F238E27FC236}">
                <a16:creationId xmlns:a16="http://schemas.microsoft.com/office/drawing/2014/main" id="{C6E9AE8C-1674-41D9-8DE1-1A4BC238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Example: negate +2</a:t>
            </a:r>
          </a:p>
          <a:p>
            <a:pPr lvl="1" eaLnBrk="1" hangingPunct="1"/>
            <a:r>
              <a:rPr lang="en-US" altLang="en-US"/>
              <a:t>+2 = 0000 0000 … 0010</a:t>
            </a:r>
            <a:r>
              <a:rPr lang="en-US" altLang="en-US" baseline="-25000"/>
              <a:t>two</a:t>
            </a:r>
            <a:endParaRPr lang="en-US" altLang="en-US"/>
          </a:p>
          <a:p>
            <a:pPr lvl="1" eaLnBrk="1" hangingPunct="1"/>
            <a:r>
              <a:rPr lang="en-US" altLang="en-US"/>
              <a:t>–2 = 1111 1111 … 1101</a:t>
            </a:r>
            <a:r>
              <a:rPr lang="en-US" altLang="en-US" baseline="-25000"/>
              <a:t>two</a:t>
            </a:r>
            <a:r>
              <a:rPr lang="en-US" altLang="en-US"/>
              <a:t> + 1</a:t>
            </a:r>
            <a:br>
              <a:rPr lang="en-US" altLang="en-US"/>
            </a:br>
            <a:r>
              <a:rPr lang="en-US" altLang="en-US"/>
              <a:t>     = 1111 1111 … 1110</a:t>
            </a:r>
            <a:r>
              <a:rPr lang="en-US" altLang="en-US" baseline="-25000"/>
              <a:t>two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755A1C91-6E4F-4A65-B2A6-C42061AAE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51988D7-0B85-4166-91A3-CAAB21AC7D2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2C0CE65E-32CD-4B79-A4DB-25C86BF1B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96EFFADD-CC59-46E8-B6C6-45B8CF6E7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c.f. unsigned values: extend with 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+2: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 =&gt; </a:t>
            </a:r>
            <a:r>
              <a:rPr lang="en-US" altLang="en-US" sz="2400">
                <a:solidFill>
                  <a:schemeClr val="hlink"/>
                </a:solidFill>
              </a:rPr>
              <a:t>0000 0000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–2: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 =&gt; </a:t>
            </a:r>
            <a:r>
              <a:rPr lang="en-AU" altLang="en-US" sz="2400">
                <a:solidFill>
                  <a:schemeClr val="hlink"/>
                </a:solidFill>
              </a:rPr>
              <a:t>1111 1111</a:t>
            </a:r>
            <a:r>
              <a:rPr lang="en-AU" altLang="en-US" sz="2400"/>
              <a:t>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RISC-V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lb</a:t>
            </a:r>
            <a:r>
              <a:rPr lang="en-US" altLang="en-US" sz="2400"/>
              <a:t>:  sign-extend loaded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lbu</a:t>
            </a:r>
            <a:r>
              <a:rPr lang="en-US" altLang="en-US" sz="2400"/>
              <a:t>: zero-extend loaded byte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1ECC7D2E-E7F8-48E9-8DE4-19D2EB81B7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F7E6C97-2CD9-43C4-BA6F-70DA1086AB2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A6751066-3EF6-4A4D-AC3E-A9F8A88DE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22E997F9-C0A0-4FB7-8B26-82346F3AD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Instructions are encoded in binary</a:t>
            </a:r>
          </a:p>
          <a:p>
            <a:pPr lvl="1" eaLnBrk="1" hangingPunct="1"/>
            <a:r>
              <a:rPr lang="en-US" altLang="en-US" sz="2400"/>
              <a:t>Called machine code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r>
              <a:rPr lang="en-US" altLang="en-US" sz="2800"/>
              <a:t>RISC-V instructions</a:t>
            </a:r>
          </a:p>
          <a:p>
            <a:pPr lvl="1" eaLnBrk="1" hangingPunct="1"/>
            <a:r>
              <a:rPr lang="en-US" altLang="en-US" sz="2400"/>
              <a:t>Encoded as 32-bit instruction words</a:t>
            </a:r>
          </a:p>
          <a:p>
            <a:pPr lvl="1" eaLnBrk="1" hangingPunct="1"/>
            <a:r>
              <a:rPr lang="en-US" altLang="en-US" sz="240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sz="2400"/>
              <a:t>Regularity!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E66AF4FB-4E66-44FD-A92B-6E14E4C4F07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30A86BB1-26B6-452E-BC08-3036713A0B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4EE849A-3530-4B34-9F16-23FB836DA1E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5191CE9-4BBA-4D6F-A39C-56D4F4ABA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A5440EB-8A5E-4FE2-8C11-A62E7029A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>
            <a:extLst>
              <a:ext uri="{FF2B5EF4-FFF2-40B4-BE49-F238E27FC236}">
                <a16:creationId xmlns:a16="http://schemas.microsoft.com/office/drawing/2014/main" id="{70B7E932-9F5D-4A52-AD7E-6E9482628F5C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12" name="Rectangle 77">
            <a:extLst>
              <a:ext uri="{FF2B5EF4-FFF2-40B4-BE49-F238E27FC236}">
                <a16:creationId xmlns:a16="http://schemas.microsoft.com/office/drawing/2014/main" id="{A27EA2ED-53D6-42E4-8BE7-45862A47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en-US"/>
              <a:t>Example: eca8 6420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1110 1100 1010 1000 0110 0100 0010 0000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E0FC764C-F1D9-43AA-82A0-04EDDDF22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087C6E3-368A-4886-9AEB-56558D160A7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D68C164-98C3-49B9-94E9-63086BF8A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6489F1C-B027-4EB5-957B-9A57D2649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modern computers also have simple instruction sets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67527F8B-ACAD-4285-9616-4CD9F444D1E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F2151A09-1B83-45AC-8594-C6F90EBB99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BB16A29-F6B9-4A08-89C4-AF3EEA3C111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3011" name="Rectangle 17">
            <a:extLst>
              <a:ext uri="{FF2B5EF4-FFF2-40B4-BE49-F238E27FC236}">
                <a16:creationId xmlns:a16="http://schemas.microsoft.com/office/drawing/2014/main" id="{86048FA5-B2A4-428B-BAAA-36FFE0C87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076835D4-60A2-4FCD-9F5D-981BE1E9C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54486FA3-C0A3-456B-94E7-49A8937C802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9B79667C-2A09-4EB6-88D9-9B105B2FB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CB8A123B-7400-4B9A-9567-C655C6FCA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CAA81363-EDEE-45A5-A721-57F2B886D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F7C4E4EB-8ABA-4FCF-81EB-A8A38C183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6D003023-CF8E-44D6-9543-34A89C743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A01CB7E3-CA3C-453E-ACBE-0C3B60E7D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2E425F44-DF65-468F-AE77-9109E9718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0854ECE1-887E-402F-91D6-97478E17B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95170921-ED84-4A8E-8EBB-D60EB7E59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3B7FF927-526A-4E04-8469-D2DAD77CB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56AB71DB-CF3E-4075-95EF-603815193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48D55A0-9CB8-40C5-9D53-8A94EBF90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49CCBC2E-C9B0-44C8-A6AF-3CCD0041B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8D57D17-D729-41B6-AD8B-43203596139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45059" name="Rectangle 36">
            <a:extLst>
              <a:ext uri="{FF2B5EF4-FFF2-40B4-BE49-F238E27FC236}">
                <a16:creationId xmlns:a16="http://schemas.microsoft.com/office/drawing/2014/main" id="{33E094BE-9B7C-4E93-B6C6-0C8A51669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95FC2EB0-534A-4EE3-8C1C-4859D88C4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B0DEAABB-E98B-453E-9DA2-0FB84A24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583113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1CA15B6D-8991-4BDA-8A7C-970E07F8CF36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50270679-E4B0-4156-A9FB-C4217822D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8A372CB7-6222-4748-9B45-94DE4AEF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544C358C-1559-47FF-BC01-72B3BD035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F2441250-7F1C-4DBE-A6F6-02D33C438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7B8E4DB7-7C9E-4487-BF27-B4EDECDC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2AFD057D-F9AF-410B-AEB8-7ADC77889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1D95CA16-EB7C-42C3-B296-F8A49F5F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975A6730-EA84-4097-9D9A-744B236C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5B7FE390-CB8F-43AC-9ED1-8650827E8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BE1692DF-ABD9-4558-AB03-99AB48C7C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A43AAF91-1340-4ED7-9285-DE769752E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67CF924C-1805-4A24-BD1C-52B58F979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ACA21BE2-6977-47DD-AB30-FAEAE216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2421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A6BB1F78-B8BE-4738-9AD2-09BCB68B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22421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964E56A5-B397-4848-A5C0-10CA7AF6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22421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E6D3890D-3BA3-4F25-A932-4C65DC882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22421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33E2D7E7-847F-4453-998E-5ABC0BFAF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224213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A7F260C9-4106-4234-8633-C57D9604B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224213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4B4493E1-1DEE-4CED-94B3-95C089288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8877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8749041B-0141-4C14-8CEE-B99E30109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8877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67FC2C8B-F713-4E93-9CEC-DA8994C7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8877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A84F3C9C-844E-4DC2-832D-E6A805DD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8877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82CF3ECE-B150-4A83-B8FD-B2B184791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887788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E2D4C5B9-138C-4CAF-B1B4-2FA511C96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887788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A0951D03-487B-467E-80C8-CEAAAC2C8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6BF588FB-0D63-4183-AAFF-B2E00C7AFBA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47107" name="Rectangle 26">
            <a:extLst>
              <a:ext uri="{FF2B5EF4-FFF2-40B4-BE49-F238E27FC236}">
                <a16:creationId xmlns:a16="http://schemas.microsoft.com/office/drawing/2014/main" id="{D07D8590-1FAC-4B81-A385-05D52CBC3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4243C640-20FF-4A1A-8CFA-29A899912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 sz="2400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40330C44-6FD3-4653-95C1-4A1D57C86E0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91D622E4-57A4-4D48-B636-FCB86817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226D621D-2189-4838-8CFB-D812AEBF8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21BEC34B-E703-4BAD-85D5-8E78E0CA7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CE52EE2F-D7B0-4F45-BA66-BF5B0BAA6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E7A7C3F7-AFE0-4AEE-9C32-371624F4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945B953-4416-41F6-B7AF-32B49FD3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12389097-ABC4-4C69-8F08-EFB5C182E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00DE8A4-21C4-46CB-9D3F-F46CC998F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396C32E6-CCF5-4D42-8073-8C18EF11C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0450F58C-C50E-4CB5-986B-663429B35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B2EE4712-20BB-40D0-935D-D3A6672ED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845CA07-71A2-4035-B1D5-7992B611105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49155" name="Rectangle 26">
            <a:extLst>
              <a:ext uri="{FF2B5EF4-FFF2-40B4-BE49-F238E27FC236}">
                <a16:creationId xmlns:a16="http://schemas.microsoft.com/office/drawing/2014/main" id="{C4C2AE8E-4475-4D91-BFA1-4120CCED5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S-format Instructions</a:t>
            </a:r>
            <a:endParaRPr lang="en-AU" altLang="en-US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C5171326-CC01-4E8C-BA0A-ED5713C80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F62EC4AD-1953-4233-8217-E0626DD6A4A2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146BC780-E9C8-48D0-8509-57E00A079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BB635042-F4DE-4B3B-8BF1-6B321C05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D8840264-7424-438C-A8D1-3AC436919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AE5E8DCB-79B6-4761-9A55-4E0717B5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D4E9BBF0-B5E4-4F94-8BB1-DFC5B1FBC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5BB9650A-CB22-42F2-99D8-FCAEBFA1D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3AFF85FD-2E53-45EB-9D7C-50157BD84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EBB2BF9-B061-4CBB-BFAC-84859CA19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81B9C312-B330-48DE-8E6C-3F645E6A8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4FACA6AC-C46B-4294-BC3F-70F6BB459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02648C36-A9E8-4A02-BC7E-8E1718A8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2BA4FAE6-36CE-4761-B3B6-14035BB94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8BA76E26-C97B-48F8-BDA6-113A173F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1414463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7718EBC3-B989-4873-955F-1CD05DADD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1414463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6A02A326-922C-4256-A7E1-99C39EF211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C4A7B94-18D6-40AC-BDD1-0BD5323ACC4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2114C01-E901-4174-AF78-3B7047033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6A3BCD5-23F8-41DB-80C4-FBB53831B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Standardized ISAs</a:t>
            </a:r>
            <a:endParaRPr lang="en-AU" altLang="en-US" sz="2400"/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D9B1160-DE9E-48F0-B0C8-02B51D276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pic>
        <p:nvPicPr>
          <p:cNvPr id="51206" name="Picture 7" descr="f02-07-P374493">
            <a:extLst>
              <a:ext uri="{FF2B5EF4-FFF2-40B4-BE49-F238E27FC236}">
                <a16:creationId xmlns:a16="http://schemas.microsoft.com/office/drawing/2014/main" id="{D3471828-1FC2-43E3-B4D2-0180A6E7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EF0C86DC-5073-4F25-AC1F-0E525EFB94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EAC5F91-BDC1-43BC-9147-7E9A2820036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A195191-7C5E-493D-8D42-F1FDC5F10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Operations</a:t>
            </a:r>
            <a:endParaRPr lang="en-AU" altLang="en-US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ACF2E69-DF93-45F5-BEC3-F4B755F79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226CBEE5-E4B5-4731-B8BF-A3F2A32B6C23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73238"/>
          <a:ext cx="7200900" cy="3295650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D700794A-1FEA-49C3-ACD3-2B4AC957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57788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Useful for extracting and inserting groups of bits in a word</a:t>
            </a:r>
            <a:endParaRPr lang="en-AU" altLang="en-US"/>
          </a:p>
        </p:txBody>
      </p:sp>
      <p:sp>
        <p:nvSpPr>
          <p:cNvPr id="53295" name="Text Box 42">
            <a:extLst>
              <a:ext uri="{FF2B5EF4-FFF2-40B4-BE49-F238E27FC236}">
                <a16:creationId xmlns:a16="http://schemas.microsoft.com/office/drawing/2014/main" id="{D6ACCEC6-6EFB-4BE9-87C8-B37E03738F0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§2.6 Logical Operations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BB62FF8E-2006-4C95-921C-A075097FF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8CF36F7-F2AC-46B0-9BA6-17188744267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676290D-9FEA-4385-B7B9-1C46EC15C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E29823D-E86F-4DC8-AFC4-F63F351EB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7D489F6D-BCE9-4101-9F34-0843657B7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3890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8743378D-C077-42A7-961B-8927A354D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13890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E143C2DD-DD4A-40B1-A228-F4DABEED4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1389063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622A0FB3-267C-4F6B-AA1D-AC09EC3BB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1389063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F2B10D8E-0291-426B-B0F3-735E84D56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3AA78A5D-DDDD-4593-84A7-CDAB0BAA5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1830388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CFDA341B-CCE7-4C39-8E6D-53783A37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1DA20DAC-7090-4D30-BA34-FB6CC0592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3F10135-B3BA-46F7-9570-B1D682B6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3E33FA32-6B77-496F-A035-8E639FDC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1389063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53C07E90-02A9-406F-BD1D-74BA5C85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1389063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57F1EAA3-23F9-41D5-8763-E6590F3D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90E66CB5-E84D-4389-ACA9-1FA54FFBA1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3A0E7B0-35BA-468A-AAF0-676273A6181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6325B93-2900-4171-B4ED-E5546BB0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362325"/>
            <a:ext cx="431800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A1B389B-A2B0-421D-A37E-D86B6D87F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F98BE8E5-3898-455E-A49F-7BF7908AC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mask bits in a word</a:t>
            </a:r>
          </a:p>
          <a:p>
            <a:pPr lvl="1" eaLnBrk="1" hangingPunct="1"/>
            <a:r>
              <a:rPr lang="en-US" altLang="en-US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and x9,x10,x11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57350" name="Text Box 5">
            <a:extLst>
              <a:ext uri="{FF2B5EF4-FFF2-40B4-BE49-F238E27FC236}">
                <a16:creationId xmlns:a16="http://schemas.microsoft.com/office/drawing/2014/main" id="{3F7FDAAD-E6C8-4DF9-841C-B18E12A3E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7747F6AD-0176-413F-8268-EB8B530B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95BD3489-8F6C-4139-A3F8-3A2388A41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7353" name="Text Box 10">
            <a:extLst>
              <a:ext uri="{FF2B5EF4-FFF2-40B4-BE49-F238E27FC236}">
                <a16:creationId xmlns:a16="http://schemas.microsoft.com/office/drawing/2014/main" id="{10C5633D-A41D-4ED0-8197-F6509740D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7354" name="Text Box 5">
            <a:extLst>
              <a:ext uri="{FF2B5EF4-FFF2-40B4-BE49-F238E27FC236}">
                <a16:creationId xmlns:a16="http://schemas.microsoft.com/office/drawing/2014/main" id="{64C0E84C-ACA3-46A2-8D9A-91866889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7355" name="Text Box 5">
            <a:extLst>
              <a:ext uri="{FF2B5EF4-FFF2-40B4-BE49-F238E27FC236}">
                <a16:creationId xmlns:a16="http://schemas.microsoft.com/office/drawing/2014/main" id="{19706879-31D7-440A-BF1A-AFD0FC6EE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00000000 00000000 00000000 00000000 00000000 00000000 00001100 00000000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7F0A8849-3833-4232-A460-F135A938FB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9629CAC-9B40-4D26-8B36-A98802B444F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70B9969-4485-428F-ACBA-707152D2D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362325"/>
            <a:ext cx="936625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B10171A-2B9C-49C8-8864-AF72FA704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E69DD028-9C83-4F24-A768-696735B01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include bits in a word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or x9,x10,x11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59398" name="Text Box 5">
            <a:extLst>
              <a:ext uri="{FF2B5EF4-FFF2-40B4-BE49-F238E27FC236}">
                <a16:creationId xmlns:a16="http://schemas.microsoft.com/office/drawing/2014/main" id="{B10BA429-D3EF-485E-AFE7-38B5530CA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F0F62463-E861-4E58-B467-8191D84FE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F82AF933-5906-4ACB-97D0-D1F303E6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9401" name="Text Box 10">
            <a:extLst>
              <a:ext uri="{FF2B5EF4-FFF2-40B4-BE49-F238E27FC236}">
                <a16:creationId xmlns:a16="http://schemas.microsoft.com/office/drawing/2014/main" id="{D43A03B9-4E22-44D4-971E-28CFE5322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9402" name="Text Box 5">
            <a:extLst>
              <a:ext uri="{FF2B5EF4-FFF2-40B4-BE49-F238E27FC236}">
                <a16:creationId xmlns:a16="http://schemas.microsoft.com/office/drawing/2014/main" id="{E7AD239D-5D06-4716-B62A-1DCAEAB1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9403" name="Text Box 5">
            <a:extLst>
              <a:ext uri="{FF2B5EF4-FFF2-40B4-BE49-F238E27FC236}">
                <a16:creationId xmlns:a16="http://schemas.microsoft.com/office/drawing/2014/main" id="{92AC8983-18AF-4B8C-9E9D-89DB0772D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00000000 00000000 00000000 00000000 00000000 00000000 00111101 11000000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35BD3619-43E2-4C6B-968A-13B81D3F9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F8C9D34-BC71-40A8-A2C3-761E6CAA93C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3EC67FD-5ED7-4692-A441-17C0B3C0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362325"/>
            <a:ext cx="7921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C42E6B6-5576-4645-9043-101671169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XOR Operations</a:t>
            </a:r>
            <a:endParaRPr lang="en-AU" altLang="en-US"/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7CFC8FEE-5261-4CDE-8B1B-FBB6A3ED2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Differencing operation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xor x9,x10,x12  // NOT operation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61446" name="Text Box 5">
            <a:extLst>
              <a:ext uri="{FF2B5EF4-FFF2-40B4-BE49-F238E27FC236}">
                <a16:creationId xmlns:a16="http://schemas.microsoft.com/office/drawing/2014/main" id="{F6EC9E43-9A70-4B8D-8C78-6B452E7B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4036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00000000 00000000 00000000 00000000 00000000 00000000 00001101  11000000</a:t>
            </a:r>
            <a:endParaRPr lang="en-AU" altLang="en-US" sz="1600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3FB886CB-24C4-4F89-B1DA-D62DB96B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B6E2112F-781D-4388-91A1-40606D582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63988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x12</a:t>
            </a:r>
            <a:endParaRPr lang="en-AU" altLang="en-US" sz="2000"/>
          </a:p>
        </p:txBody>
      </p:sp>
      <p:sp>
        <p:nvSpPr>
          <p:cNvPr id="61449" name="Text Box 10">
            <a:extLst>
              <a:ext uri="{FF2B5EF4-FFF2-40B4-BE49-F238E27FC236}">
                <a16:creationId xmlns:a16="http://schemas.microsoft.com/office/drawing/2014/main" id="{3C4AA9E6-512A-4231-8D9A-B8FD2E186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61450" name="Text Box 5">
            <a:extLst>
              <a:ext uri="{FF2B5EF4-FFF2-40B4-BE49-F238E27FC236}">
                <a16:creationId xmlns:a16="http://schemas.microsoft.com/office/drawing/2014/main" id="{4DCCF892-5916-4288-80C0-75A4EDE10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9878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11111111    11111111  11111111   11111111   11111111   11111111   11111111   11111111</a:t>
            </a:r>
            <a:endParaRPr lang="en-AU" altLang="en-US" sz="1600"/>
          </a:p>
        </p:txBody>
      </p:sp>
      <p:sp>
        <p:nvSpPr>
          <p:cNvPr id="61451" name="Text Box 5">
            <a:extLst>
              <a:ext uri="{FF2B5EF4-FFF2-40B4-BE49-F238E27FC236}">
                <a16:creationId xmlns:a16="http://schemas.microsoft.com/office/drawing/2014/main" id="{3EA8D646-D5D2-4990-941A-3CAB500A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568825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11111111    11111111  11111111   11111111   11111111   11111111   11110010  00111111</a:t>
            </a:r>
            <a:endParaRPr lang="en-AU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AA1B250B-B9C0-41EA-9E64-F6D30B2AF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A1ED452-80A9-4E38-B919-81056C0BC03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E033224-A3A9-4BAC-8E71-BB168E502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RISC-V Instruction Set</a:t>
            </a:r>
            <a:endParaRPr lang="en-AU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A63290C-CBA3-49FA-ACDA-21CFC4128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Used as the example throughout the book</a:t>
            </a:r>
          </a:p>
          <a:p>
            <a:pPr eaLnBrk="1" hangingPunct="1"/>
            <a:r>
              <a:rPr lang="en-US" altLang="en-US" sz="2800"/>
              <a:t>Developed at UC Berkeley as open ISA</a:t>
            </a:r>
          </a:p>
          <a:p>
            <a:pPr eaLnBrk="1" hangingPunct="1"/>
            <a:r>
              <a:rPr lang="en-US" altLang="en-US" sz="2800"/>
              <a:t>Now managed by the RISC-V Foundation (</a:t>
            </a:r>
            <a:r>
              <a:rPr lang="en-US" altLang="en-US" sz="2800" u="sng">
                <a:solidFill>
                  <a:schemeClr val="accent1"/>
                </a:solidFill>
              </a:rPr>
              <a:t>riscv.org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Typical of many modern ISAs</a:t>
            </a:r>
          </a:p>
          <a:p>
            <a:pPr lvl="1" eaLnBrk="1" hangingPunct="1"/>
            <a:r>
              <a:rPr lang="en-US" altLang="en-US" sz="2400"/>
              <a:t>See RISC-V Reference Data tear-out card</a:t>
            </a:r>
          </a:p>
          <a:p>
            <a:pPr eaLnBrk="1" hangingPunct="1"/>
            <a:r>
              <a:rPr lang="en-US" altLang="en-US" sz="2800"/>
              <a:t>Similar ISAs have a large share of embedded core market</a:t>
            </a:r>
          </a:p>
          <a:p>
            <a:pPr lvl="1" eaLnBrk="1" hangingPunct="1"/>
            <a:r>
              <a:rPr lang="en-US" altLang="en-US" sz="2400"/>
              <a:t>Applications in consumer electronics, network/storage equipment, cameras, printers, 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26DAE8A-E461-45EE-A496-BC8E89751E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BA43C72-FDAF-4E6F-A530-B3A7A031E51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4CBC87A-9FB2-4FFD-A6D1-6E5C567C5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A655F86-6F39-476A-8332-2DF1A09A8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if (rs1 != rs2) branch to instruction labeled L1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E914C148-D13D-402B-BC83-514DE22FB86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E3EC7D26-F7A7-4A28-BC77-CA40308357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8F4B360-0602-4D6D-84AB-CB32BAFC8F4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FDA339A-F526-4DFD-AB4F-83F317C52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42094-C952-407D-86D8-A2CFC17F6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if (i==j) f = g+h;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      bne x22, x23, Else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add x19, x20, x21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Else: sub x19, x20, x21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Exit: …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DEDE5C4F-0D79-4EA4-B258-FEF9B1EFCDB3}"/>
              </a:ext>
            </a:extLst>
          </p:cNvPr>
          <p:cNvSpPr>
            <a:spLocks/>
          </p:cNvSpPr>
          <p:nvPr/>
        </p:nvSpPr>
        <p:spPr bwMode="auto">
          <a:xfrm>
            <a:off x="3563938" y="5972175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EED279CC-3A8B-4C30-A370-847D69BD6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6A16E242-3B55-4C84-8F4E-0D940ED78D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61B9B1B-4040-4B01-A456-B3EC0639989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B85839C-ACFE-46CD-9B59-666B8D53E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3C2C8A8-0923-496A-98D0-C750187EA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Loop: slli x10, x22, 3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ld   x9, 0(x10)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bne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        addi x22, x22, 1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beq  x0, x0, Loop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Exit: …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48541A3D-684B-4222-956E-F1A3E28D5A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71010FD-27F2-4994-AB0F-90351AABEA9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03F7AE0-52C4-4A95-823D-044A23E7E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  <a:endParaRPr lang="en-AU" altLang="en-US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CE5A613-AA6D-4E25-8B8F-E9DF2B63C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A basic block is a sequence of instructions with</a:t>
            </a:r>
          </a:p>
          <a:p>
            <a:pPr lvl="1" eaLnBrk="1" hangingPunct="1"/>
            <a:r>
              <a:rPr lang="en-US" altLang="en-US"/>
              <a:t>No embedded branches (except at end)</a:t>
            </a:r>
          </a:p>
          <a:p>
            <a:pPr lvl="1" eaLnBrk="1" hangingPunct="1"/>
            <a:r>
              <a:rPr lang="en-US" altLang="en-US"/>
              <a:t>No branch targets (except at beginning)</a:t>
            </a:r>
            <a:endParaRPr lang="en-AU" altLang="en-US"/>
          </a:p>
        </p:txBody>
      </p:sp>
      <p:grpSp>
        <p:nvGrpSpPr>
          <p:cNvPr id="69637" name="Group 4">
            <a:extLst>
              <a:ext uri="{FF2B5EF4-FFF2-40B4-BE49-F238E27FC236}">
                <a16:creationId xmlns:a16="http://schemas.microsoft.com/office/drawing/2014/main" id="{16F50DD0-EAEF-415D-A843-E23446584F8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69639" name="Rectangle 5">
              <a:extLst>
                <a:ext uri="{FF2B5EF4-FFF2-40B4-BE49-F238E27FC236}">
                  <a16:creationId xmlns:a16="http://schemas.microsoft.com/office/drawing/2014/main" id="{6A57CFDD-50C8-4991-9AFD-9317B6D3D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0" name="Rectangle 6">
              <a:extLst>
                <a:ext uri="{FF2B5EF4-FFF2-40B4-BE49-F238E27FC236}">
                  <a16:creationId xmlns:a16="http://schemas.microsoft.com/office/drawing/2014/main" id="{40FD861E-405A-40DF-951C-28942D85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1" name="Rectangle 7">
              <a:extLst>
                <a:ext uri="{FF2B5EF4-FFF2-40B4-BE49-F238E27FC236}">
                  <a16:creationId xmlns:a16="http://schemas.microsoft.com/office/drawing/2014/main" id="{849C09C4-AE49-466F-A045-E88F9264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2" name="Rectangle 8">
              <a:extLst>
                <a:ext uri="{FF2B5EF4-FFF2-40B4-BE49-F238E27FC236}">
                  <a16:creationId xmlns:a16="http://schemas.microsoft.com/office/drawing/2014/main" id="{973889BF-59B8-46B6-B4E6-80865EA0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3" name="Rectangle 9">
              <a:extLst>
                <a:ext uri="{FF2B5EF4-FFF2-40B4-BE49-F238E27FC236}">
                  <a16:creationId xmlns:a16="http://schemas.microsoft.com/office/drawing/2014/main" id="{7C9AEE97-EED4-42F3-B31E-8B4C7F765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4" name="Rectangle 10">
              <a:extLst>
                <a:ext uri="{FF2B5EF4-FFF2-40B4-BE49-F238E27FC236}">
                  <a16:creationId xmlns:a16="http://schemas.microsoft.com/office/drawing/2014/main" id="{649C8707-919D-489B-AA60-1138DB971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5" name="Rectangle 11">
              <a:extLst>
                <a:ext uri="{FF2B5EF4-FFF2-40B4-BE49-F238E27FC236}">
                  <a16:creationId xmlns:a16="http://schemas.microsoft.com/office/drawing/2014/main" id="{E81A2B12-47B1-4362-A82E-E51EEA035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46" name="Line 12">
              <a:extLst>
                <a:ext uri="{FF2B5EF4-FFF2-40B4-BE49-F238E27FC236}">
                  <a16:creationId xmlns:a16="http://schemas.microsoft.com/office/drawing/2014/main" id="{87C5907B-C2D8-4516-AA00-BD54AE5C7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Line 13">
              <a:extLst>
                <a:ext uri="{FF2B5EF4-FFF2-40B4-BE49-F238E27FC236}">
                  <a16:creationId xmlns:a16="http://schemas.microsoft.com/office/drawing/2014/main" id="{8DB0507C-8CF2-46D4-A654-1C9C88CE9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14">
              <a:extLst>
                <a:ext uri="{FF2B5EF4-FFF2-40B4-BE49-F238E27FC236}">
                  <a16:creationId xmlns:a16="http://schemas.microsoft.com/office/drawing/2014/main" id="{A884416E-5A45-4176-A690-FAFD79F1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Line 15">
              <a:extLst>
                <a:ext uri="{FF2B5EF4-FFF2-40B4-BE49-F238E27FC236}">
                  <a16:creationId xmlns:a16="http://schemas.microsoft.com/office/drawing/2014/main" id="{31DB7B03-4ED3-462A-9AAD-E36D49CB3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Line 16">
              <a:extLst>
                <a:ext uri="{FF2B5EF4-FFF2-40B4-BE49-F238E27FC236}">
                  <a16:creationId xmlns:a16="http://schemas.microsoft.com/office/drawing/2014/main" id="{1D43BB91-7A7E-4AF4-A845-A1104E913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17">
              <a:extLst>
                <a:ext uri="{FF2B5EF4-FFF2-40B4-BE49-F238E27FC236}">
                  <a16:creationId xmlns:a16="http://schemas.microsoft.com/office/drawing/2014/main" id="{924D3B16-D3E3-41F6-A275-CFF1218F7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52" name="Rectangle 18">
              <a:extLst>
                <a:ext uri="{FF2B5EF4-FFF2-40B4-BE49-F238E27FC236}">
                  <a16:creationId xmlns:a16="http://schemas.microsoft.com/office/drawing/2014/main" id="{969EB979-761C-44B7-B202-B59B02BDF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53" name="Rectangle 19">
              <a:extLst>
                <a:ext uri="{FF2B5EF4-FFF2-40B4-BE49-F238E27FC236}">
                  <a16:creationId xmlns:a16="http://schemas.microsoft.com/office/drawing/2014/main" id="{69E48615-D636-4BF8-A83D-BAD65736F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9654" name="Rectangle 20">
              <a:extLst>
                <a:ext uri="{FF2B5EF4-FFF2-40B4-BE49-F238E27FC236}">
                  <a16:creationId xmlns:a16="http://schemas.microsoft.com/office/drawing/2014/main" id="{F04F8F2E-3F80-4854-A8CD-4B15E7B9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9638" name="Rectangle 21">
            <a:extLst>
              <a:ext uri="{FF2B5EF4-FFF2-40B4-BE49-F238E27FC236}">
                <a16:creationId xmlns:a16="http://schemas.microsoft.com/office/drawing/2014/main" id="{2C5A85A9-6FE9-4CEF-AE9C-7A19E59F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A compiler identifies basic blocks for optimization</a:t>
            </a:r>
          </a:p>
          <a:p>
            <a:pPr eaLnBrk="1" hangingPunct="1"/>
            <a:r>
              <a:rPr lang="en-US" altLang="en-US" sz="2800"/>
              <a:t>An advanced processor can accelerate execution of basic blocks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049D756C-E385-4268-B21F-EA3AFF111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B2E2393-A40F-4E2C-A2DE-4A251C1DEE4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EDAF835-D894-4CA8-B0C4-026A6F4DB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21B2703-8CC5-4E33-BF70-A1ECBCFA4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ED9E7262-FDA1-418D-8A66-8BF54FABEB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4AC0882-C7A6-4BA7-B86C-9E085C54D76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447339B-A602-4965-A7CE-428E7797B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vs. Unsigned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0302E14-067D-436C-9243-CB8C16FFC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comparison: blt, bge</a:t>
            </a:r>
          </a:p>
          <a:p>
            <a:pPr eaLnBrk="1" hangingPunct="1"/>
            <a:r>
              <a:rPr lang="en-AU" altLang="en-US"/>
              <a:t>Unsigned comparison: bltu, bgeu</a:t>
            </a:r>
          </a:p>
          <a:p>
            <a:pPr eaLnBrk="1" hangingPunct="1"/>
            <a:r>
              <a:rPr lang="en-AU" altLang="en-US"/>
              <a:t>Example</a:t>
            </a:r>
          </a:p>
          <a:p>
            <a:pPr lvl="1" eaLnBrk="1" hangingPunct="1"/>
            <a:r>
              <a:rPr lang="en-AU" altLang="en-US"/>
              <a:t>x22 = </a:t>
            </a:r>
            <a:r>
              <a:rPr lang="en-AU" altLang="en-US" sz="2400"/>
              <a:t>1111 1111 1111 1111 1111 1111 1111 1111</a:t>
            </a:r>
          </a:p>
          <a:p>
            <a:pPr lvl="1" eaLnBrk="1" hangingPunct="1"/>
            <a:r>
              <a:rPr lang="en-AU" altLang="en-US"/>
              <a:t>x23 = </a:t>
            </a:r>
            <a:r>
              <a:rPr lang="en-AU" altLang="en-US" sz="2400"/>
              <a:t>0000 0000 0000 0000 0000 0000 0000 0001</a:t>
            </a:r>
          </a:p>
          <a:p>
            <a:pPr lvl="1" eaLnBrk="1" hangingPunct="1"/>
            <a:r>
              <a:rPr lang="en-AU" altLang="en-US">
                <a:latin typeface="Lucida Console" panose="020B0609040504020204" pitchFamily="49" charset="0"/>
              </a:rPr>
              <a:t>x22 &lt; x23 // signed</a:t>
            </a:r>
          </a:p>
          <a:p>
            <a:pPr lvl="2" eaLnBrk="1" hangingPunct="1"/>
            <a:r>
              <a:rPr lang="en-AU" altLang="en-US">
                <a:cs typeface="Arial" panose="020B0604020202020204" pitchFamily="34" charset="0"/>
              </a:rPr>
              <a:t>–1 &lt; +1</a:t>
            </a:r>
            <a:endParaRPr lang="en-AU" altLang="en-US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x22 &gt; x23 // unsigned</a:t>
            </a:r>
          </a:p>
          <a:p>
            <a:pPr lvl="2" eaLnBrk="1" hangingPunct="1"/>
            <a:r>
              <a:rPr lang="en-US" altLang="en-US"/>
              <a:t>+4,294,967,295 &gt; +1</a:t>
            </a:r>
            <a:endParaRPr lang="en-AU" altLang="en-US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8B1DF17E-D082-4FF8-A2F2-58E297B12A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E8232BA-E77E-4B7A-858C-5708C5D9F9F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99296BE-6D95-4800-A395-20940BFB9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D80ADC7-5325-4AE5-8304-46A1C760B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Steps required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parameters in registers x10 to x17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Transfer control to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Acquire storage for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Perform procedure’s operations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result in register for caller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Return to place of call (address in x1)</a:t>
            </a: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92182BF2-7D91-452B-B4C8-16DF3295EA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8E21BAEA-1774-4538-AACF-55FBD6746A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07F2304-74C8-4D64-901E-2B32CB643CE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A35FE54-8700-4226-B055-0E1F8B3B8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47AEA5C-B61A-487F-9C0F-304C869A2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jal x1, ProcedureLabel</a:t>
            </a:r>
          </a:p>
          <a:p>
            <a:pPr lvl="1" eaLnBrk="1" hangingPunct="1"/>
            <a:r>
              <a:rPr lang="en-US" altLang="en-US"/>
              <a:t>Address of following instruction put in x1</a:t>
            </a:r>
          </a:p>
          <a:p>
            <a:pPr lvl="1" eaLnBrk="1" hangingPunct="1"/>
            <a:r>
              <a:rPr lang="en-US" altLang="en-US"/>
              <a:t>Jumps to target address</a:t>
            </a:r>
          </a:p>
          <a:p>
            <a:pPr eaLnBrk="1" hangingPunct="1"/>
            <a:r>
              <a:rPr lang="en-US" altLang="en-US"/>
              <a:t>Procedure return: 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jalr x0, 0(x1)</a:t>
            </a:r>
          </a:p>
          <a:p>
            <a:pPr lvl="1" eaLnBrk="1" hangingPunct="1"/>
            <a:r>
              <a:rPr lang="en-US" altLang="en-US"/>
              <a:t>Like jal, but jumps to 0 + address in x1</a:t>
            </a:r>
          </a:p>
          <a:p>
            <a:pPr lvl="1" eaLnBrk="1" hangingPunct="1"/>
            <a:r>
              <a:rPr lang="en-US" altLang="en-US"/>
              <a:t>Use x0 as rd (x0 cannot be changed)</a:t>
            </a:r>
          </a:p>
          <a:p>
            <a:pPr lvl="1" eaLnBrk="1" hangingPunct="1"/>
            <a:r>
              <a:rPr lang="en-US" altLang="en-US"/>
              <a:t>Can also be used for computed jumps</a:t>
            </a:r>
          </a:p>
          <a:p>
            <a:pPr lvl="2" eaLnBrk="1" hangingPunct="1"/>
            <a:r>
              <a:rPr lang="en-US" altLang="en-US"/>
              <a:t>e.g., for case/switch statements</a:t>
            </a:r>
            <a:endParaRPr lang="en-AU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074C23BC-E725-4398-B650-0F5F22FC1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BE480B1-8223-4CB9-A251-4B0A7EE30B5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4DE0329-E3F2-450C-B852-E560122A2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6B77A03-E9CB-45AB-9F3B-A819EC8F2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sz="2400"/>
              <a:t>Arguments g, …, j in x10, …, x13</a:t>
            </a:r>
          </a:p>
          <a:p>
            <a:pPr lvl="1" eaLnBrk="1" hangingPunct="1"/>
            <a:r>
              <a:rPr lang="en-US" altLang="en-US" sz="2400"/>
              <a:t>f in x20</a:t>
            </a:r>
          </a:p>
          <a:p>
            <a:pPr lvl="1" eaLnBrk="1" hangingPunct="1"/>
            <a:r>
              <a:rPr lang="en-US" altLang="en-US" sz="2400"/>
              <a:t>temporaries x5, x6</a:t>
            </a:r>
          </a:p>
          <a:p>
            <a:pPr lvl="1" eaLnBrk="1" hangingPunct="1"/>
            <a:r>
              <a:rPr lang="en-US" altLang="en-US" sz="2400"/>
              <a:t>Need to save x5, x6, x20 on stack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648A0D60-2409-4DA6-9BA9-0B3645215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4100"/>
            <a:ext cx="82708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leaf_example: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addi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sd   x5,16(sp)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sd   x6,8(sp)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sd   x20,0(sp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addi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ld   x20,0(sp)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ld   x6,8(sp)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ld   x5,16(sp)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addi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jalr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Lucida Console" panose="020B0609040504020204" pitchFamily="49" charset="0"/>
            </a:endParaRPr>
          </a:p>
        </p:txBody>
      </p:sp>
      <p:sp>
        <p:nvSpPr>
          <p:cNvPr id="81923" name="Footer Placeholder 3">
            <a:extLst>
              <a:ext uri="{FF2B5EF4-FFF2-40B4-BE49-F238E27FC236}">
                <a16:creationId xmlns:a16="http://schemas.microsoft.com/office/drawing/2014/main" id="{48C88990-FA88-4D3E-9EF7-B1DCB9E483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6A70305-C77E-4232-BCCE-720BEF6AE5A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66797264-1A8D-4DAA-A799-0AB3D5DB6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F4F0C7-9E4E-424B-A9F3-4D7EE1372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884363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41F1EE9F-CEA3-4C8B-8A9B-A0076D5E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3243263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37157E68-7748-4BCF-9057-A12A677A9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97275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30FBE1F2-C334-44EC-97C2-3DC09364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3927475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DD754475-DFAE-4B4A-B95E-1A9AC493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4186238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3BF2FC78-D20A-4ED9-8E20-28B15454D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4537075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306137EB-1791-4538-9A5E-8C950843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67400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CD8F7C66-9592-4BD5-AED8-8210CD3AB2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5F7FF7E-AAA1-47AA-A02D-3826F6B2024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0A9DF29C-80C1-4CAC-AA1E-9F0CA1615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Operations</a:t>
            </a:r>
            <a:endParaRPr lang="en-AU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6D06F2D1-6AED-41A9-A1DB-F9CD86494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and subtract, three operands</a:t>
            </a:r>
          </a:p>
          <a:p>
            <a:pPr lvl="1" eaLnBrk="1" hangingPunct="1"/>
            <a:r>
              <a:rPr lang="en-US" altLang="en-US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/>
              <a:t>All arithmetic operations have this form</a:t>
            </a:r>
          </a:p>
          <a:p>
            <a:pPr eaLnBrk="1" hangingPunct="1"/>
            <a:r>
              <a:rPr lang="en-US" altLang="en-US" i="1"/>
              <a:t>Design Principle 1:</a:t>
            </a:r>
            <a:r>
              <a:rPr lang="en-US" altLang="en-US"/>
              <a:t> Simplicity favors regularity</a:t>
            </a:r>
          </a:p>
          <a:p>
            <a:pPr lvl="1" eaLnBrk="1" hangingPunct="1"/>
            <a:r>
              <a:rPr lang="en-US" altLang="en-US"/>
              <a:t>Regularity makes implementation simpler</a:t>
            </a:r>
          </a:p>
          <a:p>
            <a:pPr lvl="1" eaLnBrk="1" hangingPunct="1"/>
            <a:r>
              <a:rPr lang="en-US" altLang="en-US"/>
              <a:t>Simplicity enables higher performance at lower cost</a:t>
            </a:r>
            <a:endParaRPr lang="en-AU" altLang="en-US"/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0ECAE883-C133-46BB-ABFF-17C796EB82C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D8C0216E-C865-46E8-AB90-9014018ED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Data on the Stack</a:t>
            </a:r>
          </a:p>
        </p:txBody>
      </p:sp>
      <p:sp>
        <p:nvSpPr>
          <p:cNvPr id="83971" name="Footer Placeholder 3">
            <a:extLst>
              <a:ext uri="{FF2B5EF4-FFF2-40B4-BE49-F238E27FC236}">
                <a16:creationId xmlns:a16="http://schemas.microsoft.com/office/drawing/2014/main" id="{511D6ACB-55BA-4ADD-B351-244757539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5AFE89E-7BE7-4DA8-900B-9231B9CBEA1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pic>
        <p:nvPicPr>
          <p:cNvPr id="83972" name="Picture 1">
            <a:extLst>
              <a:ext uri="{FF2B5EF4-FFF2-40B4-BE49-F238E27FC236}">
                <a16:creationId xmlns:a16="http://schemas.microsoft.com/office/drawing/2014/main" id="{E98C4F3C-17D3-49FE-B84F-886078DB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51000"/>
            <a:ext cx="802481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46AD3373-0A45-46F1-A68A-A60350294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4E328895-B07F-4882-A08C-222DEEA3D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x5 – x7, x28 – x31:  temporary registers</a:t>
            </a:r>
          </a:p>
          <a:p>
            <a:pPr lvl="1"/>
            <a:r>
              <a:rPr lang="en-US" altLang="en-US"/>
              <a:t>Not preserved by the callee</a:t>
            </a:r>
          </a:p>
          <a:p>
            <a:pPr lvl="1"/>
            <a:endParaRPr lang="en-US" altLang="en-US"/>
          </a:p>
          <a:p>
            <a:r>
              <a:rPr lang="en-US" altLang="en-US"/>
              <a:t>x8 – x9, x18 – x27:  saved registers</a:t>
            </a:r>
          </a:p>
          <a:p>
            <a:pPr lvl="1"/>
            <a:r>
              <a:rPr lang="en-US" altLang="en-US"/>
              <a:t>If used, the callee saves and restores them</a:t>
            </a:r>
          </a:p>
        </p:txBody>
      </p:sp>
      <p:sp>
        <p:nvSpPr>
          <p:cNvPr id="84996" name="Footer Placeholder 3">
            <a:extLst>
              <a:ext uri="{FF2B5EF4-FFF2-40B4-BE49-F238E27FC236}">
                <a16:creationId xmlns:a16="http://schemas.microsoft.com/office/drawing/2014/main" id="{9B97FBB6-9517-4EA8-8E9E-06B4F85EBE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D60FA25-770F-4A89-A60C-E264F6B0DE7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>
            <a:extLst>
              <a:ext uri="{FF2B5EF4-FFF2-40B4-BE49-F238E27FC236}">
                <a16:creationId xmlns:a16="http://schemas.microsoft.com/office/drawing/2014/main" id="{1F7CD2BC-355E-4700-BD7A-1AD5B22A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F69D6D7-8CBD-4700-87E7-5FA94C2F34E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88CC1C0-8737-4E2C-A102-0BF087C9C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D315D49-A69C-4CED-BA6D-9A0E9E702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that call other procedures</a:t>
            </a:r>
          </a:p>
          <a:p>
            <a:pPr eaLnBrk="1" hangingPunct="1"/>
            <a:r>
              <a:rPr lang="en-US" altLang="en-US"/>
              <a:t>For nested call, caller needs to save on the stack:</a:t>
            </a:r>
          </a:p>
          <a:p>
            <a:pPr lvl="1" eaLnBrk="1" hangingPunct="1"/>
            <a:r>
              <a:rPr lang="en-US" altLang="en-US"/>
              <a:t>Its return address</a:t>
            </a:r>
          </a:p>
          <a:p>
            <a:pPr lvl="1" eaLnBrk="1" hangingPunct="1"/>
            <a:r>
              <a:rPr lang="en-US" altLang="en-US"/>
              <a:t>Any arguments and temporaries needed after the call</a:t>
            </a:r>
          </a:p>
          <a:p>
            <a:pPr eaLnBrk="1" hangingPunct="1"/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>
            <a:extLst>
              <a:ext uri="{FF2B5EF4-FFF2-40B4-BE49-F238E27FC236}">
                <a16:creationId xmlns:a16="http://schemas.microsoft.com/office/drawing/2014/main" id="{761A82F7-922A-4763-8A5D-397B4CB11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773D1D2-6D7F-45DA-8C7B-BE9A37B6146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9265F67-9AC8-40A2-A6DB-F936C8E49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C6FA109-B5FB-4471-B1E3-39E4D4275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long long int fact (long long int n)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if (n &lt; 1) return f;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else return n * fact(n - 1);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Argument n in x10</a:t>
            </a:r>
          </a:p>
          <a:p>
            <a:pPr lvl="1" eaLnBrk="1" hangingPunct="1"/>
            <a:r>
              <a:rPr lang="en-US" altLang="en-US"/>
              <a:t>Result in x10</a:t>
            </a:r>
            <a:endParaRPr lang="en-AU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>
            <a:extLst>
              <a:ext uri="{FF2B5EF4-FFF2-40B4-BE49-F238E27FC236}">
                <a16:creationId xmlns:a16="http://schemas.microsoft.com/office/drawing/2014/main" id="{8DFA48EC-083E-4F81-A11A-02D2B74B7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fact: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sp,sp,-16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sd   x1,8(sp)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sd   x10,0(sp)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x5,x10,-1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bge  x5,x0,L1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x10,x0,1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sp,sp,16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jalr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L1: addi x10,x10,-1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jal  x1,fact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x6,x10,0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ld   x10,0(sp)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ld   x1,8(sp)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sp,sp,16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 </a:t>
            </a:r>
            <a:r>
              <a:rPr lang="en-US" altLang="en-US" sz="1600">
                <a:latin typeface="Lucida Console" panose="020B0609040504020204" pitchFamily="49" charset="0"/>
              </a:rPr>
              <a:t>mul  x10,x10,x6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jalr x0,0(x1)</a:t>
            </a: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90115" name="Footer Placeholder 3">
            <a:extLst>
              <a:ext uri="{FF2B5EF4-FFF2-40B4-BE49-F238E27FC236}">
                <a16:creationId xmlns:a16="http://schemas.microsoft.com/office/drawing/2014/main" id="{ADC23D94-9EAF-4815-97D3-F5CBB7D825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AB4EF96-805C-4F59-80BE-E0FD94040C3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8EEA7687-1ED1-4FFE-87C6-A8EDF5439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90117" name="Text Box 4">
            <a:extLst>
              <a:ext uri="{FF2B5EF4-FFF2-40B4-BE49-F238E27FC236}">
                <a16:creationId xmlns:a16="http://schemas.microsoft.com/office/drawing/2014/main" id="{4F5870E5-D51D-4CA5-B3A2-7EEF9FC6A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1854200"/>
            <a:ext cx="298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Save return address and n on stack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0118" name="Text Box 5">
            <a:extLst>
              <a:ext uri="{FF2B5EF4-FFF2-40B4-BE49-F238E27FC236}">
                <a16:creationId xmlns:a16="http://schemas.microsoft.com/office/drawing/2014/main" id="{76BAAA2C-E8D0-4B41-9FE2-D80A890C4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632075"/>
            <a:ext cx="987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x5 = n - 1</a:t>
            </a:r>
          </a:p>
        </p:txBody>
      </p:sp>
      <p:sp>
        <p:nvSpPr>
          <p:cNvPr id="90119" name="Text Box 5">
            <a:extLst>
              <a:ext uri="{FF2B5EF4-FFF2-40B4-BE49-F238E27FC236}">
                <a16:creationId xmlns:a16="http://schemas.microsoft.com/office/drawing/2014/main" id="{ACC38169-2ACD-4719-9871-79DEA23A2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3203575"/>
            <a:ext cx="222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Else, set return value to 1</a:t>
            </a:r>
          </a:p>
        </p:txBody>
      </p:sp>
      <p:sp>
        <p:nvSpPr>
          <p:cNvPr id="90120" name="Text Box 4">
            <a:extLst>
              <a:ext uri="{FF2B5EF4-FFF2-40B4-BE49-F238E27FC236}">
                <a16:creationId xmlns:a16="http://schemas.microsoft.com/office/drawing/2014/main" id="{2FB7CA79-2131-44BC-85DF-6C4A8D48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024313"/>
            <a:ext cx="900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 = n - 1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0121" name="Text Box 5">
            <a:extLst>
              <a:ext uri="{FF2B5EF4-FFF2-40B4-BE49-F238E27FC236}">
                <a16:creationId xmlns:a16="http://schemas.microsoft.com/office/drawing/2014/main" id="{F453687A-4506-4FCF-8ABA-2D50FF5D1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906713"/>
            <a:ext cx="167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if n &gt;= 1, go to L1</a:t>
            </a:r>
          </a:p>
        </p:txBody>
      </p:sp>
      <p:sp>
        <p:nvSpPr>
          <p:cNvPr id="90122" name="Text Box 4">
            <a:extLst>
              <a:ext uri="{FF2B5EF4-FFF2-40B4-BE49-F238E27FC236}">
                <a16:creationId xmlns:a16="http://schemas.microsoft.com/office/drawing/2014/main" id="{C0D4CAA9-8D78-4474-984B-E839E807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279900"/>
            <a:ext cx="11953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call fact(n-1)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0123" name="Text Box 5">
            <a:extLst>
              <a:ext uri="{FF2B5EF4-FFF2-40B4-BE49-F238E27FC236}">
                <a16:creationId xmlns:a16="http://schemas.microsoft.com/office/drawing/2014/main" id="{60C7DE36-CAE8-4CEC-9130-713A3D4A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3470275"/>
            <a:ext cx="3328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Pop stack, don’t bother restoring values</a:t>
            </a:r>
          </a:p>
        </p:txBody>
      </p:sp>
      <p:sp>
        <p:nvSpPr>
          <p:cNvPr id="90124" name="Text Box 5">
            <a:extLst>
              <a:ext uri="{FF2B5EF4-FFF2-40B4-BE49-F238E27FC236}">
                <a16:creationId xmlns:a16="http://schemas.microsoft.com/office/drawing/2014/main" id="{AEFD97F6-3B09-4D4F-9A9D-DC75E50F3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3" y="3765550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</a:t>
            </a:r>
          </a:p>
        </p:txBody>
      </p:sp>
      <p:sp>
        <p:nvSpPr>
          <p:cNvPr id="90125" name="Text Box 4">
            <a:extLst>
              <a:ext uri="{FF2B5EF4-FFF2-40B4-BE49-F238E27FC236}">
                <a16:creationId xmlns:a16="http://schemas.microsoft.com/office/drawing/2014/main" id="{10F342EB-BE88-4A92-B735-162A1E7F0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824413"/>
            <a:ext cx="153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Restore caller’s n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0126" name="Text Box 4">
            <a:extLst>
              <a:ext uri="{FF2B5EF4-FFF2-40B4-BE49-F238E27FC236}">
                <a16:creationId xmlns:a16="http://schemas.microsoft.com/office/drawing/2014/main" id="{57EE6850-65A0-4DBA-8F63-E71BD6275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5095875"/>
            <a:ext cx="2578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Restore caller’s return address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0127" name="Text Box 4">
            <a:extLst>
              <a:ext uri="{FF2B5EF4-FFF2-40B4-BE49-F238E27FC236}">
                <a16:creationId xmlns:a16="http://schemas.microsoft.com/office/drawing/2014/main" id="{7129CC30-AFD1-484D-ABD7-9953814CD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5353050"/>
            <a:ext cx="93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Pop stack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0128" name="Text Box 4">
            <a:extLst>
              <a:ext uri="{FF2B5EF4-FFF2-40B4-BE49-F238E27FC236}">
                <a16:creationId xmlns:a16="http://schemas.microsoft.com/office/drawing/2014/main" id="{80801E76-8731-4FE5-ADE9-030F6914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5640388"/>
            <a:ext cx="17795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 n * fact(n-1)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0129" name="Text Box 4">
            <a:extLst>
              <a:ext uri="{FF2B5EF4-FFF2-40B4-BE49-F238E27FC236}">
                <a16:creationId xmlns:a16="http://schemas.microsoft.com/office/drawing/2014/main" id="{E31DCBEE-3B01-4A33-831D-8F5C30A4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5937250"/>
            <a:ext cx="663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90130" name="Text Box 4">
            <a:extLst>
              <a:ext uri="{FF2B5EF4-FFF2-40B4-BE49-F238E27FC236}">
                <a16:creationId xmlns:a16="http://schemas.microsoft.com/office/drawing/2014/main" id="{2011A649-AC43-409D-85EB-60852169A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554538"/>
            <a:ext cx="263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move result of fact(n - 1) to x6</a:t>
            </a:r>
            <a:endParaRPr lang="en-AU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>
            <a:extLst>
              <a:ext uri="{FF2B5EF4-FFF2-40B4-BE49-F238E27FC236}">
                <a16:creationId xmlns:a16="http://schemas.microsoft.com/office/drawing/2014/main" id="{32E9336B-B1E8-48E7-B318-E5BE395B5D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1AAEC11-EE84-4C53-89C0-608FC45ACB0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  <p:sp>
        <p:nvSpPr>
          <p:cNvPr id="92163" name="Rectangle 6">
            <a:extLst>
              <a:ext uri="{FF2B5EF4-FFF2-40B4-BE49-F238E27FC236}">
                <a16:creationId xmlns:a16="http://schemas.microsoft.com/office/drawing/2014/main" id="{681438F9-9BED-48D0-BFF1-6AC1F10A4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Layout</a:t>
            </a:r>
            <a:endParaRPr lang="en-AU" altLang="en-US"/>
          </a:p>
        </p:txBody>
      </p:sp>
      <p:sp>
        <p:nvSpPr>
          <p:cNvPr id="92164" name="Rectangle 7">
            <a:extLst>
              <a:ext uri="{FF2B5EF4-FFF2-40B4-BE49-F238E27FC236}">
                <a16:creationId xmlns:a16="http://schemas.microsoft.com/office/drawing/2014/main" id="{6136F5F2-AD83-451F-AA29-308060B5F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x3 (global pointer) initialized to address allowing ±offsets into this segment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malloc in C, new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Stack: automatic storage</a:t>
            </a:r>
            <a:endParaRPr lang="en-AU" altLang="en-US" sz="2800"/>
          </a:p>
        </p:txBody>
      </p:sp>
      <p:pic>
        <p:nvPicPr>
          <p:cNvPr id="92165" name="Picture 1">
            <a:extLst>
              <a:ext uri="{FF2B5EF4-FFF2-40B4-BE49-F238E27FC236}">
                <a16:creationId xmlns:a16="http://schemas.microsoft.com/office/drawing/2014/main" id="{869BCC5D-30E1-43D7-8ED5-6916D4EE3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2133600"/>
            <a:ext cx="366395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>
            <a:extLst>
              <a:ext uri="{FF2B5EF4-FFF2-40B4-BE49-F238E27FC236}">
                <a16:creationId xmlns:a16="http://schemas.microsoft.com/office/drawing/2014/main" id="{78DFBF74-9DEE-4E66-BE7B-5F8C891E03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F1B3741-039F-4A36-BF35-FB89719E7B0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  <p:sp>
        <p:nvSpPr>
          <p:cNvPr id="94211" name="Rectangle 6">
            <a:extLst>
              <a:ext uri="{FF2B5EF4-FFF2-40B4-BE49-F238E27FC236}">
                <a16:creationId xmlns:a16="http://schemas.microsoft.com/office/drawing/2014/main" id="{897C2C30-C423-409E-9730-D82F4AC8D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Data on the Stack</a:t>
            </a:r>
            <a:endParaRPr lang="en-AU" altLang="en-US"/>
          </a:p>
        </p:txBody>
      </p:sp>
      <p:sp>
        <p:nvSpPr>
          <p:cNvPr id="94212" name="Rectangle 7">
            <a:extLst>
              <a:ext uri="{FF2B5EF4-FFF2-40B4-BE49-F238E27FC236}">
                <a16:creationId xmlns:a16="http://schemas.microsoft.com/office/drawing/2014/main" id="{F6EF0BE0-80C5-4794-95BA-A3BE99216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Used by some compilers to manage stack storage</a:t>
            </a:r>
            <a:endParaRPr lang="en-AU" altLang="en-US" sz="2400"/>
          </a:p>
        </p:txBody>
      </p:sp>
      <p:pic>
        <p:nvPicPr>
          <p:cNvPr id="94213" name="Picture 1">
            <a:extLst>
              <a:ext uri="{FF2B5EF4-FFF2-40B4-BE49-F238E27FC236}">
                <a16:creationId xmlns:a16="http://schemas.microsoft.com/office/drawing/2014/main" id="{F54146D2-1A7B-44BE-B7F3-8A915484C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01738"/>
            <a:ext cx="633253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>
            <a:extLst>
              <a:ext uri="{FF2B5EF4-FFF2-40B4-BE49-F238E27FC236}">
                <a16:creationId xmlns:a16="http://schemas.microsoft.com/office/drawing/2014/main" id="{5E203542-9300-4930-ADEA-3B7704FCEC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27F09FF-F1E0-47CF-857E-92B8717736E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D132D86-4FA7-4121-A5A9-1AE645DCD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31E1CCA-1BC7-4901-BABB-93CA0BC34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Byte-encoded character sets</a:t>
            </a:r>
          </a:p>
          <a:p>
            <a:pPr lvl="1" eaLnBrk="1" hangingPunct="1"/>
            <a:r>
              <a:rPr lang="en-US" altLang="en-US"/>
              <a:t>ASCII: 128 characters</a:t>
            </a:r>
          </a:p>
          <a:p>
            <a:pPr lvl="2" eaLnBrk="1" hangingPunct="1"/>
            <a:r>
              <a:rPr lang="en-US" altLang="en-US"/>
              <a:t>95 graphic, 33 control</a:t>
            </a:r>
          </a:p>
          <a:p>
            <a:pPr lvl="1" eaLnBrk="1" hangingPunct="1"/>
            <a:r>
              <a:rPr lang="en-US" altLang="en-US"/>
              <a:t>Latin-1: 256 characters</a:t>
            </a:r>
          </a:p>
          <a:p>
            <a:pPr lvl="2" eaLnBrk="1" hangingPunct="1"/>
            <a:r>
              <a:rPr lang="en-US" altLang="en-US"/>
              <a:t>ASCII, +96 more graphic characters</a:t>
            </a:r>
          </a:p>
          <a:p>
            <a:pPr eaLnBrk="1" hangingPunct="1"/>
            <a:r>
              <a:rPr lang="en-US" altLang="en-US"/>
              <a:t>Unicode: 32-bit character set</a:t>
            </a:r>
          </a:p>
          <a:p>
            <a:pPr lvl="1" eaLnBrk="1" hangingPunct="1"/>
            <a:r>
              <a:rPr lang="en-US" altLang="en-US"/>
              <a:t>Used in Java, C++ wide characters, …</a:t>
            </a:r>
          </a:p>
          <a:p>
            <a:pPr lvl="1" eaLnBrk="1" hangingPunct="1"/>
            <a:r>
              <a:rPr lang="en-US" altLang="en-US"/>
              <a:t>Most of the world’s alphabets, plus symbols</a:t>
            </a:r>
          </a:p>
          <a:p>
            <a:pPr lvl="1" eaLnBrk="1" hangingPunct="1"/>
            <a:r>
              <a:rPr lang="en-US" altLang="en-US"/>
              <a:t>UTF-8, UTF-16: variable-length encodings</a:t>
            </a:r>
            <a:endParaRPr lang="en-AU" altLang="en-US"/>
          </a:p>
        </p:txBody>
      </p:sp>
      <p:sp>
        <p:nvSpPr>
          <p:cNvPr id="96261" name="Text Box 4">
            <a:extLst>
              <a:ext uri="{FF2B5EF4-FFF2-40B4-BE49-F238E27FC236}">
                <a16:creationId xmlns:a16="http://schemas.microsoft.com/office/drawing/2014/main" id="{58B7E72B-C497-456B-86FE-EFAFC47101D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>
            <a:extLst>
              <a:ext uri="{FF2B5EF4-FFF2-40B4-BE49-F238E27FC236}">
                <a16:creationId xmlns:a16="http://schemas.microsoft.com/office/drawing/2014/main" id="{AA1FD20F-8A1B-4F3F-9461-F1111E8D9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CAC67B6-5A1C-456C-A7B7-AF7742AFA13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58AFCBB-AAFF-400B-B88C-455F07837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2B05A90-1772-4D5D-8D44-232D59876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>
            <a:extLst>
              <a:ext uri="{FF2B5EF4-FFF2-40B4-BE49-F238E27FC236}">
                <a16:creationId xmlns:a16="http://schemas.microsoft.com/office/drawing/2014/main" id="{479AAAFF-FD39-4860-95F0-477116FF8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F7B0B59-AC1C-45F1-BB7A-8A05B844139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621F8DD-6B04-4BC8-9FF1-8AE7605BB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45AF7BC-DF4A-45B9-BC1C-19C0DDC6C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lvl="1" eaLnBrk="1" hangingPunct="1"/>
            <a:r>
              <a:rPr lang="en-US" altLang="en-US"/>
              <a:t>Null-terminated string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void strcpy (char x[], char y[])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size_t i;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i = 0;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while ((x[i]=y[i])!='\0')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i += 1;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5256316E-D013-43CB-8EF4-B4129EE57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A623940-BB82-4AF2-9BF5-92B8DBA5D21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C3E60F9-0E66-40B3-9A07-E350B76AE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196208-08D2-4BF7-BF86-FBC38FF84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eaLnBrk="1" hangingPunct="1"/>
            <a:r>
              <a:rPr lang="en-US" altLang="en-US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t1, i, j   // temp t1 = i + j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f, t0, t1  // f = t0 - t1</a:t>
            </a:r>
            <a:endParaRPr lang="en-AU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>
            <a:extLst>
              <a:ext uri="{FF2B5EF4-FFF2-40B4-BE49-F238E27FC236}">
                <a16:creationId xmlns:a16="http://schemas.microsoft.com/office/drawing/2014/main" id="{ABD933D2-76DC-43E6-B596-30D7ADDAA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strcpy: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addi sp,sp,-8		// adjust stack for 1 doubleword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sd   x19,0(sp)      // push x19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  x19,x0,x0	// i=0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L1: add  x5,x19,x10	// x5 = addr of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lbu  x6,0(x5)		// x6 =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  x7,x19,x10	// x7 = addr of x[i]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sb   x6,0(x7)		// x[i] =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beq  x6,x0,L2		// if y[i] == 0 then exit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addi x19,x19,	1	// i = i + 1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jal  x0,L1		// next iteration of loop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L2: ld   x19,0(sp)	// restore saved x19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addi sp,sp,8		// pop 1 doubleword from stack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jalr x0,0(x1)		// and return</a:t>
            </a:r>
          </a:p>
        </p:txBody>
      </p:sp>
      <p:sp>
        <p:nvSpPr>
          <p:cNvPr id="102403" name="Footer Placeholder 3">
            <a:extLst>
              <a:ext uri="{FF2B5EF4-FFF2-40B4-BE49-F238E27FC236}">
                <a16:creationId xmlns:a16="http://schemas.microsoft.com/office/drawing/2014/main" id="{C7BCAAF3-B6CD-4C56-A227-88C08669C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9BDEE6F-D4CF-457C-9CB6-2D80D35148B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3D065F46-A2A4-47F9-9B3C-F64B423A6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">
            <a:extLst>
              <a:ext uri="{FF2B5EF4-FFF2-40B4-BE49-F238E27FC236}">
                <a16:creationId xmlns:a16="http://schemas.microsoft.com/office/drawing/2014/main" id="{27002B30-0F97-4FB5-A2FD-53FE50FEA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951162"/>
          </a:xfrm>
        </p:spPr>
        <p:txBody>
          <a:bodyPr/>
          <a:lstStyle/>
          <a:p>
            <a:pPr eaLnBrk="1" hangingPunct="1"/>
            <a:r>
              <a:rPr lang="en-US" altLang="en-US" sz="2800"/>
              <a:t>Most constants are small</a:t>
            </a:r>
          </a:p>
          <a:p>
            <a:pPr lvl="1" eaLnBrk="1" hangingPunct="1"/>
            <a:r>
              <a:rPr lang="en-US" altLang="en-US" sz="2400"/>
              <a:t>12-bit immediate is sufficient</a:t>
            </a:r>
          </a:p>
          <a:p>
            <a:pPr eaLnBrk="1" hangingPunct="1"/>
            <a:r>
              <a:rPr lang="en-US" altLang="en-US" sz="2800"/>
              <a:t>For the occasional 32-bit constant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latin typeface="Lucida Console" panose="020B0609040504020204" pitchFamily="49" charset="0"/>
              </a:rPr>
              <a:t>lui rd, constant</a:t>
            </a:r>
          </a:p>
          <a:p>
            <a:pPr lvl="1" eaLnBrk="1" hangingPunct="1"/>
            <a:r>
              <a:rPr lang="en-US" altLang="en-US" sz="2400"/>
              <a:t>Copies 20-bit constant to bits [31:12] of rd</a:t>
            </a:r>
          </a:p>
          <a:p>
            <a:pPr lvl="1" eaLnBrk="1" hangingPunct="1"/>
            <a:r>
              <a:rPr lang="en-US" altLang="en-US" sz="2400"/>
              <a:t>Extends bit 31 to bits [63:32]</a:t>
            </a:r>
          </a:p>
          <a:p>
            <a:pPr lvl="1" eaLnBrk="1" hangingPunct="1"/>
            <a:r>
              <a:rPr lang="en-US" altLang="en-US" sz="2400"/>
              <a:t>Clears bits [11:0] of rd to 0</a:t>
            </a:r>
          </a:p>
        </p:txBody>
      </p:sp>
      <p:sp>
        <p:nvSpPr>
          <p:cNvPr id="104451" name="Footer Placeholder 3">
            <a:extLst>
              <a:ext uri="{FF2B5EF4-FFF2-40B4-BE49-F238E27FC236}">
                <a16:creationId xmlns:a16="http://schemas.microsoft.com/office/drawing/2014/main" id="{F40F87CE-025B-43BC-87EA-73409B671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48EDE52-533E-47AC-AA3B-3049E00C6FD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104452" name="Rectangle 11">
            <a:extLst>
              <a:ext uri="{FF2B5EF4-FFF2-40B4-BE49-F238E27FC236}">
                <a16:creationId xmlns:a16="http://schemas.microsoft.com/office/drawing/2014/main" id="{6ECA8F31-809B-4BE1-AAFD-CEFE19DA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4881563"/>
            <a:ext cx="2611438" cy="339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0000 0000 0011 1101 0000</a:t>
            </a:r>
          </a:p>
        </p:txBody>
      </p:sp>
      <p:sp>
        <p:nvSpPr>
          <p:cNvPr id="104453" name="Text Box 4">
            <a:extLst>
              <a:ext uri="{FF2B5EF4-FFF2-40B4-BE49-F238E27FC236}">
                <a16:creationId xmlns:a16="http://schemas.microsoft.com/office/drawing/2014/main" id="{48EB00FC-6EAE-4093-8509-86FCC5AC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4881563"/>
            <a:ext cx="217805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04454" name="Rectangle 9">
            <a:extLst>
              <a:ext uri="{FF2B5EF4-FFF2-40B4-BE49-F238E27FC236}">
                <a16:creationId xmlns:a16="http://schemas.microsoft.com/office/drawing/2014/main" id="{65895CE8-C1ED-4621-8257-96FB4C42E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32-bit Constants</a:t>
            </a:r>
            <a:endParaRPr lang="en-AU" altLang="en-US"/>
          </a:p>
        </p:txBody>
      </p:sp>
      <p:sp>
        <p:nvSpPr>
          <p:cNvPr id="104455" name="Text Box 5">
            <a:extLst>
              <a:ext uri="{FF2B5EF4-FFF2-40B4-BE49-F238E27FC236}">
                <a16:creationId xmlns:a16="http://schemas.microsoft.com/office/drawing/2014/main" id="{5C1CB3B3-D44E-4192-AE89-16408CF67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491038"/>
            <a:ext cx="42624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lui x19, 976  // 0x003D0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104456" name="Text Box 8">
            <a:extLst>
              <a:ext uri="{FF2B5EF4-FFF2-40B4-BE49-F238E27FC236}">
                <a16:creationId xmlns:a16="http://schemas.microsoft.com/office/drawing/2014/main" id="{684A38C0-6DFE-470E-B38A-26D53108BCA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40438" y="2768600"/>
            <a:ext cx="5875338" cy="338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folHlink"/>
                </a:solidFill>
              </a:rPr>
              <a:t>§2.10 RISC-V Addressing for Wide Immediates and Addresses</a:t>
            </a:r>
          </a:p>
        </p:txBody>
      </p:sp>
      <p:sp>
        <p:nvSpPr>
          <p:cNvPr id="104457" name="Text Box 5">
            <a:extLst>
              <a:ext uri="{FF2B5EF4-FFF2-40B4-BE49-F238E27FC236}">
                <a16:creationId xmlns:a16="http://schemas.microsoft.com/office/drawing/2014/main" id="{22EE66F4-7CA7-411E-948A-DED3440D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11775"/>
            <a:ext cx="47720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addi x19,x19,1280  // 0x500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104458" name="Text Box 4">
            <a:extLst>
              <a:ext uri="{FF2B5EF4-FFF2-40B4-BE49-F238E27FC236}">
                <a16:creationId xmlns:a16="http://schemas.microsoft.com/office/drawing/2014/main" id="{94D4F229-B0EE-4090-935F-FD529342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4881563"/>
            <a:ext cx="217963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04459" name="Text Box 4">
            <a:extLst>
              <a:ext uri="{FF2B5EF4-FFF2-40B4-BE49-F238E27FC236}">
                <a16:creationId xmlns:a16="http://schemas.microsoft.com/office/drawing/2014/main" id="{A41E2917-78A2-491D-8AD3-F7878210D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81563"/>
            <a:ext cx="16652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</a:t>
            </a:r>
            <a:endParaRPr lang="en-AU" altLang="en-US" sz="1600"/>
          </a:p>
        </p:txBody>
      </p:sp>
      <p:sp>
        <p:nvSpPr>
          <p:cNvPr id="104460" name="Rectangle 11">
            <a:extLst>
              <a:ext uri="{FF2B5EF4-FFF2-40B4-BE49-F238E27FC236}">
                <a16:creationId xmlns:a16="http://schemas.microsoft.com/office/drawing/2014/main" id="{887A9401-6B0C-4817-B54D-E58585A4B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5730875"/>
            <a:ext cx="2611438" cy="339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0000 0000 0011 1101 0000</a:t>
            </a:r>
          </a:p>
        </p:txBody>
      </p:sp>
      <p:sp>
        <p:nvSpPr>
          <p:cNvPr id="104461" name="Text Box 4">
            <a:extLst>
              <a:ext uri="{FF2B5EF4-FFF2-40B4-BE49-F238E27FC236}">
                <a16:creationId xmlns:a16="http://schemas.microsoft.com/office/drawing/2014/main" id="{277160F4-6295-4D0D-BD07-C09DDFF4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5730875"/>
            <a:ext cx="21780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04462" name="Text Box 4">
            <a:extLst>
              <a:ext uri="{FF2B5EF4-FFF2-40B4-BE49-F238E27FC236}">
                <a16:creationId xmlns:a16="http://schemas.microsoft.com/office/drawing/2014/main" id="{1C75002A-3ECB-448B-97EE-C149F8BE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730875"/>
            <a:ext cx="217963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04463" name="Text Box 4">
            <a:extLst>
              <a:ext uri="{FF2B5EF4-FFF2-40B4-BE49-F238E27FC236}">
                <a16:creationId xmlns:a16="http://schemas.microsoft.com/office/drawing/2014/main" id="{A2CE53E7-3C78-4E6F-924F-520BC567C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730875"/>
            <a:ext cx="1665288" cy="338138"/>
          </a:xfrm>
          <a:prstGeom prst="rect">
            <a:avLst/>
          </a:prstGeom>
          <a:solidFill>
            <a:srgbClr val="ECEA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0101 0000 0000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>
            <a:extLst>
              <a:ext uri="{FF2B5EF4-FFF2-40B4-BE49-F238E27FC236}">
                <a16:creationId xmlns:a16="http://schemas.microsoft.com/office/drawing/2014/main" id="{3AE052AD-776D-458A-9C85-8D6A9D1A6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228CF82-275A-4CE7-910B-54658C08B10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DF20B4E3-47D6-4F3B-9873-059FF7372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487D887-2CF0-43EF-90B0-9F2FD020C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Branch instructions specify</a:t>
            </a:r>
          </a:p>
          <a:p>
            <a:pPr lvl="1" eaLnBrk="1" hangingPunct="1"/>
            <a:r>
              <a:rPr lang="en-US" altLang="en-US"/>
              <a:t>Opcode, two registers, target address</a:t>
            </a:r>
          </a:p>
          <a:p>
            <a:pPr eaLnBrk="1" hangingPunct="1"/>
            <a:r>
              <a:rPr lang="en-US" altLang="en-US"/>
              <a:t>Most branch targets are near branch</a:t>
            </a:r>
          </a:p>
          <a:p>
            <a:pPr lvl="1" eaLnBrk="1" hangingPunct="1"/>
            <a:r>
              <a:rPr lang="en-US" altLang="en-US"/>
              <a:t>Forward or backward</a:t>
            </a:r>
          </a:p>
          <a:p>
            <a:pPr eaLnBrk="1" hangingPunct="1"/>
            <a:r>
              <a:rPr lang="en-US" altLang="en-US"/>
              <a:t>SB format:</a:t>
            </a:r>
            <a:endParaRPr lang="en-AU" altLang="en-US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7735B207-78F9-4EFB-B9C5-10D4D9FD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941888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PC-relative addressing</a:t>
            </a:r>
          </a:p>
          <a:p>
            <a:pPr lvl="1" eaLnBrk="1" hangingPunct="1"/>
            <a:r>
              <a:rPr lang="en-US" altLang="en-US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256A43B6-A62A-45E2-9A3D-EBD1E636D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95763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4C88DD11-DF57-4068-8FA9-9F41AA077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95763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3ECCB362-DBF2-4088-8B0B-E2A5177B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5763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808D0529-9AEE-4532-AEF9-204DC6696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957638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D0DA28F7-97A4-40B4-AE02-F06046FA7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957638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76063491-F72C-4D0B-9FA2-66D0871EC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957638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78634A4D-7069-4314-AACD-833D2D0D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[10:5]</a:t>
            </a:r>
            <a:endParaRPr lang="en-AU" altLang="en-US" sz="140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F963DB86-C56A-44D5-A4C7-62902C45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CF8BF882-CE65-4670-9886-EA827DB4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957638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20494592-C5F3-4D2E-A6A8-EF14F5314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957638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DF81F150-4356-471D-85A6-F82556D78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572000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FFB67EB4-F8B6-4DF9-B3D2-9E549910087E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1182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14B17BDE-5053-45BB-B041-C8178D5C4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4572000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43E5B80E-E108-476A-B910-68DF1953E8F7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6661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>
            <a:extLst>
              <a:ext uri="{FF2B5EF4-FFF2-40B4-BE49-F238E27FC236}">
                <a16:creationId xmlns:a16="http://schemas.microsoft.com/office/drawing/2014/main" id="{7F79E9DD-C9D7-4288-BE3A-DDBB9DC9E6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6F55D68B-F976-4775-B4FB-B526AAED42C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1509F744-F4BA-45B5-B528-96531421A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Jump Addressing</a:t>
            </a:r>
            <a:endParaRPr lang="en-AU" altLang="en-US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48774A2-0A7B-4D43-B9A6-469374FA0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Jump and link (</a:t>
            </a:r>
            <a:r>
              <a:rPr lang="en-US" altLang="en-US">
                <a:latin typeface="Lucida Console" panose="020B0609040504020204" pitchFamily="49" charset="0"/>
              </a:rPr>
              <a:t>jal</a:t>
            </a:r>
            <a:r>
              <a:rPr lang="en-US" altLang="en-US"/>
              <a:t>) target uses 20-bit immediate for larger range</a:t>
            </a:r>
          </a:p>
          <a:p>
            <a:pPr eaLnBrk="1" hangingPunct="1"/>
            <a:r>
              <a:rPr lang="en-US" altLang="en-US"/>
              <a:t>UJ format:</a:t>
            </a:r>
            <a:endParaRPr lang="en-AU" altLang="en-US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FD9DD3C-7613-49D6-90A8-6DBF0AE3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For long jumps, eg, to 32-bit absolute address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en-US" altLang="en-US"/>
              <a:t>lui: load address[31:12] to temp register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en-US" altLang="en-US"/>
              <a:t>jalr: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C254A7E8-FF6A-477E-B643-5E7539F24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286385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210B261B-0898-4D0D-8E6B-8265DDFF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2863850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574D1CBD-96A9-492F-9495-588FE85B7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3306763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BA72AFBE-D26F-43AD-8B4E-D0F5E728F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368AB54C-D1F6-4107-9506-5AD4572C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2863850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A4371295-A096-4A20-8ED1-28A135FEB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2173A7ED-4D0E-4011-8364-FD81098C1F7E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4090988" y="313848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15358A5C-8270-40E5-A678-631B9CE45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2863850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0E8F10F3-B96B-46C3-B71E-D5E8FD91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58E93E8E-19DE-40F4-8510-35BF43499630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1249363" y="313848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02C2E76D-4127-4644-BFEA-7C609A24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2863850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53E6775D-D71A-4EB2-8BED-249D1DA1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2863850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05552A10-C19B-4C31-B48F-444370BA9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2968625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B9A4C32F-23B0-4C8E-B578-E20770DF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968625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346EA64D-FE3C-4F0D-86F5-9C8D7B2C5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sp>
        <p:nvSpPr>
          <p:cNvPr id="110595" name="Footer Placeholder 3">
            <a:extLst>
              <a:ext uri="{FF2B5EF4-FFF2-40B4-BE49-F238E27FC236}">
                <a16:creationId xmlns:a16="http://schemas.microsoft.com/office/drawing/2014/main" id="{7AC0F8F8-FB64-427C-9EB0-D02732D097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B77D1A7-65C5-4DFF-AB3C-91BE299B12A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E6216F11-1EC7-4DD2-8697-AA9D5FFF5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0AC07A26-53E0-4B26-8103-A06EB7996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sp>
        <p:nvSpPr>
          <p:cNvPr id="111619" name="Footer Placeholder 3">
            <a:extLst>
              <a:ext uri="{FF2B5EF4-FFF2-40B4-BE49-F238E27FC236}">
                <a16:creationId xmlns:a16="http://schemas.microsoft.com/office/drawing/2014/main" id="{8DBAADCF-D2DB-4EDC-B3B3-BEF5982A83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772BC8B-2A1A-4EB2-BEFF-1C88A97632C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030DB2AA-C8E1-46FE-9750-57590BF02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81232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>
            <a:extLst>
              <a:ext uri="{FF2B5EF4-FFF2-40B4-BE49-F238E27FC236}">
                <a16:creationId xmlns:a16="http://schemas.microsoft.com/office/drawing/2014/main" id="{D8C341E5-EF3E-44E4-9757-9ECE9CD38E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6BD5067-0498-4161-B06F-6E287A6C0C7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4DD6C894-AB47-44E3-8428-BCCD9733D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F65CA864-109C-4B1A-8859-1B03119E4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Two processors sharing an area of memory</a:t>
            </a:r>
          </a:p>
          <a:p>
            <a:pPr lvl="1" eaLnBrk="1" hangingPunct="1"/>
            <a:r>
              <a:rPr lang="en-AU" altLang="en-US" sz="2400"/>
              <a:t>P1 writes, then P2 reads</a:t>
            </a:r>
          </a:p>
          <a:p>
            <a:pPr lvl="1" eaLnBrk="1" hangingPunct="1"/>
            <a:r>
              <a:rPr lang="en-AU" altLang="en-US" sz="2400"/>
              <a:t>Data race if P1 and P2 don’t synchronize</a:t>
            </a:r>
          </a:p>
          <a:p>
            <a:pPr lvl="2" eaLnBrk="1" hangingPunct="1"/>
            <a:r>
              <a:rPr lang="en-AU" altLang="en-US" sz="2000"/>
              <a:t>Result depends of order of accesses</a:t>
            </a:r>
          </a:p>
          <a:p>
            <a:pPr eaLnBrk="1" hangingPunct="1"/>
            <a:r>
              <a:rPr lang="en-AU" altLang="en-US" sz="2800"/>
              <a:t>Hardware support required</a:t>
            </a:r>
          </a:p>
          <a:p>
            <a:pPr lvl="1" eaLnBrk="1" hangingPunct="1"/>
            <a:r>
              <a:rPr lang="en-AU" altLang="en-US" sz="2400"/>
              <a:t>Atomic read/write memory operation</a:t>
            </a:r>
          </a:p>
          <a:p>
            <a:pPr lvl="1" eaLnBrk="1" hangingPunct="1"/>
            <a:r>
              <a:rPr lang="en-AU" altLang="en-US" sz="2400"/>
              <a:t>No other access to the location allowed between the read and write</a:t>
            </a:r>
          </a:p>
          <a:p>
            <a:pPr eaLnBrk="1" hangingPunct="1"/>
            <a:r>
              <a:rPr lang="en-AU" altLang="en-US" sz="2800"/>
              <a:t>Could be a single instruction</a:t>
            </a:r>
          </a:p>
          <a:p>
            <a:pPr lvl="1" eaLnBrk="1" hangingPunct="1"/>
            <a:r>
              <a:rPr lang="en-AU" altLang="en-US" sz="2400"/>
              <a:t>E.g., atomic swap of register </a:t>
            </a:r>
            <a:r>
              <a:rPr lang="en-AU" altLang="en-US" sz="2400">
                <a:cs typeface="Arial" panose="020B0604020202020204" pitchFamily="34" charset="0"/>
              </a:rPr>
              <a:t>↔ memory</a:t>
            </a:r>
          </a:p>
          <a:p>
            <a:pPr lvl="1" eaLnBrk="1" hangingPunct="1"/>
            <a:r>
              <a:rPr lang="en-AU" altLang="en-US" sz="2400">
                <a:cs typeface="Arial" panose="020B0604020202020204" pitchFamily="34" charset="0"/>
              </a:rPr>
              <a:t>Or an atomic pair of instructions</a:t>
            </a:r>
          </a:p>
        </p:txBody>
      </p:sp>
      <p:sp>
        <p:nvSpPr>
          <p:cNvPr id="112645" name="Text Box 4">
            <a:extLst>
              <a:ext uri="{FF2B5EF4-FFF2-40B4-BE49-F238E27FC236}">
                <a16:creationId xmlns:a16="http://schemas.microsoft.com/office/drawing/2014/main" id="{88FFF846-F70B-4C7C-B65C-94337C6AC32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§2.11 Parallelism and Instructions: Synchronization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>
            <a:extLst>
              <a:ext uri="{FF2B5EF4-FFF2-40B4-BE49-F238E27FC236}">
                <a16:creationId xmlns:a16="http://schemas.microsoft.com/office/drawing/2014/main" id="{2C481B77-F812-403B-B4B8-8981036BD6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673D2FC-02F0-4140-84D1-64881A05979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AB67BDD9-FDCB-4501-B0E3-201995479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 in RISC-V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4185F450-9D86-4E75-9FE1-A3625FB93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Load reserved: </a:t>
            </a:r>
            <a:r>
              <a:rPr lang="en-AU" altLang="en-US" sz="2800">
                <a:latin typeface="Lucida Console" panose="020B0609040504020204" pitchFamily="49" charset="0"/>
              </a:rPr>
              <a:t>lr.d rd,(rs1)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Load from address in rs1 to rd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Place reservation on memory address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Store conditional: </a:t>
            </a:r>
            <a:r>
              <a:rPr lang="en-US" altLang="en-US" sz="2800">
                <a:latin typeface="Lucida Console" panose="020B0609040504020204" pitchFamily="49" charset="0"/>
              </a:rPr>
              <a:t>sc.d rd,(rs1),rs2</a:t>
            </a:r>
            <a:endParaRPr lang="en-AU" altLang="en-US" sz="2800"/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Store from rs2 to address in rs1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Succeeds if location not changed since the </a:t>
            </a:r>
            <a:r>
              <a:rPr lang="en-AU" altLang="en-US" sz="2400">
                <a:latin typeface="Lucida Console" panose="020B0609040504020204" pitchFamily="49" charset="0"/>
              </a:rPr>
              <a:t>lr.d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/>
              <a:t>Returns 0 in rd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Fails if location is 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/>
              <a:t>Returns non-zero value in rd</a:t>
            </a:r>
            <a:endParaRPr lang="en-AU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057CE123-F252-4577-A532-5AB38991A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Synchronization in RISC-V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38AC-A419-40A6-84D1-AE7AE7B3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altLang="en-US" sz="2400" dirty="0"/>
              <a:t>Example 1: atomic swap (to test/set lock variable)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en-US" sz="2000" dirty="0">
                <a:latin typeface="Lucida Console" panose="020B0609040504020204" pitchFamily="49" charset="0"/>
              </a:rPr>
              <a:t>again:	</a:t>
            </a:r>
            <a:r>
              <a:rPr lang="en-AU" altLang="en-US" sz="2000" dirty="0" err="1">
                <a:latin typeface="Lucida Console" panose="020B0609040504020204" pitchFamily="49" charset="0"/>
              </a:rPr>
              <a:t>lr.d</a:t>
            </a:r>
            <a:r>
              <a:rPr lang="en-AU" altLang="en-US" sz="2000" dirty="0">
                <a:latin typeface="Lucida Console" panose="020B0609040504020204" pitchFamily="49" charset="0"/>
              </a:rPr>
              <a:t> x10,(x20)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en-US" sz="2000" dirty="0">
                <a:latin typeface="Lucida Console" panose="020B0609040504020204" pitchFamily="49" charset="0"/>
              </a:rPr>
              <a:t>	</a:t>
            </a:r>
            <a:r>
              <a:rPr lang="en-AU" altLang="en-US" sz="2000" dirty="0" err="1">
                <a:latin typeface="Lucida Console" panose="020B0609040504020204" pitchFamily="49" charset="0"/>
              </a:rPr>
              <a:t>sc.d</a:t>
            </a:r>
            <a:r>
              <a:rPr lang="en-AU" altLang="en-US" sz="2000" dirty="0">
                <a:latin typeface="Lucida Console" panose="020B0609040504020204" pitchFamily="49" charset="0"/>
              </a:rPr>
              <a:t> x11,(x20),x23 // X11 = status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en-US" sz="2000" dirty="0">
                <a:latin typeface="Lucida Console" panose="020B0609040504020204" pitchFamily="49" charset="0"/>
              </a:rPr>
              <a:t>	</a:t>
            </a:r>
            <a:r>
              <a:rPr lang="en-AU" altLang="en-US" sz="2000" dirty="0" err="1">
                <a:latin typeface="Lucida Console" panose="020B0609040504020204" pitchFamily="49" charset="0"/>
              </a:rPr>
              <a:t>bne</a:t>
            </a:r>
            <a:r>
              <a:rPr lang="en-AU" altLang="en-US" sz="2000" dirty="0">
                <a:latin typeface="Lucida Console" panose="020B0609040504020204" pitchFamily="49" charset="0"/>
              </a:rPr>
              <a:t>  x11,x0,again  // branch if store failed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en-US" sz="2000" dirty="0">
                <a:latin typeface="Lucida Console" panose="020B0609040504020204" pitchFamily="49" charset="0"/>
              </a:rPr>
              <a:t>	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addi</a:t>
            </a:r>
            <a:r>
              <a:rPr lang="en-AU" altLang="en-US" sz="2000" dirty="0">
                <a:latin typeface="Lucida Console" panose="020B0609040504020204" pitchFamily="49" charset="0"/>
              </a:rPr>
              <a:t> x23,x10,0     // X23 = loaded value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AU" altLang="en-US" sz="200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2400" dirty="0"/>
              <a:t>Example 2:  lock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2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addi</a:t>
            </a:r>
            <a:r>
              <a:rPr lang="en-US" sz="2000" dirty="0">
                <a:latin typeface="Lucida Console" panose="020B0609040504020204" pitchFamily="49" charset="0"/>
              </a:rPr>
              <a:t> x12,x0,1 		// copy locked value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Lucida Console" panose="020B0609040504020204" pitchFamily="49" charset="0"/>
              </a:rPr>
              <a:t>again:	</a:t>
            </a:r>
            <a:r>
              <a:rPr lang="en-US" sz="2000" dirty="0" err="1">
                <a:latin typeface="Lucida Console" panose="020B0609040504020204" pitchFamily="49" charset="0"/>
              </a:rPr>
              <a:t>lr.d</a:t>
            </a:r>
            <a:r>
              <a:rPr lang="en-US" sz="2000" dirty="0">
                <a:latin typeface="Lucida Console" panose="020B0609040504020204" pitchFamily="49" charset="0"/>
              </a:rPr>
              <a:t> x10,(x20) 		// read lock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bne</a:t>
            </a:r>
            <a:r>
              <a:rPr lang="en-US" sz="2000" dirty="0">
                <a:latin typeface="Lucida Console" panose="020B0609040504020204" pitchFamily="49" charset="0"/>
              </a:rPr>
              <a:t>  x10,x0,again 	// check if it is 0 yet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sc.d</a:t>
            </a:r>
            <a:r>
              <a:rPr lang="en-US" sz="2000" dirty="0">
                <a:latin typeface="Lucida Console" panose="020B0609040504020204" pitchFamily="49" charset="0"/>
              </a:rPr>
              <a:t> x11,(x20),x12 	// attempt to store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bne</a:t>
            </a:r>
            <a:r>
              <a:rPr lang="en-US" sz="2000" dirty="0">
                <a:latin typeface="Lucida Console" panose="020B0609040504020204" pitchFamily="49" charset="0"/>
              </a:rPr>
              <a:t>  x11,x0,again	// branch if fails</a:t>
            </a:r>
          </a:p>
          <a:p>
            <a:pPr marL="342900" lvl="1" indent="-342900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dirty="0">
                <a:ea typeface="+mn-ea"/>
                <a:cs typeface="+mn-cs"/>
              </a:rPr>
              <a:t>Unlock: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2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sd</a:t>
            </a:r>
            <a:r>
              <a:rPr lang="en-US" sz="2000" dirty="0">
                <a:latin typeface="Lucida Console" panose="020B0609040504020204" pitchFamily="49" charset="0"/>
              </a:rPr>
              <a:t>   x0,0(x20)		// free lock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16740" name="Footer Placeholder 3">
            <a:extLst>
              <a:ext uri="{FF2B5EF4-FFF2-40B4-BE49-F238E27FC236}">
                <a16:creationId xmlns:a16="http://schemas.microsoft.com/office/drawing/2014/main" id="{130BEF88-405D-439A-A4EF-6A02417869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697511A-CE19-447B-BD90-367EBC60F4B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2">
            <a:extLst>
              <a:ext uri="{FF2B5EF4-FFF2-40B4-BE49-F238E27FC236}">
                <a16:creationId xmlns:a16="http://schemas.microsoft.com/office/drawing/2014/main" id="{732288DF-D308-4919-876B-D30D19FF8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6B0705E-29E4-4525-A100-4311AA30129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0ED8B28F-274B-458E-81A6-3EFFB1FF3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and Startup</a:t>
            </a:r>
            <a:endParaRPr lang="en-AU" altLang="en-US"/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A15C3BF4-2FAD-4C1A-ACD8-C763F1F3C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Many compilers produce object modules directly</a:t>
            </a:r>
            <a:endParaRPr lang="en-AU" altLang="en-US" sz="1800"/>
          </a:p>
        </p:txBody>
      </p:sp>
      <p:sp>
        <p:nvSpPr>
          <p:cNvPr id="117765" name="AutoShape 5">
            <a:extLst>
              <a:ext uri="{FF2B5EF4-FFF2-40B4-BE49-F238E27FC236}">
                <a16:creationId xmlns:a16="http://schemas.microsoft.com/office/drawing/2014/main" id="{5A632F1A-0413-4F44-955E-70549AE4B951}"/>
              </a:ext>
            </a:extLst>
          </p:cNvPr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7766" name="Text Box 6">
            <a:extLst>
              <a:ext uri="{FF2B5EF4-FFF2-40B4-BE49-F238E27FC236}">
                <a16:creationId xmlns:a16="http://schemas.microsoft.com/office/drawing/2014/main" id="{2DD9D5F7-006D-487F-B215-963662A9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Static linking</a:t>
            </a:r>
            <a:endParaRPr lang="en-AU" altLang="en-US" sz="1800"/>
          </a:p>
        </p:txBody>
      </p:sp>
      <p:sp>
        <p:nvSpPr>
          <p:cNvPr id="117767" name="AutoShape 7">
            <a:extLst>
              <a:ext uri="{FF2B5EF4-FFF2-40B4-BE49-F238E27FC236}">
                <a16:creationId xmlns:a16="http://schemas.microsoft.com/office/drawing/2014/main" id="{8921D233-348C-48A4-AC1A-013542370419}"/>
              </a:ext>
            </a:extLst>
          </p:cNvPr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7768" name="Text Box 8">
            <a:extLst>
              <a:ext uri="{FF2B5EF4-FFF2-40B4-BE49-F238E27FC236}">
                <a16:creationId xmlns:a16="http://schemas.microsoft.com/office/drawing/2014/main" id="{741026A5-DEED-45D6-8274-8AE1CEEE39A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§2.12 Translating and Starting a Program</a:t>
            </a:r>
          </a:p>
        </p:txBody>
      </p:sp>
      <p:pic>
        <p:nvPicPr>
          <p:cNvPr id="117769" name="Picture 1">
            <a:extLst>
              <a:ext uri="{FF2B5EF4-FFF2-40B4-BE49-F238E27FC236}">
                <a16:creationId xmlns:a16="http://schemas.microsoft.com/office/drawing/2014/main" id="{F80F056E-32E9-4516-B981-EF99CC187F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3388"/>
            <a:ext cx="5597525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E487898E-195A-4E4A-BD73-5CDC4567D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E7D4792-17A0-4C71-8673-10D25092492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7B618052-CF56-4D65-9E68-AB57F8F19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E4E0CC7-F931-4243-9EDC-F0B00B0CC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Arithmetic instructions use register</a:t>
            </a:r>
            <a:br>
              <a:rPr lang="en-US" altLang="en-US" sz="2800" dirty="0"/>
            </a:br>
            <a:r>
              <a:rPr lang="en-US" altLang="en-US" sz="2800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RISC-V has a 32 × 64-bit register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64-bit data is called a “</a:t>
            </a:r>
            <a:r>
              <a:rPr lang="en-US" altLang="en-US" sz="2400" dirty="0" err="1"/>
              <a:t>doubleword</a:t>
            </a:r>
            <a:r>
              <a:rPr lang="en-US" altLang="en-US" sz="2400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/>
              <a:t>32 x 64-bit general purpose registers x0 </a:t>
            </a:r>
            <a:r>
              <a:rPr lang="en-US" altLang="en-US" sz="2000"/>
              <a:t>to x31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32-bit data is called a “word”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800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i="1" dirty="0"/>
              <a:t>Design Principle 2:</a:t>
            </a:r>
            <a:r>
              <a:rPr lang="en-US" altLang="en-US" sz="2800" dirty="0"/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c.f. main memory: millions of locations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1B8EA36-8721-48E8-9408-B7CF0361BBA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>
            <a:extLst>
              <a:ext uri="{FF2B5EF4-FFF2-40B4-BE49-F238E27FC236}">
                <a16:creationId xmlns:a16="http://schemas.microsoft.com/office/drawing/2014/main" id="{EA45FB0E-41EF-4338-B2E4-31092B47E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ADA0D5C-DB2B-4A66-A18B-3B82194DB29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5530D12-683C-4EA5-B2B6-77292BBD4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Producing an Object Module</a:t>
            </a:r>
            <a:endParaRPr lang="en-AU" altLang="en-US"/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EC10F8BC-3979-4F7F-8EF2-26C5E601E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Assembler (or compiler) translates program into machine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Provides information for building a complete program from the pieces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Header: described contents of object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Text segment: translated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Static data segment: data allocated for the life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Relocation info: for contents that depend on absolute location of loaded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Symbol table: global definitions and external refs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Debug info: for associating with source code</a:t>
            </a:r>
            <a:endParaRPr lang="en-AU" alt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>
            <a:extLst>
              <a:ext uri="{FF2B5EF4-FFF2-40B4-BE49-F238E27FC236}">
                <a16:creationId xmlns:a16="http://schemas.microsoft.com/office/drawing/2014/main" id="{D50834BE-5EBB-414D-97DE-A9F4D5CE91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CD469D3-8F22-4AFA-A7F4-959C6B6FBFA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/>
          </a:p>
        </p:txBody>
      </p:sp>
      <p:sp>
        <p:nvSpPr>
          <p:cNvPr id="121859" name="Rectangle 4">
            <a:extLst>
              <a:ext uri="{FF2B5EF4-FFF2-40B4-BE49-F238E27FC236}">
                <a16:creationId xmlns:a16="http://schemas.microsoft.com/office/drawing/2014/main" id="{FD7A5EDD-35A9-4CF6-AE0A-D47407359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Linking Object Modules</a:t>
            </a:r>
            <a:endParaRPr lang="en-AU" altLang="en-US"/>
          </a:p>
        </p:txBody>
      </p:sp>
      <p:sp>
        <p:nvSpPr>
          <p:cNvPr id="121860" name="Rectangle 5">
            <a:extLst>
              <a:ext uri="{FF2B5EF4-FFF2-40B4-BE49-F238E27FC236}">
                <a16:creationId xmlns:a16="http://schemas.microsoft.com/office/drawing/2014/main" id="{423864E1-46B5-48E7-925C-33F934109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Produces an executable image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Merges segments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Resolve labels (determine their addresses)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Patch location-dependent and external refs</a:t>
            </a:r>
          </a:p>
          <a:p>
            <a:pPr eaLnBrk="1" hangingPunct="1"/>
            <a:r>
              <a:rPr lang="en-US" altLang="en-US"/>
              <a:t>Could leave location dependencies for fixing by a relocating loader</a:t>
            </a:r>
          </a:p>
          <a:p>
            <a:pPr lvl="1" eaLnBrk="1" hangingPunct="1"/>
            <a:r>
              <a:rPr lang="en-US" altLang="en-US"/>
              <a:t>But with virtual memory, no need to do this</a:t>
            </a:r>
          </a:p>
          <a:p>
            <a:pPr lvl="1" eaLnBrk="1" hangingPunct="1"/>
            <a:r>
              <a:rPr lang="en-US" altLang="en-US"/>
              <a:t>Program can be loaded into absolute location in virtual memory space</a:t>
            </a:r>
            <a:endParaRPr lang="en-AU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4CD8E9AC-B83E-4BDB-A4BF-4C3AB2628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DB456BC-C880-410C-B66A-693DB01A731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/>
          </a:p>
        </p:txBody>
      </p:sp>
      <p:sp>
        <p:nvSpPr>
          <p:cNvPr id="123907" name="Rectangle 4">
            <a:extLst>
              <a:ext uri="{FF2B5EF4-FFF2-40B4-BE49-F238E27FC236}">
                <a16:creationId xmlns:a16="http://schemas.microsoft.com/office/drawing/2014/main" id="{933290F1-E4FE-499E-800B-237AEB6C7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 a Program</a:t>
            </a:r>
            <a:endParaRPr lang="en-AU" altLang="en-US"/>
          </a:p>
        </p:txBody>
      </p:sp>
      <p:sp>
        <p:nvSpPr>
          <p:cNvPr id="123908" name="Rectangle 5">
            <a:extLst>
              <a:ext uri="{FF2B5EF4-FFF2-40B4-BE49-F238E27FC236}">
                <a16:creationId xmlns:a16="http://schemas.microsoft.com/office/drawing/2014/main" id="{69CABEC4-2515-4D6E-B4DE-AD7CD576F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 from image file on disk into memory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Read header to determine segment sizes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Create virtual address space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Copy text and initialized data into memory</a:t>
            </a:r>
          </a:p>
          <a:p>
            <a:pPr lvl="2" eaLnBrk="1" hangingPunct="1"/>
            <a:r>
              <a:rPr lang="en-US" altLang="en-US"/>
              <a:t>Or set page table entries so they can be faulted in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Set up arguments on stack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5.</a:t>
            </a:r>
            <a:r>
              <a:rPr lang="en-US" altLang="en-US"/>
              <a:t>	Initialize registers (including sp, fp, gp)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6.</a:t>
            </a:r>
            <a:r>
              <a:rPr lang="en-US" altLang="en-US"/>
              <a:t>	Jump to startup routine</a:t>
            </a:r>
          </a:p>
          <a:p>
            <a:pPr lvl="2" eaLnBrk="1" hangingPunct="1"/>
            <a:r>
              <a:rPr lang="en-US" altLang="en-US"/>
              <a:t>Copies arguments to x10, … and calls main</a:t>
            </a:r>
          </a:p>
          <a:p>
            <a:pPr lvl="2" eaLnBrk="1" hangingPunct="1"/>
            <a:r>
              <a:rPr lang="en-US" altLang="en-US"/>
              <a:t>When main returns, do exit syscall</a:t>
            </a:r>
            <a:endParaRPr lang="en-AU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945167CC-81DC-4898-98C9-092E8258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4F4C885-24F5-4D55-85E8-E6A77A773EE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en-US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48D6F780-C80A-45C4-9C87-A46FAB70C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Linking</a:t>
            </a:r>
            <a:endParaRPr lang="en-AU" altLang="en-US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A6ACB6F9-506A-4409-9992-9543B2CF0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link/load library procedure when it is called</a:t>
            </a:r>
          </a:p>
          <a:p>
            <a:pPr lvl="1" eaLnBrk="1" hangingPunct="1"/>
            <a:r>
              <a:rPr lang="en-US" altLang="en-US"/>
              <a:t>Requires procedure code to be relocatable</a:t>
            </a:r>
          </a:p>
          <a:p>
            <a:pPr lvl="1" eaLnBrk="1" hangingPunct="1"/>
            <a:r>
              <a:rPr lang="en-US" altLang="en-US"/>
              <a:t>Avoids image bloat caused by static linking of all (transitively) referenced libraries</a:t>
            </a:r>
          </a:p>
          <a:p>
            <a:pPr lvl="1" eaLnBrk="1" hangingPunct="1"/>
            <a:r>
              <a:rPr lang="en-US" altLang="en-US"/>
              <a:t>Automatically picks up new library versions</a:t>
            </a:r>
            <a:endParaRPr lang="en-AU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6910A1E3-0FF2-4419-AF31-EB1DC937F7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B5BC104-AB37-4F09-9F96-65A5186F77D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en-US" sz="14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3CB5F15-B032-43FB-9C5C-E4F05C31D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Lazy Linkage</a:t>
            </a:r>
            <a:endParaRPr lang="en-AU" altLang="en-US"/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F0605FC9-22EE-4BFB-B790-312E28D4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9713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Indirection table</a:t>
            </a:r>
            <a:endParaRPr lang="en-AU" altLang="en-US" sz="1800"/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0F29FB84-88E8-4509-AC29-E2023C64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05175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Stub: Loads routine ID,</a:t>
            </a:r>
            <a:br>
              <a:rPr lang="en-US" altLang="en-US" sz="1800"/>
            </a:br>
            <a:r>
              <a:rPr lang="en-US" altLang="en-US" sz="1800"/>
              <a:t>Jump to linker/loader</a:t>
            </a:r>
            <a:endParaRPr lang="en-AU" altLang="en-US" sz="1800"/>
          </a:p>
        </p:txBody>
      </p:sp>
      <p:sp>
        <p:nvSpPr>
          <p:cNvPr id="128006" name="Text Box 6">
            <a:extLst>
              <a:ext uri="{FF2B5EF4-FFF2-40B4-BE49-F238E27FC236}">
                <a16:creationId xmlns:a16="http://schemas.microsoft.com/office/drawing/2014/main" id="{84A982BF-1766-4110-AA54-DBCBFC79E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703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Linker/loader code</a:t>
            </a:r>
            <a:endParaRPr lang="en-AU" altLang="en-US" sz="1800"/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CE427D30-2AFA-4012-A497-6079B21F8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233988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Dynamically</a:t>
            </a:r>
            <a:br>
              <a:rPr lang="en-US" altLang="en-US" sz="1800"/>
            </a:br>
            <a:r>
              <a:rPr lang="en-US" altLang="en-US" sz="1800"/>
              <a:t>mapped code</a:t>
            </a:r>
            <a:endParaRPr lang="en-AU" altLang="en-US" sz="1800"/>
          </a:p>
        </p:txBody>
      </p:sp>
      <p:pic>
        <p:nvPicPr>
          <p:cNvPr id="128008" name="Picture 1">
            <a:extLst>
              <a:ext uri="{FF2B5EF4-FFF2-40B4-BE49-F238E27FC236}">
                <a16:creationId xmlns:a16="http://schemas.microsoft.com/office/drawing/2014/main" id="{72D915A5-685C-4032-8A45-792937EFA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233488"/>
            <a:ext cx="40132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1">
            <a:extLst>
              <a:ext uri="{FF2B5EF4-FFF2-40B4-BE49-F238E27FC236}">
                <a16:creationId xmlns:a16="http://schemas.microsoft.com/office/drawing/2014/main" id="{98E540F9-05CB-47DC-9E69-7466ADF1C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95488"/>
            <a:ext cx="60452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1" name="Footer Placeholder 3">
            <a:extLst>
              <a:ext uri="{FF2B5EF4-FFF2-40B4-BE49-F238E27FC236}">
                <a16:creationId xmlns:a16="http://schemas.microsoft.com/office/drawing/2014/main" id="{99E3F2A1-1EC1-4409-8CC8-77C1AFFFBA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25CE2DB-59AC-46B3-B6B1-F3DF5565E3A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en-US" sz="1400"/>
          </a:p>
        </p:txBody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D5F522A0-C164-4556-AFD8-E9ADDB4E9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Java Applications</a:t>
            </a:r>
            <a:endParaRPr lang="en-AU" altLang="en-US"/>
          </a:p>
        </p:txBody>
      </p:sp>
      <p:sp>
        <p:nvSpPr>
          <p:cNvPr id="130053" name="AutoShape 4">
            <a:extLst>
              <a:ext uri="{FF2B5EF4-FFF2-40B4-BE49-F238E27FC236}">
                <a16:creationId xmlns:a16="http://schemas.microsoft.com/office/drawing/2014/main" id="{B13FF600-A5E7-42FF-A79C-F5518D9320E2}"/>
              </a:ext>
            </a:extLst>
          </p:cNvPr>
          <p:cNvSpPr>
            <a:spLocks/>
          </p:cNvSpPr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Simple portable instruction set for the JVM</a:t>
            </a:r>
            <a:endParaRPr lang="en-AU" altLang="en-US" sz="1800"/>
          </a:p>
        </p:txBody>
      </p:sp>
      <p:sp>
        <p:nvSpPr>
          <p:cNvPr id="130054" name="AutoShape 5">
            <a:extLst>
              <a:ext uri="{FF2B5EF4-FFF2-40B4-BE49-F238E27FC236}">
                <a16:creationId xmlns:a16="http://schemas.microsoft.com/office/drawing/2014/main" id="{89FBAC18-FF41-442B-9D86-45579222E9E0}"/>
              </a:ext>
            </a:extLst>
          </p:cNvPr>
          <p:cNvSpPr>
            <a:spLocks/>
          </p:cNvSpPr>
          <p:nvPr/>
        </p:nvSpPr>
        <p:spPr bwMode="auto">
          <a:xfrm>
            <a:off x="7156450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Interprets bytecodes</a:t>
            </a:r>
            <a:endParaRPr lang="en-AU" altLang="en-US" sz="1800"/>
          </a:p>
        </p:txBody>
      </p:sp>
      <p:sp>
        <p:nvSpPr>
          <p:cNvPr id="130055" name="AutoShape 6">
            <a:extLst>
              <a:ext uri="{FF2B5EF4-FFF2-40B4-BE49-F238E27FC236}">
                <a16:creationId xmlns:a16="http://schemas.microsoft.com/office/drawing/2014/main" id="{58F1CC32-5583-4B61-9566-E1D82D58370E}"/>
              </a:ext>
            </a:extLst>
          </p:cNvPr>
          <p:cNvSpPr>
            <a:spLocks/>
          </p:cNvSpPr>
          <p:nvPr/>
        </p:nvSpPr>
        <p:spPr bwMode="auto">
          <a:xfrm>
            <a:off x="179388" y="4005263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Compiles bytecodes of “hot” methods into native code for host machine</a:t>
            </a:r>
            <a:endParaRPr lang="en-AU" altLang="en-US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>
            <a:extLst>
              <a:ext uri="{FF2B5EF4-FFF2-40B4-BE49-F238E27FC236}">
                <a16:creationId xmlns:a16="http://schemas.microsoft.com/office/drawing/2014/main" id="{BE362ECD-B72D-4D5D-B1C9-E66802E48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B51D60D-8289-40F4-BC75-5B931988620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en-US" sz="14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42E3D0FA-D40E-4BED-B33C-BCED0523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Sort Example</a:t>
            </a:r>
            <a:endParaRPr lang="en-AU" altLang="en-US"/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215936F5-9355-42C9-A5FE-42CBD82D2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216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Illustrates use of assembly instructions for a C bubble sort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Swap procedure (leaf)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void swap(long long int v[],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	     long long int k)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long long int temp;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temp = v[k];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v[k] = v[k+1];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v[k+1] = temp;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 in x10, k in x11, temp in x5</a:t>
            </a:r>
          </a:p>
        </p:txBody>
      </p:sp>
      <p:sp>
        <p:nvSpPr>
          <p:cNvPr id="132101" name="Text Box 4">
            <a:extLst>
              <a:ext uri="{FF2B5EF4-FFF2-40B4-BE49-F238E27FC236}">
                <a16:creationId xmlns:a16="http://schemas.microsoft.com/office/drawing/2014/main" id="{8D60233D-742C-457F-B7B1-B1A3CD2D5BF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69869" y="2207419"/>
            <a:ext cx="4781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§2.13 A C Sort Example to Put It All Together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>
            <a:extLst>
              <a:ext uri="{FF2B5EF4-FFF2-40B4-BE49-F238E27FC236}">
                <a16:creationId xmlns:a16="http://schemas.microsoft.com/office/drawing/2014/main" id="{49103C17-95BF-4D34-A855-CE378C8D9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swap: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slli x6,x11,3    // reg x6 = k *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add  x6,x10,x6   // reg x6 = v + (k * 8)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ld   x5,0(x6)    // reg x5 (temp) = v[k]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ld   x7,8(x6)    // reg x7 = v[k + 1]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sd   x7,0(x6)    // v[k] = reg x7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sd   x5,8(x6)    // v[k+1] = reg x5 (temp)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jalr x0,0(x1)    // return to calling routine</a:t>
            </a:r>
          </a:p>
        </p:txBody>
      </p:sp>
      <p:sp>
        <p:nvSpPr>
          <p:cNvPr id="134147" name="Footer Placeholder 3">
            <a:extLst>
              <a:ext uri="{FF2B5EF4-FFF2-40B4-BE49-F238E27FC236}">
                <a16:creationId xmlns:a16="http://schemas.microsoft.com/office/drawing/2014/main" id="{FE22FE6D-84F2-4680-8B31-5C51741F2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C757503-097B-4746-A13B-AE6D089B9C9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en-US" sz="1400"/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AB16A67C-F750-46A3-83CE-792EF23D7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Procedure Swap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0209FDA3-E5B5-4F71-AE9D-F645D3E2F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005F6FC-F550-402D-B6B2-A877DAAA681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en-US" sz="14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9CB58CA6-73FB-47E7-9634-3374D4B13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Sort Procedure in C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B81E16D1-BEEB-4BFC-A496-C31FD88C1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Non-leaf (calls swap)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void sort (long long int v[], size_t n)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size_t i, 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for (i = 0; i &lt; n; i +=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for (j = i –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   j &gt;= 0 &amp;&amp; v[j] &gt; v[j + 1];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   j -=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swap(v,j);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v in x10, n in x11, i in x19, j in x20</a:t>
            </a:r>
            <a:endParaRPr lang="en-AU" altLang="en-US"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8" name="Rectangle 4">
            <a:extLst>
              <a:ext uri="{FF2B5EF4-FFF2-40B4-BE49-F238E27FC236}">
                <a16:creationId xmlns:a16="http://schemas.microsoft.com/office/drawing/2014/main" id="{F2107A91-C5A7-4779-BAF7-9085CE466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en-US" sz="2400" dirty="0"/>
              <a:t>Skeleton of outer loop: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nn-NO" sz="2000" dirty="0"/>
              <a:t>for (i = 0; i &lt;n; i += 1) {</a:t>
            </a:r>
            <a:endParaRPr lang="en-AU" altLang="en-US" sz="20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endParaRPr lang="en-AU" altLang="en-US" sz="1400" dirty="0">
              <a:latin typeface="Lucida Console" panose="020B0609040504020204" pitchFamily="49" charset="0"/>
            </a:endParaRPr>
          </a:p>
          <a:p>
            <a:pPr marL="569913" indent="-336550" eaLnBrk="1" hangingPunct="1"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800" dirty="0">
                <a:latin typeface="Lucida Console" panose="020B0609040504020204" pitchFamily="49" charset="0"/>
              </a:rPr>
              <a:t>	li   x19,0	      // </a:t>
            </a:r>
            <a:r>
              <a:rPr lang="en-AU" altLang="en-US" sz="1800" dirty="0" err="1">
                <a:latin typeface="Lucida Console" panose="020B0609040504020204" pitchFamily="49" charset="0"/>
              </a:rPr>
              <a:t>i</a:t>
            </a:r>
            <a:r>
              <a:rPr lang="en-AU" altLang="en-US" sz="1800" dirty="0">
                <a:latin typeface="Lucida Console" panose="020B0609040504020204" pitchFamily="49" charset="0"/>
              </a:rPr>
              <a:t> = 0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ucida Console" panose="020B0609040504020204" pitchFamily="49" charset="0"/>
              </a:rPr>
              <a:t>for1tst: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bge</a:t>
            </a:r>
            <a:r>
              <a:rPr lang="en-US" sz="1800" dirty="0">
                <a:latin typeface="Lucida Console" panose="020B0609040504020204" pitchFamily="49" charset="0"/>
              </a:rPr>
              <a:t>  x19,x11,exit1   // go to exit1 if x19 ≥ x11 (</a:t>
            </a:r>
            <a:r>
              <a:rPr lang="en-US" sz="1800" dirty="0" err="1">
                <a:latin typeface="Lucida Console" panose="020B0609040504020204" pitchFamily="49" charset="0"/>
              </a:rPr>
              <a:t>i≥n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ucida Console" panose="020B0609040504020204" pitchFamily="49" charset="0"/>
              </a:rPr>
              <a:t>	(body of outer for-loop)	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addi</a:t>
            </a:r>
            <a:r>
              <a:rPr lang="en-US" sz="1800" dirty="0">
                <a:latin typeface="Lucida Console" panose="020B0609040504020204" pitchFamily="49" charset="0"/>
              </a:rPr>
              <a:t> x19,x19,1	     // </a:t>
            </a:r>
            <a:r>
              <a:rPr lang="en-US" sz="1800" dirty="0" err="1">
                <a:latin typeface="Lucida Console" panose="020B0609040504020204" pitchFamily="49" charset="0"/>
              </a:rPr>
              <a:t>i</a:t>
            </a:r>
            <a:r>
              <a:rPr lang="en-US" sz="1800" dirty="0">
                <a:latin typeface="Lucida Console" panose="020B0609040504020204" pitchFamily="49" charset="0"/>
              </a:rPr>
              <a:t> += 1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ucida Console" panose="020B0609040504020204" pitchFamily="49" charset="0"/>
              </a:rPr>
              <a:t>	j    for1tst	     // branch to test of outer loop</a:t>
            </a:r>
          </a:p>
          <a:p>
            <a:pPr marL="569913" indent="-33655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ucida Console" panose="020B0609040504020204" pitchFamily="49" charset="0"/>
              </a:rPr>
              <a:t>exit1:</a:t>
            </a:r>
          </a:p>
        </p:txBody>
      </p:sp>
      <p:sp>
        <p:nvSpPr>
          <p:cNvPr id="138243" name="Footer Placeholder 3">
            <a:extLst>
              <a:ext uri="{FF2B5EF4-FFF2-40B4-BE49-F238E27FC236}">
                <a16:creationId xmlns:a16="http://schemas.microsoft.com/office/drawing/2014/main" id="{A1DDB619-8E8F-4F6B-B506-C1899B653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FF5721D-B114-4686-9761-69DDB12A5AD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AU" altLang="en-US" sz="1400"/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2188F542-EE69-4DA2-9F05-630736EBE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Outer Loop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E60B953-076F-4FA0-8A18-A9166CEFE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65B25CC-94E5-4B51-985A-DDD6731C9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x0: the constant value 0</a:t>
            </a:r>
          </a:p>
          <a:p>
            <a:r>
              <a:rPr lang="en-US" altLang="en-US" sz="2400"/>
              <a:t>x1: return address</a:t>
            </a:r>
          </a:p>
          <a:p>
            <a:r>
              <a:rPr lang="en-US" altLang="en-US" sz="2400"/>
              <a:t>x2: stack pointer</a:t>
            </a:r>
          </a:p>
          <a:p>
            <a:r>
              <a:rPr lang="en-US" altLang="en-US" sz="2400"/>
              <a:t>x3: global pointer</a:t>
            </a:r>
          </a:p>
          <a:p>
            <a:r>
              <a:rPr lang="en-US" altLang="en-US" sz="2400"/>
              <a:t>x4: thread pointer</a:t>
            </a:r>
          </a:p>
          <a:p>
            <a:r>
              <a:rPr lang="en-US" altLang="en-US" sz="2400"/>
              <a:t>x5 – x7, x28 – x31: temporaries</a:t>
            </a:r>
          </a:p>
          <a:p>
            <a:r>
              <a:rPr lang="en-US" altLang="en-US" sz="2400"/>
              <a:t>x8: frame pointer</a:t>
            </a:r>
          </a:p>
          <a:p>
            <a:r>
              <a:rPr lang="en-US" altLang="en-US" sz="2400"/>
              <a:t>x9, x18 – x27: saved registers</a:t>
            </a:r>
          </a:p>
          <a:p>
            <a:r>
              <a:rPr lang="en-US" altLang="en-US" sz="2400"/>
              <a:t>x10 – x11: function arguments/results</a:t>
            </a:r>
          </a:p>
          <a:p>
            <a:r>
              <a:rPr lang="en-US" altLang="en-US" sz="2400"/>
              <a:t>x12 – x17: function arguments</a:t>
            </a: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42BF8552-15AA-46B8-ABFC-B13655BB8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FD13DCA-85DD-4C62-890E-37DA0479EEB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8" name="Rectangle 4">
            <a:extLst>
              <a:ext uri="{FF2B5EF4-FFF2-40B4-BE49-F238E27FC236}">
                <a16:creationId xmlns:a16="http://schemas.microsoft.com/office/drawing/2014/main" id="{E2BAF130-AB8F-48AC-A81C-C2461F6DE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en-US" sz="2000" dirty="0"/>
              <a:t>Skeleton of inner loop: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en-US" sz="1800" dirty="0"/>
              <a:t>for (j = </a:t>
            </a:r>
            <a:r>
              <a:rPr lang="en-US" sz="1800" dirty="0" err="1"/>
              <a:t>i</a:t>
            </a:r>
            <a:r>
              <a:rPr lang="en-US" sz="1800" dirty="0"/>
              <a:t> − 1; j &gt;= 0 &amp;&amp; v[j] &gt; v[j + 1]; j − = 1) {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err="1">
                <a:latin typeface="Lucida Console" panose="020B0609040504020204" pitchFamily="49" charset="0"/>
              </a:rPr>
              <a:t>addi</a:t>
            </a:r>
            <a:r>
              <a:rPr lang="en-US" sz="1400" dirty="0">
                <a:latin typeface="Lucida Console" panose="020B0609040504020204" pitchFamily="49" charset="0"/>
              </a:rPr>
              <a:t> x20,x19,-1    // j = 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 −1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for2tst: 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blt</a:t>
            </a:r>
            <a:r>
              <a:rPr lang="en-US" sz="1400" dirty="0">
                <a:latin typeface="Lucida Console" panose="020B0609040504020204" pitchFamily="49" charset="0"/>
              </a:rPr>
              <a:t>  x20,x0,exit2  // go to exit2 if X20 &lt; 0 (j &lt; 0)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slli</a:t>
            </a:r>
            <a:r>
              <a:rPr lang="en-US" sz="1400" dirty="0">
                <a:latin typeface="Lucida Console" panose="020B0609040504020204" pitchFamily="49" charset="0"/>
              </a:rPr>
              <a:t> x5,x20,3      // </a:t>
            </a:r>
            <a:r>
              <a:rPr lang="en-US" sz="1400" dirty="0" err="1">
                <a:latin typeface="Lucida Console" panose="020B0609040504020204" pitchFamily="49" charset="0"/>
              </a:rPr>
              <a:t>reg</a:t>
            </a:r>
            <a:r>
              <a:rPr lang="en-US" sz="1400" dirty="0">
                <a:latin typeface="Lucida Console" panose="020B0609040504020204" pitchFamily="49" charset="0"/>
              </a:rPr>
              <a:t> x5 = j * 8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add  x5,x10,x5     // </a:t>
            </a:r>
            <a:r>
              <a:rPr lang="en-US" sz="1400" dirty="0" err="1">
                <a:latin typeface="Lucida Console" panose="020B0609040504020204" pitchFamily="49" charset="0"/>
              </a:rPr>
              <a:t>reg</a:t>
            </a:r>
            <a:r>
              <a:rPr lang="en-US" sz="1400" dirty="0">
                <a:latin typeface="Lucida Console" panose="020B0609040504020204" pitchFamily="49" charset="0"/>
              </a:rPr>
              <a:t> x5 = v + (j * 8)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ld</a:t>
            </a:r>
            <a:r>
              <a:rPr lang="en-US" sz="1400" dirty="0">
                <a:latin typeface="Lucida Console" panose="020B0609040504020204" pitchFamily="49" charset="0"/>
              </a:rPr>
              <a:t>   x6,0(x5)      // </a:t>
            </a:r>
            <a:r>
              <a:rPr lang="en-US" sz="1400" dirty="0" err="1">
                <a:latin typeface="Lucida Console" panose="020B0609040504020204" pitchFamily="49" charset="0"/>
              </a:rPr>
              <a:t>reg</a:t>
            </a:r>
            <a:r>
              <a:rPr lang="en-US" sz="1400" dirty="0">
                <a:latin typeface="Lucida Console" panose="020B0609040504020204" pitchFamily="49" charset="0"/>
              </a:rPr>
              <a:t> x6 = v[j]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ld</a:t>
            </a:r>
            <a:r>
              <a:rPr lang="en-US" sz="1400" dirty="0">
                <a:latin typeface="Lucida Console" panose="020B0609040504020204" pitchFamily="49" charset="0"/>
              </a:rPr>
              <a:t>   x7,8(x5)      // </a:t>
            </a:r>
            <a:r>
              <a:rPr lang="en-US" sz="1400" dirty="0" err="1">
                <a:latin typeface="Lucida Console" panose="020B0609040504020204" pitchFamily="49" charset="0"/>
              </a:rPr>
              <a:t>reg</a:t>
            </a:r>
            <a:r>
              <a:rPr lang="en-US" sz="1400" dirty="0">
                <a:latin typeface="Lucida Console" panose="020B0609040504020204" pitchFamily="49" charset="0"/>
              </a:rPr>
              <a:t> x7 = v[j + 1]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ble</a:t>
            </a:r>
            <a:r>
              <a:rPr lang="en-US" sz="1400" dirty="0">
                <a:latin typeface="Lucida Console" panose="020B0609040504020204" pitchFamily="49" charset="0"/>
              </a:rPr>
              <a:t>  x6,x7,exit2   // go to exit2 if x6 ≤ x7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mv   x21, x10      // copy parameter x10 into x21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mv   x22, x11      // copy parameter x11 into x22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mv   x10, x21      // first swap parameter is v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    mv   x11, x20      // second swap parameter is j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err="1">
                <a:latin typeface="Lucida Console" panose="020B0609040504020204" pitchFamily="49" charset="0"/>
              </a:rPr>
              <a:t>jal</a:t>
            </a:r>
            <a:r>
              <a:rPr lang="en-US" sz="1400" dirty="0">
                <a:latin typeface="Lucida Console" panose="020B0609040504020204" pitchFamily="49" charset="0"/>
              </a:rPr>
              <a:t>  x1,swap	  // call swap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err="1">
                <a:latin typeface="Lucida Console" panose="020B0609040504020204" pitchFamily="49" charset="0"/>
              </a:rPr>
              <a:t>addi</a:t>
            </a:r>
            <a:r>
              <a:rPr lang="en-US" sz="1400" dirty="0">
                <a:latin typeface="Lucida Console" panose="020B0609040504020204" pitchFamily="49" charset="0"/>
              </a:rPr>
              <a:t> x20,x20,-1	  // j –= 1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	j    for2tst	  // branch to test of inner loop</a:t>
            </a:r>
          </a:p>
          <a:p>
            <a:pPr marL="569913" indent="-280988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exit2:</a:t>
            </a:r>
          </a:p>
        </p:txBody>
      </p:sp>
      <p:sp>
        <p:nvSpPr>
          <p:cNvPr id="140291" name="Footer Placeholder 3">
            <a:extLst>
              <a:ext uri="{FF2B5EF4-FFF2-40B4-BE49-F238E27FC236}">
                <a16:creationId xmlns:a16="http://schemas.microsoft.com/office/drawing/2014/main" id="{CD7F2070-BF5B-4BCE-9CDB-EE472E3E0E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A424E73-5BB8-4BF1-9AD7-A2CED30FF5F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AU" altLang="en-US" sz="1400"/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5A0563C6-3B29-4AA8-BFCA-E8C14D30F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Inner Loop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8" name="Rectangle 3">
            <a:extLst>
              <a:ext uri="{FF2B5EF4-FFF2-40B4-BE49-F238E27FC236}">
                <a16:creationId xmlns:a16="http://schemas.microsoft.com/office/drawing/2014/main" id="{9F799CE6-DBC3-4AF0-8922-8DCEF4975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Preserve saved registers:</a:t>
            </a:r>
            <a:endParaRPr lang="en-US" sz="2000" dirty="0"/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addi</a:t>
            </a:r>
            <a:r>
              <a:rPr lang="en-US" sz="1400" dirty="0">
                <a:latin typeface="Lucida Console" panose="020B0609040504020204" pitchFamily="49" charset="0"/>
              </a:rPr>
              <a:t> sp,sp,-40  // make room on stack for 5 </a:t>
            </a:r>
            <a:r>
              <a:rPr lang="en-US" sz="1400" dirty="0" err="1">
                <a:latin typeface="Lucida Console" panose="020B0609040504020204" pitchFamily="49" charset="0"/>
              </a:rPr>
              <a:t>regs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x1,32(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 // save x1 on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x22,24(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// save x22 on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x21,16(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// save x21 on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x20,8(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 // save x20 on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x19,0(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 // save x19 on stack</a:t>
            </a:r>
          </a:p>
          <a:p>
            <a:pPr>
              <a:defRPr/>
            </a:pPr>
            <a:r>
              <a:rPr lang="en-US" sz="2800" dirty="0"/>
              <a:t>Restore saved registers: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exit1: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x19,0(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	 // restore x19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x20,8(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 // restore x20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x21,16(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// restore x21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x22,24(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// restore x22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sd</a:t>
            </a:r>
            <a:r>
              <a:rPr lang="en-US" sz="1400" dirty="0">
                <a:latin typeface="Lucida Console" panose="020B0609040504020204" pitchFamily="49" charset="0"/>
              </a:rPr>
              <a:t>   x1,32(</a:t>
            </a:r>
            <a:r>
              <a:rPr lang="en-US" sz="1400" dirty="0" err="1">
                <a:latin typeface="Lucida Console" panose="020B0609040504020204" pitchFamily="49" charset="0"/>
              </a:rPr>
              <a:t>sp</a:t>
            </a:r>
            <a:r>
              <a:rPr lang="en-US" sz="1400" dirty="0">
                <a:latin typeface="Lucida Console" panose="020B0609040504020204" pitchFamily="49" charset="0"/>
              </a:rPr>
              <a:t>)  // restore x1 from stack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addi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sp,sp</a:t>
            </a:r>
            <a:r>
              <a:rPr lang="en-US" sz="1400" dirty="0">
                <a:latin typeface="Lucida Console" panose="020B0609040504020204" pitchFamily="49" charset="0"/>
              </a:rPr>
              <a:t>, 40  // restore stack pointer</a:t>
            </a:r>
          </a:p>
          <a:p>
            <a:pPr marL="233363" indent="-233363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jalr</a:t>
            </a:r>
            <a:r>
              <a:rPr lang="en-US" sz="1400" dirty="0">
                <a:latin typeface="Lucida Console" panose="020B0609040504020204" pitchFamily="49" charset="0"/>
              </a:rPr>
              <a:t> x0,0(x1)</a:t>
            </a:r>
          </a:p>
        </p:txBody>
      </p:sp>
      <p:sp>
        <p:nvSpPr>
          <p:cNvPr id="142339" name="Footer Placeholder 3">
            <a:extLst>
              <a:ext uri="{FF2B5EF4-FFF2-40B4-BE49-F238E27FC236}">
                <a16:creationId xmlns:a16="http://schemas.microsoft.com/office/drawing/2014/main" id="{E76304F4-C3E1-4E17-AAC2-894C33102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92F0149-B1E8-45DA-ADB7-3BE713E07A7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AU" altLang="en-US" sz="1400"/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CFD27BDA-AF31-4FBA-93A4-5248B21F4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Preserving Registers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>
            <a:extLst>
              <a:ext uri="{FF2B5EF4-FFF2-40B4-BE49-F238E27FC236}">
                <a16:creationId xmlns:a16="http://schemas.microsoft.com/office/drawing/2014/main" id="{3958C0EC-0508-4D92-BF59-6F60BF65E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380E569-BFEA-4FC6-B20D-64FA5EE1210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AU" altLang="en-US" sz="14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B8FACE32-844C-4A71-A6C4-E4F6E1246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Effect of Compiler Optimization</a:t>
            </a:r>
            <a:endParaRPr lang="en-AU" altLang="en-US" sz="4000"/>
          </a:p>
        </p:txBody>
      </p:sp>
      <p:graphicFrame>
        <p:nvGraphicFramePr>
          <p:cNvPr id="144388" name="Object 3">
            <a:extLst>
              <a:ext uri="{FF2B5EF4-FFF2-40B4-BE49-F238E27FC236}">
                <a16:creationId xmlns:a16="http://schemas.microsoft.com/office/drawing/2014/main" id="{4D5D21F4-0490-4A98-AAB2-693C3F031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17748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3" name="Chart" r:id="rId4" imgW="3828963" imgH="2333625" progId="MSGraph.Chart.8">
                  <p:embed followColorScheme="full"/>
                </p:oleObj>
              </mc:Choice>
              <mc:Fallback>
                <p:oleObj name="Chart" r:id="rId4" imgW="3828963" imgH="23336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7748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4">
            <a:extLst>
              <a:ext uri="{FF2B5EF4-FFF2-40B4-BE49-F238E27FC236}">
                <a16:creationId xmlns:a16="http://schemas.microsoft.com/office/drawing/2014/main" id="{A820A3D0-31CF-4AFE-8D47-D78ADB6BB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4044950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4" name="Chart" r:id="rId6" imgW="3771987" imgH="2333625" progId="MSGraph.Chart.8">
                  <p:embed followColorScheme="full"/>
                </p:oleObj>
              </mc:Choice>
              <mc:Fallback>
                <p:oleObj name="Chart" r:id="rId6" imgW="3771987" imgH="233362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44950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5">
            <a:extLst>
              <a:ext uri="{FF2B5EF4-FFF2-40B4-BE49-F238E27FC236}">
                <a16:creationId xmlns:a16="http://schemas.microsoft.com/office/drawing/2014/main" id="{C5DE72FD-DBEF-4D0E-ABDB-7E9669BE1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773238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5" name="Chart" r:id="rId8" imgW="3771987" imgH="2333625" progId="MSGraph.Chart.8">
                  <p:embed followColorScheme="full"/>
                </p:oleObj>
              </mc:Choice>
              <mc:Fallback>
                <p:oleObj name="Chart" r:id="rId8" imgW="3771987" imgH="2333625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3238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6">
            <a:extLst>
              <a:ext uri="{FF2B5EF4-FFF2-40B4-BE49-F238E27FC236}">
                <a16:creationId xmlns:a16="http://schemas.microsoft.com/office/drawing/2014/main" id="{81F94EEE-51ED-48D9-B341-40C92B370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0481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6" name="Chart" r:id="rId10" imgW="3828963" imgH="2333625" progId="MSGraph.Chart.8">
                  <p:embed followColorScheme="full"/>
                </p:oleObj>
              </mc:Choice>
              <mc:Fallback>
                <p:oleObj name="Chart" r:id="rId10" imgW="3828963" imgH="2333625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481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7">
            <a:extLst>
              <a:ext uri="{FF2B5EF4-FFF2-40B4-BE49-F238E27FC236}">
                <a16:creationId xmlns:a16="http://schemas.microsoft.com/office/drawing/2014/main" id="{67DC6C88-B709-40B6-B96E-EA77020C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268413"/>
            <a:ext cx="47307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Compiled with gcc for Pentium 4 under Linux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>
            <a:extLst>
              <a:ext uri="{FF2B5EF4-FFF2-40B4-BE49-F238E27FC236}">
                <a16:creationId xmlns:a16="http://schemas.microsoft.com/office/drawing/2014/main" id="{FA366B2B-8AC4-443D-B590-4ACEE4F47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506C06D-89DF-437B-B547-8AE17702BEF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en-US" sz="14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9DEE442D-CF4F-43EB-95C5-40115D724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Effect of Language and Algorithm</a:t>
            </a:r>
            <a:endParaRPr lang="en-AU" altLang="en-US" sz="3600"/>
          </a:p>
        </p:txBody>
      </p:sp>
      <p:graphicFrame>
        <p:nvGraphicFramePr>
          <p:cNvPr id="146436" name="Object 3">
            <a:extLst>
              <a:ext uri="{FF2B5EF4-FFF2-40B4-BE49-F238E27FC236}">
                <a16:creationId xmlns:a16="http://schemas.microsoft.com/office/drawing/2014/main" id="{79C02AD0-196A-4164-97A7-99A31D1EE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1125538"/>
          <a:ext cx="50863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Chart" r:id="rId4" imgW="5086393" imgH="1942970" progId="MSGraph.Chart.8">
                  <p:embed followColorScheme="full"/>
                </p:oleObj>
              </mc:Choice>
              <mc:Fallback>
                <p:oleObj name="Chart" r:id="rId4" imgW="5086393" imgH="194297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125538"/>
                        <a:ext cx="50863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4">
            <a:extLst>
              <a:ext uri="{FF2B5EF4-FFF2-40B4-BE49-F238E27FC236}">
                <a16:creationId xmlns:a16="http://schemas.microsoft.com/office/drawing/2014/main" id="{C06F30E2-C16A-4F07-9972-DA9286357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2852738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0" name="Chart" r:id="rId6" imgW="5086393" imgH="1942970" progId="MSGraph.Chart.8">
                  <p:embed followColorScheme="full"/>
                </p:oleObj>
              </mc:Choice>
              <mc:Fallback>
                <p:oleObj name="Chart" r:id="rId6" imgW="5086393" imgH="194297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852738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5">
            <a:extLst>
              <a:ext uri="{FF2B5EF4-FFF2-40B4-BE49-F238E27FC236}">
                <a16:creationId xmlns:a16="http://schemas.microsoft.com/office/drawing/2014/main" id="{B739999B-4DA7-4AA1-9951-E0DD853EF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652963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1" name="Chart" r:id="rId8" imgW="5086393" imgH="1942970" progId="MSGraph.Chart.8">
                  <p:embed followColorScheme="full"/>
                </p:oleObj>
              </mc:Choice>
              <mc:Fallback>
                <p:oleObj name="Chart" r:id="rId8" imgW="5086393" imgH="194297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>
            <a:extLst>
              <a:ext uri="{FF2B5EF4-FFF2-40B4-BE49-F238E27FC236}">
                <a16:creationId xmlns:a16="http://schemas.microsoft.com/office/drawing/2014/main" id="{F8DF859F-FBCB-40C8-8A8F-568EC9717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660C827-9F70-4992-9269-08675A4CC08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en-US" sz="1400"/>
          </a:p>
        </p:txBody>
      </p:sp>
      <p:sp>
        <p:nvSpPr>
          <p:cNvPr id="148483" name="Rectangle 4">
            <a:extLst>
              <a:ext uri="{FF2B5EF4-FFF2-40B4-BE49-F238E27FC236}">
                <a16:creationId xmlns:a16="http://schemas.microsoft.com/office/drawing/2014/main" id="{EE9DD3DA-D9AD-412A-B69F-1D540F80D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Lessons Learnt</a:t>
            </a:r>
            <a:endParaRPr lang="en-AU" altLang="en-US"/>
          </a:p>
        </p:txBody>
      </p:sp>
      <p:sp>
        <p:nvSpPr>
          <p:cNvPr id="148484" name="Rectangle 5">
            <a:extLst>
              <a:ext uri="{FF2B5EF4-FFF2-40B4-BE49-F238E27FC236}">
                <a16:creationId xmlns:a16="http://schemas.microsoft.com/office/drawing/2014/main" id="{1915F983-98AF-43FD-A12B-DB2889B77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count and CPI are not good performance indicators in isolation</a:t>
            </a:r>
          </a:p>
          <a:p>
            <a:pPr eaLnBrk="1" hangingPunct="1"/>
            <a:r>
              <a:rPr lang="en-US" altLang="en-US"/>
              <a:t>Compiler optimizations are sensitive to the algorithm</a:t>
            </a:r>
          </a:p>
          <a:p>
            <a:pPr eaLnBrk="1" hangingPunct="1"/>
            <a:r>
              <a:rPr lang="en-US" altLang="en-US"/>
              <a:t>Java/JIT compiled code is significantly faster than JVM interpreted</a:t>
            </a:r>
          </a:p>
          <a:p>
            <a:pPr lvl="1" eaLnBrk="1" hangingPunct="1"/>
            <a:r>
              <a:rPr lang="en-US" altLang="en-US"/>
              <a:t>Comparable to optimized C in some cases</a:t>
            </a:r>
            <a:endParaRPr lang="en-AU" altLang="en-US"/>
          </a:p>
          <a:p>
            <a:pPr eaLnBrk="1" hangingPunct="1"/>
            <a:r>
              <a:rPr lang="en-US" altLang="en-US"/>
              <a:t>Nothing can fix a dumb algorithm!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>
            <a:extLst>
              <a:ext uri="{FF2B5EF4-FFF2-40B4-BE49-F238E27FC236}">
                <a16:creationId xmlns:a16="http://schemas.microsoft.com/office/drawing/2014/main" id="{751C7C6F-1590-4163-8FAB-A9B0BD53C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18196C4-356F-4573-AD82-E8630EF23F0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AU" altLang="en-US" sz="14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2AA069D2-67A6-4407-9A78-02B964079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vs. Pointers</a:t>
            </a:r>
            <a:endParaRPr lang="en-AU" altLang="en-US"/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D73F8FD5-A7B3-44BE-AE70-58B9E2BB0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pPr eaLnBrk="1" hangingPunct="1"/>
            <a:r>
              <a:rPr lang="en-US" altLang="en-US"/>
              <a:t>Array indexing involves</a:t>
            </a:r>
          </a:p>
          <a:p>
            <a:pPr lvl="1" eaLnBrk="1" hangingPunct="1"/>
            <a:r>
              <a:rPr lang="en-US" altLang="en-US"/>
              <a:t>Multiplying index by element size</a:t>
            </a:r>
          </a:p>
          <a:p>
            <a:pPr lvl="1" eaLnBrk="1" hangingPunct="1"/>
            <a:r>
              <a:rPr lang="en-US" altLang="en-US"/>
              <a:t>Adding to array base address</a:t>
            </a:r>
            <a:endParaRPr lang="en-AU" altLang="en-US"/>
          </a:p>
          <a:p>
            <a:pPr eaLnBrk="1" hangingPunct="1"/>
            <a:r>
              <a:rPr lang="en-US" altLang="en-US"/>
              <a:t>Pointers correspond directly to memory addresses</a:t>
            </a:r>
          </a:p>
          <a:p>
            <a:pPr lvl="1" eaLnBrk="1" hangingPunct="1"/>
            <a:r>
              <a:rPr lang="en-US" altLang="en-US"/>
              <a:t>Can avoid indexing complexity</a:t>
            </a:r>
          </a:p>
        </p:txBody>
      </p:sp>
      <p:sp>
        <p:nvSpPr>
          <p:cNvPr id="150533" name="Text Box 4">
            <a:extLst>
              <a:ext uri="{FF2B5EF4-FFF2-40B4-BE49-F238E27FC236}">
                <a16:creationId xmlns:a16="http://schemas.microsoft.com/office/drawing/2014/main" id="{4BAE7D5D-DEB4-4FA9-A416-9CDDD6749A2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01719" y="1375569"/>
            <a:ext cx="3117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§2.14 Arrays versus Pointers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>
            <a:extLst>
              <a:ext uri="{FF2B5EF4-FFF2-40B4-BE49-F238E27FC236}">
                <a16:creationId xmlns:a16="http://schemas.microsoft.com/office/drawing/2014/main" id="{4541C558-1A94-4E65-9F32-2121D0C60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471A306-9C32-4E1C-BF33-A56BB0B514B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AU" altLang="en-US" sz="14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B6549972-8D10-4D5C-9B80-9C8C44CAC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Clearing an Array</a:t>
            </a:r>
            <a:endParaRPr lang="en-AU" altLang="en-US"/>
          </a:p>
        </p:txBody>
      </p:sp>
      <p:graphicFrame>
        <p:nvGraphicFramePr>
          <p:cNvPr id="396291" name="Group 3">
            <a:extLst>
              <a:ext uri="{FF2B5EF4-FFF2-40B4-BE49-F238E27FC236}">
                <a16:creationId xmlns:a16="http://schemas.microsoft.com/office/drawing/2014/main" id="{4374F161-F2D5-4273-A3FB-1FEFA06F6DEE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1457325"/>
          <a:ext cx="8928100" cy="483393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clear1(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array[],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0;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&lt; size;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array[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li   x5,0       //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x6,x5,3    // x6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*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add  x7,x10,x6  // x7 = 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// of array[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x0,0(x7)   // array[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x5,x5,1    //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blt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x5,x11,loop1  // if 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&lt;size)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go to loop1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mv x5,x10      // p = 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// of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x6,x11,3  // x6 = size *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add x7,x10,x6  // x7 = 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// of array[size]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x0,0(x5)    // Memory[p]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x5,x5,8   // p = p + 8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bltu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x5,x7,loop2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// if (p&lt;&amp;array[size])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// go to loop2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>
            <a:extLst>
              <a:ext uri="{FF2B5EF4-FFF2-40B4-BE49-F238E27FC236}">
                <a16:creationId xmlns:a16="http://schemas.microsoft.com/office/drawing/2014/main" id="{8533B99B-7CE1-4400-9B04-B6DE5F2C75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0E399C6-63C7-47E4-98F6-710440EA2EE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AU" altLang="en-US" sz="14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8773F8CE-BF9D-413D-9913-9B872C5D2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Array vs. Ptr</a:t>
            </a:r>
            <a:endParaRPr lang="en-AU" altLang="en-US"/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CF2FAB49-293A-431F-948A-84BE11419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Multiply “strength reduced” to shift</a:t>
            </a:r>
          </a:p>
          <a:p>
            <a:pPr eaLnBrk="1" hangingPunct="1"/>
            <a:r>
              <a:rPr lang="en-US" altLang="en-US"/>
              <a:t>Array version requires shift to be inside loop</a:t>
            </a:r>
          </a:p>
          <a:p>
            <a:pPr lvl="1" eaLnBrk="1" hangingPunct="1"/>
            <a:r>
              <a:rPr lang="en-US" altLang="en-US"/>
              <a:t>Part of index calculation for incremented i</a:t>
            </a:r>
          </a:p>
          <a:p>
            <a:pPr lvl="1" eaLnBrk="1" hangingPunct="1"/>
            <a:r>
              <a:rPr lang="en-US" altLang="en-US"/>
              <a:t>c.f. incrementing pointer</a:t>
            </a:r>
          </a:p>
          <a:p>
            <a:pPr eaLnBrk="1" hangingPunct="1"/>
            <a:r>
              <a:rPr lang="en-US" altLang="en-US"/>
              <a:t>Compiler can achieve same effect as manual use of pointers</a:t>
            </a:r>
          </a:p>
          <a:p>
            <a:pPr lvl="1" eaLnBrk="1" hangingPunct="1"/>
            <a:r>
              <a:rPr lang="en-US" altLang="en-US"/>
              <a:t>Induction variable elimination</a:t>
            </a:r>
          </a:p>
          <a:p>
            <a:pPr lvl="1" eaLnBrk="1" hangingPunct="1"/>
            <a:r>
              <a:rPr lang="en-US" altLang="en-US"/>
              <a:t>Better to make program clearer and safer</a:t>
            </a:r>
            <a:endParaRPr lang="en-AU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BD01D285-A74A-421D-B0FE-E87AF5ED0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MIPS Instructions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5CEBC55F-D55A-423E-B880-A3366C192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MIPS: commercial predecessor to RISC-V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Similar basic set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32-bit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32 general purpose registers, register 0 is always 0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32 floating-point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Memory accessed only by load/store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/>
              <a:t>Consistent use of addressing modes for all data sizes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/>
              <a:t>Different conditional branches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/>
              <a:t>For &lt;, &lt;=, &gt;, &gt;=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/>
              <a:t>RISC-V: blt, bge, bltu, bgeu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/>
              <a:t>MIPS: slt, sltu (set less than, result is 0 or 1)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/>
              <a:t>Then use beq, bne to complete the branch</a:t>
            </a:r>
          </a:p>
          <a:p>
            <a:pPr lvl="1" eaLnBrk="1" hangingPunct="1">
              <a:lnSpc>
                <a:spcPct val="80000"/>
              </a:lnSpc>
            </a:pPr>
            <a:endParaRPr lang="en-AU" altLang="en-US"/>
          </a:p>
          <a:p>
            <a:pPr lvl="1" eaLnBrk="1" hangingPunct="1">
              <a:lnSpc>
                <a:spcPct val="80000"/>
              </a:lnSpc>
            </a:pPr>
            <a:endParaRPr lang="en-AU" altLang="en-US" sz="2400"/>
          </a:p>
        </p:txBody>
      </p:sp>
      <p:sp>
        <p:nvSpPr>
          <p:cNvPr id="156676" name="Footer Placeholder 3">
            <a:extLst>
              <a:ext uri="{FF2B5EF4-FFF2-40B4-BE49-F238E27FC236}">
                <a16:creationId xmlns:a16="http://schemas.microsoft.com/office/drawing/2014/main" id="{A42E369C-0C10-407A-8493-F72751A6D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995051C-5DA7-44DA-8759-C702A2561F3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AU" altLang="en-US" sz="1400"/>
          </a:p>
        </p:txBody>
      </p:sp>
      <p:sp>
        <p:nvSpPr>
          <p:cNvPr id="156677" name="Text Box 4">
            <a:extLst>
              <a:ext uri="{FF2B5EF4-FFF2-40B4-BE49-F238E27FC236}">
                <a16:creationId xmlns:a16="http://schemas.microsoft.com/office/drawing/2014/main" id="{033BB886-6258-4276-AFA4-B4824443F2A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74694" y="1659731"/>
            <a:ext cx="37719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§2.16 Real Stuff: MIPS Instructions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2">
            <a:extLst>
              <a:ext uri="{FF2B5EF4-FFF2-40B4-BE49-F238E27FC236}">
                <a16:creationId xmlns:a16="http://schemas.microsoft.com/office/drawing/2014/main" id="{C37F6044-3167-418F-936B-FBCD6C020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7E519A2-DE51-4B79-8BA6-F6C694836BA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AU" altLang="en-US" sz="14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8A5A6129-000D-4796-9F15-3B76E431A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Encoding</a:t>
            </a:r>
          </a:p>
        </p:txBody>
      </p:sp>
      <p:pic>
        <p:nvPicPr>
          <p:cNvPr id="158724" name="Picture 1">
            <a:extLst>
              <a:ext uri="{FF2B5EF4-FFF2-40B4-BE49-F238E27FC236}">
                <a16:creationId xmlns:a16="http://schemas.microsoft.com/office/drawing/2014/main" id="{19928BE6-F6F4-4B39-B50E-257462F39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65250"/>
            <a:ext cx="7772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66C14CE7-882C-4B9A-85CE-77A9E37E5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33B27DE-A036-4806-812B-D5AF5BC7AE6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04362035-3E08-49BF-A37F-CDBEA79F3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240CA9ED-FADD-45B8-9DC1-19075AA6D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x19, x20, …, x23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x5, x20, x21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x6, x22, x23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sub x19, x5, x6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>
            <a:extLst>
              <a:ext uri="{FF2B5EF4-FFF2-40B4-BE49-F238E27FC236}">
                <a16:creationId xmlns:a16="http://schemas.microsoft.com/office/drawing/2014/main" id="{832FC31F-4CA3-4664-B10B-7C7566201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9899F2D-C24D-4F0A-B5B1-AB2CA361EC9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AU" altLang="en-US" sz="14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DFC96C33-8768-430C-91A7-61E7C560D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E5485A48-477F-4302-A26D-03C2C7745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Evolution with backward compatibility</a:t>
            </a:r>
          </a:p>
          <a:p>
            <a:pPr lvl="1" eaLnBrk="1" hangingPunct="1"/>
            <a:r>
              <a:rPr lang="en-US" altLang="en-US" sz="2400"/>
              <a:t>8080 (1974): 8-bit microprocessor</a:t>
            </a:r>
          </a:p>
          <a:p>
            <a:pPr lvl="2" eaLnBrk="1" hangingPunct="1"/>
            <a:r>
              <a:rPr lang="en-US" altLang="en-US" sz="2000"/>
              <a:t>Accumulator, plus 3 index-register pairs</a:t>
            </a:r>
          </a:p>
          <a:p>
            <a:pPr lvl="1" eaLnBrk="1" hangingPunct="1"/>
            <a:r>
              <a:rPr lang="en-US" altLang="en-US" sz="2400"/>
              <a:t>8086 (1978): 16-bit extension to 8080</a:t>
            </a:r>
          </a:p>
          <a:p>
            <a:pPr lvl="2" eaLnBrk="1" hangingPunct="1"/>
            <a:r>
              <a:rPr lang="en-US" altLang="en-US" sz="2000"/>
              <a:t>Complex instruction set (CISC)</a:t>
            </a:r>
          </a:p>
          <a:p>
            <a:pPr lvl="1" eaLnBrk="1" hangingPunct="1"/>
            <a:r>
              <a:rPr lang="en-US" altLang="en-US" sz="2400"/>
              <a:t>8087 (1980): floating-point coprocessor</a:t>
            </a:r>
          </a:p>
          <a:p>
            <a:pPr lvl="2" eaLnBrk="1" hangingPunct="1"/>
            <a:r>
              <a:rPr lang="en-US" altLang="en-US" sz="2000"/>
              <a:t>Adds FP instructions and register stack</a:t>
            </a:r>
          </a:p>
          <a:p>
            <a:pPr lvl="1" eaLnBrk="1" hangingPunct="1"/>
            <a:r>
              <a:rPr lang="en-US" altLang="en-US" sz="2400"/>
              <a:t>80286 (1982): 24-bit addresses, MMU</a:t>
            </a:r>
          </a:p>
          <a:p>
            <a:pPr lvl="2" eaLnBrk="1" hangingPunct="1"/>
            <a:r>
              <a:rPr lang="en-US" altLang="en-US" sz="2000"/>
              <a:t>Segmented memory mapping and protection</a:t>
            </a:r>
          </a:p>
          <a:p>
            <a:pPr lvl="1" eaLnBrk="1" hangingPunct="1"/>
            <a:r>
              <a:rPr lang="en-US" altLang="en-US" sz="2400"/>
              <a:t>80386 (1985): 32-bit extension (now IA-32)</a:t>
            </a:r>
          </a:p>
          <a:p>
            <a:pPr lvl="2" eaLnBrk="1" hangingPunct="1"/>
            <a:r>
              <a:rPr lang="en-US" altLang="en-US" sz="2000"/>
              <a:t>Additional addressing modes and operations</a:t>
            </a:r>
          </a:p>
          <a:p>
            <a:pPr lvl="2" eaLnBrk="1" hangingPunct="1"/>
            <a:r>
              <a:rPr lang="en-US" altLang="en-US" sz="2000"/>
              <a:t>Paged memory mapping as well as segments</a:t>
            </a:r>
            <a:endParaRPr lang="en-AU" altLang="en-US" sz="2000"/>
          </a:p>
        </p:txBody>
      </p:sp>
      <p:sp>
        <p:nvSpPr>
          <p:cNvPr id="160773" name="Text Box 4">
            <a:extLst>
              <a:ext uri="{FF2B5EF4-FFF2-40B4-BE49-F238E27FC236}">
                <a16:creationId xmlns:a16="http://schemas.microsoft.com/office/drawing/2014/main" id="{91D99A05-3D12-4641-895E-B4FD5E27AD7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06444" y="1589881"/>
            <a:ext cx="37084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§2.19 Real Stuff: x86 Instructions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>
            <a:extLst>
              <a:ext uri="{FF2B5EF4-FFF2-40B4-BE49-F238E27FC236}">
                <a16:creationId xmlns:a16="http://schemas.microsoft.com/office/drawing/2014/main" id="{2B57B89C-41C2-4135-8B2B-13BA91895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83A5A6E-C28B-4A4C-9CBB-76E0AF4973A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AU" altLang="en-US" sz="14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FB3F62DE-EB63-40A2-921D-0DFC79770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D1CA8531-21C4-43D1-865D-FC669493B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Further evolution…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i486 (1989): pipelined, on-chip caches and FPU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Compatible competitors: AMD, Cyrix,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(1993): superscalar, 64-bit datapath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Later versions added MMX (Multi-Media eXtension)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 infamous FDIV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Pro (1995), Pentium II (1997)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 (see Colwell, </a:t>
            </a:r>
            <a:r>
              <a:rPr lang="en-US" altLang="en-US" sz="2000" i="1"/>
              <a:t>The Pentium Chronicles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III (1999)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 (Streaming SIMD Extensions) and associated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4 (2001)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SSE2 instructions</a:t>
            </a:r>
            <a:endParaRPr lang="en-AU" altLang="en-US" sz="2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>
            <a:extLst>
              <a:ext uri="{FF2B5EF4-FFF2-40B4-BE49-F238E27FC236}">
                <a16:creationId xmlns:a16="http://schemas.microsoft.com/office/drawing/2014/main" id="{227E7754-EA69-450B-847E-F82E03E42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7957C95-00B2-44E9-9AFD-8BE4C827A60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AU" altLang="en-US" sz="14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6B1D3A86-8B0D-46DF-A04A-A871D00CB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B4068F1B-A654-4812-A295-28084A0DB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And further…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(2003): extended architecture to 64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EM64T </a:t>
            </a:r>
            <a:r>
              <a:rPr lang="en-US" altLang="en-US" sz="2400">
                <a:cs typeface="Arial" panose="020B0604020202020204" pitchFamily="34" charset="0"/>
              </a:rPr>
              <a:t>– </a:t>
            </a:r>
            <a:r>
              <a:rPr lang="en-US" altLang="en-US" sz="2400"/>
              <a:t>Extended Memory 64 Technology (2004)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AMD64 adopted by Intel (with refinements)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SSE3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Intel Core (2006)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SSE4 instructions, virtual machine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(announced 2007): SSE5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Intel declined to follow, instead…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Advanced Vector Extension (announced 2008)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Longer SSE registers, more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Intel didn’t extend with compatibility, its competitors would!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Technical elegance ≠ market success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2">
            <a:extLst>
              <a:ext uri="{FF2B5EF4-FFF2-40B4-BE49-F238E27FC236}">
                <a16:creationId xmlns:a16="http://schemas.microsoft.com/office/drawing/2014/main" id="{E0C7A82D-A15F-4852-87CF-9988F9BC24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7F0EAA5-9B03-4CE7-9CC6-B2A894E088A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AU" altLang="en-US" sz="14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1072B289-C698-47E9-97B9-3969754A0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Registers</a:t>
            </a:r>
          </a:p>
        </p:txBody>
      </p:sp>
      <p:pic>
        <p:nvPicPr>
          <p:cNvPr id="166916" name="Picture 5" descr="f02-36-P374493">
            <a:extLst>
              <a:ext uri="{FF2B5EF4-FFF2-40B4-BE49-F238E27FC236}">
                <a16:creationId xmlns:a16="http://schemas.microsoft.com/office/drawing/2014/main" id="{B6782F01-4C0C-4432-A720-F5DC48470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024438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>
            <a:extLst>
              <a:ext uri="{FF2B5EF4-FFF2-40B4-BE49-F238E27FC236}">
                <a16:creationId xmlns:a16="http://schemas.microsoft.com/office/drawing/2014/main" id="{C476C0A7-0CCE-4E75-A6D0-27C394DDB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B10A886-33FA-40D9-8B95-71E4CCD8B34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AU" altLang="en-US" sz="140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E7F24A3A-A040-42A3-AF71-4FBF6D9B7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Addressing Modes</a:t>
            </a:r>
          </a:p>
        </p:txBody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C10929A9-A0C2-47F0-BFDF-B06113F0D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sz="2800"/>
              <a:t>Two operands per instruction</a:t>
            </a:r>
          </a:p>
        </p:txBody>
      </p:sp>
      <p:graphicFrame>
        <p:nvGraphicFramePr>
          <p:cNvPr id="471080" name="Group 40">
            <a:extLst>
              <a:ext uri="{FF2B5EF4-FFF2-40B4-BE49-F238E27FC236}">
                <a16:creationId xmlns:a16="http://schemas.microsoft.com/office/drawing/2014/main" id="{3663BF7A-A6BA-475E-84AC-E83A3E45E71D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700213"/>
          <a:ext cx="6697663" cy="2193925"/>
        </p:xfrm>
        <a:graphic>
          <a:graphicData uri="http://schemas.openxmlformats.org/drawingml/2006/table">
            <a:tbl>
              <a:tblPr/>
              <a:tblGrid>
                <a:gridCol w="334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Source/dest operand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source operand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8988" name="Rectangle 41">
            <a:extLst>
              <a:ext uri="{FF2B5EF4-FFF2-40B4-BE49-F238E27FC236}">
                <a16:creationId xmlns:a16="http://schemas.microsoft.com/office/drawing/2014/main" id="{34E16D1C-0C7C-4C7E-961C-11850CA51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82708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Memory addressing modes</a:t>
            </a:r>
          </a:p>
          <a:p>
            <a:pPr lvl="1" eaLnBrk="1" hangingPunct="1"/>
            <a:r>
              <a:rPr lang="en-AU" altLang="en-US" sz="2400"/>
              <a:t>Address in register</a:t>
            </a:r>
          </a:p>
          <a:p>
            <a:pPr lvl="1" eaLnBrk="1" hangingPunct="1"/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displacement</a:t>
            </a:r>
          </a:p>
          <a:p>
            <a:pPr lvl="1" eaLnBrk="1" hangingPunct="1"/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(scale = 0, 1, 2, or 3)</a:t>
            </a:r>
          </a:p>
          <a:p>
            <a:pPr lvl="1" eaLnBrk="1" hangingPunct="1"/>
            <a:r>
              <a:rPr lang="en-AU" altLang="en-US" sz="2400"/>
              <a:t>Address = 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+ displacement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>
            <a:extLst>
              <a:ext uri="{FF2B5EF4-FFF2-40B4-BE49-F238E27FC236}">
                <a16:creationId xmlns:a16="http://schemas.microsoft.com/office/drawing/2014/main" id="{D7B6A298-4CF5-4274-979D-10863560F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B650F29-A641-4B94-BEC5-3DDAB7CD597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AU" altLang="en-US" sz="140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788AD45D-C4E6-4A5D-955E-0B536D674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Instruction Encoding</a:t>
            </a:r>
          </a:p>
        </p:txBody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126EE17D-5201-4F71-8D8B-F26B55ACF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1125538"/>
            <a:ext cx="4383088" cy="5111750"/>
          </a:xfrm>
        </p:spPr>
        <p:txBody>
          <a:bodyPr/>
          <a:lstStyle/>
          <a:p>
            <a:pPr eaLnBrk="1" hangingPunct="1"/>
            <a:r>
              <a:rPr lang="en-AU" altLang="en-US"/>
              <a:t>Variable length encoding</a:t>
            </a:r>
          </a:p>
          <a:p>
            <a:pPr lvl="1" eaLnBrk="1" hangingPunct="1"/>
            <a:r>
              <a:rPr lang="en-AU" altLang="en-US"/>
              <a:t>Postfix bytes specify addressing mode</a:t>
            </a:r>
          </a:p>
          <a:p>
            <a:pPr lvl="1" eaLnBrk="1" hangingPunct="1"/>
            <a:r>
              <a:rPr lang="en-AU" altLang="en-US"/>
              <a:t>Prefix bytes modify operation</a:t>
            </a:r>
          </a:p>
          <a:p>
            <a:pPr lvl="2" eaLnBrk="1" hangingPunct="1"/>
            <a:r>
              <a:rPr lang="en-AU" altLang="en-US"/>
              <a:t>Operand length, repetition, locking, …</a:t>
            </a:r>
          </a:p>
        </p:txBody>
      </p:sp>
      <p:pic>
        <p:nvPicPr>
          <p:cNvPr id="171013" name="Picture 4" descr="f02-41-P374493">
            <a:extLst>
              <a:ext uri="{FF2B5EF4-FFF2-40B4-BE49-F238E27FC236}">
                <a16:creationId xmlns:a16="http://schemas.microsoft.com/office/drawing/2014/main" id="{DF207253-C198-4C06-B98D-B7AE41FB1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41438"/>
            <a:ext cx="441007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>
            <a:extLst>
              <a:ext uri="{FF2B5EF4-FFF2-40B4-BE49-F238E27FC236}">
                <a16:creationId xmlns:a16="http://schemas.microsoft.com/office/drawing/2014/main" id="{219EFA34-B015-454D-AACB-E069CF9E9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A09D7AB-27B1-4186-BAFC-C13AE782A66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AU" altLang="en-US" sz="14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89B67BE2-DEFE-42E8-8BEE-3B421CB1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IA-32</a:t>
            </a:r>
            <a:endParaRPr lang="en-AU" altLang="en-US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5558A4C9-8747-4842-A8A3-23A1D7D24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instruction set makes implementation difficult</a:t>
            </a:r>
          </a:p>
          <a:p>
            <a:pPr lvl="1" eaLnBrk="1" hangingPunct="1"/>
            <a:r>
              <a:rPr lang="en-US" altLang="en-US"/>
              <a:t>Hardware translates instructions to simpler microoperations</a:t>
            </a:r>
          </a:p>
          <a:p>
            <a:pPr lvl="2" eaLnBrk="1" hangingPunct="1"/>
            <a:r>
              <a:rPr lang="en-US" altLang="en-US"/>
              <a:t>Simple instructions: 1–1</a:t>
            </a:r>
          </a:p>
          <a:p>
            <a:pPr lvl="2" eaLnBrk="1" hangingPunct="1"/>
            <a:r>
              <a:rPr lang="en-US" altLang="en-US"/>
              <a:t>Complex instructions: 1–many</a:t>
            </a:r>
          </a:p>
          <a:p>
            <a:pPr lvl="1" eaLnBrk="1" hangingPunct="1"/>
            <a:r>
              <a:rPr lang="en-US" altLang="en-US"/>
              <a:t>Microengine similar to RISC</a:t>
            </a:r>
          </a:p>
          <a:p>
            <a:pPr lvl="1" eaLnBrk="1" hangingPunct="1"/>
            <a:r>
              <a:rPr lang="en-US" altLang="en-US"/>
              <a:t>Market share makes this economically viable</a:t>
            </a:r>
          </a:p>
          <a:p>
            <a:pPr eaLnBrk="1" hangingPunct="1"/>
            <a:r>
              <a:rPr lang="en-US" altLang="en-US"/>
              <a:t>Comparable performance to RISC</a:t>
            </a:r>
          </a:p>
          <a:p>
            <a:pPr lvl="1" eaLnBrk="1" hangingPunct="1"/>
            <a:r>
              <a:rPr lang="en-US" altLang="en-US"/>
              <a:t>Compilers avoid complex instructions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>
            <a:extLst>
              <a:ext uri="{FF2B5EF4-FFF2-40B4-BE49-F238E27FC236}">
                <a16:creationId xmlns:a16="http://schemas.microsoft.com/office/drawing/2014/main" id="{21C763D0-B775-41E9-92E4-343B4DCD1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/>
              <a:t>Other RISC-V Instructions</a:t>
            </a:r>
          </a:p>
        </p:txBody>
      </p:sp>
      <p:sp>
        <p:nvSpPr>
          <p:cNvPr id="175107" name="Content Placeholder 2">
            <a:extLst>
              <a:ext uri="{FF2B5EF4-FFF2-40B4-BE49-F238E27FC236}">
                <a16:creationId xmlns:a16="http://schemas.microsoft.com/office/drawing/2014/main" id="{6333F2DF-ED58-4D02-B8CC-BBC628FD4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Base integer instructions (RV64I)</a:t>
            </a:r>
          </a:p>
          <a:p>
            <a:pPr lvl="1"/>
            <a:r>
              <a:rPr lang="en-US" altLang="en-US"/>
              <a:t>Those previously described, plus</a:t>
            </a:r>
          </a:p>
          <a:p>
            <a:pPr lvl="1"/>
            <a:r>
              <a:rPr lang="en-US" altLang="en-US"/>
              <a:t>auipc rd, immed  // rd = (imm&lt;&lt;12) + pc</a:t>
            </a:r>
          </a:p>
          <a:p>
            <a:pPr lvl="2"/>
            <a:r>
              <a:rPr lang="en-US" altLang="en-US"/>
              <a:t>follow by jalr (adds 12-bit immed) for long jump</a:t>
            </a:r>
          </a:p>
          <a:p>
            <a:pPr lvl="1"/>
            <a:r>
              <a:rPr lang="en-US" altLang="en-US"/>
              <a:t>slt, sltu, slti, sltui: set less than (like MIPS)</a:t>
            </a:r>
          </a:p>
          <a:p>
            <a:pPr lvl="1"/>
            <a:r>
              <a:rPr lang="en-US" altLang="en-US"/>
              <a:t>addw, subw, addiw: 32-bit add/sub</a:t>
            </a:r>
          </a:p>
          <a:p>
            <a:pPr lvl="1"/>
            <a:r>
              <a:rPr lang="en-US" altLang="en-US"/>
              <a:t>sllw, srlw, srlw, slliw, srliw, sraiw: 32-bit shift</a:t>
            </a:r>
          </a:p>
          <a:p>
            <a:r>
              <a:rPr lang="en-US" altLang="en-US"/>
              <a:t>32-bit variant: RV32I</a:t>
            </a:r>
          </a:p>
          <a:p>
            <a:pPr lvl="1"/>
            <a:r>
              <a:rPr lang="en-US" altLang="en-US"/>
              <a:t>registers are 32-bits wide, 32-bit operations</a:t>
            </a:r>
          </a:p>
        </p:txBody>
      </p:sp>
      <p:sp>
        <p:nvSpPr>
          <p:cNvPr id="175108" name="Footer Placeholder 3">
            <a:extLst>
              <a:ext uri="{FF2B5EF4-FFF2-40B4-BE49-F238E27FC236}">
                <a16:creationId xmlns:a16="http://schemas.microsoft.com/office/drawing/2014/main" id="{92EC1CAB-FF8F-4507-A04B-44D9FC1E9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9534314-C9DA-42F3-B8B8-666B7E37371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AU" altLang="en-US" sz="1400"/>
          </a:p>
        </p:txBody>
      </p:sp>
      <p:sp>
        <p:nvSpPr>
          <p:cNvPr id="175109" name="Text Box 4">
            <a:extLst>
              <a:ext uri="{FF2B5EF4-FFF2-40B4-BE49-F238E27FC236}">
                <a16:creationId xmlns:a16="http://schemas.microsoft.com/office/drawing/2014/main" id="{FE20CA5B-FC35-4FF6-85D7-E30E3A00AA7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72250" y="2208213"/>
            <a:ext cx="4784725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§2.20 The Rest of the RISC-V Instruction Set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>
            <a:extLst>
              <a:ext uri="{FF2B5EF4-FFF2-40B4-BE49-F238E27FC236}">
                <a16:creationId xmlns:a16="http://schemas.microsoft.com/office/drawing/2014/main" id="{4FC6F6C8-6D1B-4BB9-A62D-37C1B95BA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Set Extensions</a:t>
            </a:r>
          </a:p>
        </p:txBody>
      </p:sp>
      <p:sp>
        <p:nvSpPr>
          <p:cNvPr id="176131" name="Content Placeholder 2">
            <a:extLst>
              <a:ext uri="{FF2B5EF4-FFF2-40B4-BE49-F238E27FC236}">
                <a16:creationId xmlns:a16="http://schemas.microsoft.com/office/drawing/2014/main" id="{4A2E613A-1B16-4F58-B589-23F56F5C1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M: integer multiply, divide, remainder</a:t>
            </a:r>
          </a:p>
          <a:p>
            <a:r>
              <a:rPr lang="en-US" altLang="en-US"/>
              <a:t>A: atomic memory operations</a:t>
            </a:r>
          </a:p>
          <a:p>
            <a:r>
              <a:rPr lang="en-US" altLang="en-US"/>
              <a:t>F: single-precision floating point</a:t>
            </a:r>
          </a:p>
          <a:p>
            <a:r>
              <a:rPr lang="en-US" altLang="en-US"/>
              <a:t>D: double-precision floating point</a:t>
            </a:r>
          </a:p>
          <a:p>
            <a:r>
              <a:rPr lang="en-US" altLang="en-US"/>
              <a:t>C: compressed instructions</a:t>
            </a:r>
          </a:p>
          <a:p>
            <a:pPr lvl="1"/>
            <a:r>
              <a:rPr lang="en-US" altLang="en-US"/>
              <a:t>16-bit encoding for frequently used instructions</a:t>
            </a:r>
          </a:p>
        </p:txBody>
      </p:sp>
      <p:sp>
        <p:nvSpPr>
          <p:cNvPr id="176132" name="Footer Placeholder 3">
            <a:extLst>
              <a:ext uri="{FF2B5EF4-FFF2-40B4-BE49-F238E27FC236}">
                <a16:creationId xmlns:a16="http://schemas.microsoft.com/office/drawing/2014/main" id="{2EA9FB6D-2812-4BBC-BF6B-1755A7CA5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CA20E01-0B3F-4CF9-A04C-E6F30780613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AU" altLang="en-US" sz="1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>
            <a:extLst>
              <a:ext uri="{FF2B5EF4-FFF2-40B4-BE49-F238E27FC236}">
                <a16:creationId xmlns:a16="http://schemas.microsoft.com/office/drawing/2014/main" id="{D5E2A4D6-1BE2-4B54-A2A1-565A54A48E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6A7FE368-F963-414A-9950-C81384BDE3B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AU" altLang="en-US" sz="14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D4C57A17-B5A9-4B85-8AE3-69815A8AF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Fallacies</a:t>
            </a:r>
            <a:endParaRPr lang="en-AU" altLang="en-US"/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BE84EF7B-9FD2-413C-A21D-33FB80569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Powerful instruction </a:t>
            </a:r>
            <a:r>
              <a:rPr lang="en-US" altLang="en-US" sz="2800">
                <a:sym typeface="Symbol" panose="05050102010706020507" pitchFamily="18" charset="2"/>
              </a:rPr>
              <a:t> higher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Fewer instructions required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complex instructions are hard to implement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May slow down all instructions, including simple ones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Compilers are good at making fast code from simple instructions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Use assembly code for high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modern compilers are better at dealing with modern processors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More lines of code  more errors and less productivity</a:t>
            </a:r>
          </a:p>
        </p:txBody>
      </p:sp>
      <p:sp>
        <p:nvSpPr>
          <p:cNvPr id="177157" name="Text Box 4">
            <a:extLst>
              <a:ext uri="{FF2B5EF4-FFF2-40B4-BE49-F238E27FC236}">
                <a16:creationId xmlns:a16="http://schemas.microsoft.com/office/drawing/2014/main" id="{C669C00A-1FAD-4F62-AA22-2BBA655888F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5381" y="1266031"/>
            <a:ext cx="29305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§2.22 Fallacies and Pitfalls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54A3A4CE-9D07-4DB8-8D53-DDA312D5AC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9834F7C-80FD-499C-8445-263E55915A0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E4AD0223-4954-4F01-9189-37096B242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2B84DA47-D9DA-4728-A61B-CCAD23A71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i="1"/>
              <a:t>c.f.</a:t>
            </a:r>
            <a:r>
              <a:rPr lang="en-AU" altLang="en-US" sz="2400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Unlike some other ISAs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>
            <a:extLst>
              <a:ext uri="{FF2B5EF4-FFF2-40B4-BE49-F238E27FC236}">
                <a16:creationId xmlns:a16="http://schemas.microsoft.com/office/drawing/2014/main" id="{F6002848-9BC1-4BD6-8B5E-542942582F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E1C90EA-6EEB-4624-A282-16FC0BDB180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AU" altLang="en-US" sz="1400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B67FF0A8-C245-40E0-A9E0-6A3715BE7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926C9C79-D7B1-4104-903F-8BA687415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Backward compatibility </a:t>
            </a:r>
            <a:r>
              <a:rPr lang="en-US" altLang="en-US">
                <a:sym typeface="Symbol" panose="05050102010706020507" pitchFamily="18" charset="2"/>
              </a:rPr>
              <a:t> instruction set doesn’t change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But they do accrete more instructions</a:t>
            </a: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37AE5268-0462-4F5B-BC26-5C289CC0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149725"/>
            <a:ext cx="2035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x86 instruction set</a:t>
            </a:r>
          </a:p>
        </p:txBody>
      </p:sp>
      <p:pic>
        <p:nvPicPr>
          <p:cNvPr id="179206" name="Picture 1">
            <a:extLst>
              <a:ext uri="{FF2B5EF4-FFF2-40B4-BE49-F238E27FC236}">
                <a16:creationId xmlns:a16="http://schemas.microsoft.com/office/drawing/2014/main" id="{BF07D5F3-50E2-4ACD-8BC3-E5ACF70F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36838"/>
            <a:ext cx="47529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3">
            <a:extLst>
              <a:ext uri="{FF2B5EF4-FFF2-40B4-BE49-F238E27FC236}">
                <a16:creationId xmlns:a16="http://schemas.microsoft.com/office/drawing/2014/main" id="{94B1A888-D2B2-4097-8FBB-8F404E38E3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F1C3BD0-326C-4BF6-A708-D15C9C1DD42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AU" altLang="en-US" sz="14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F0AA81E5-FCDF-4216-8DCF-E32A8F79E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83839517-80D3-41FC-822D-43BAD9023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words are not at sequential addresses</a:t>
            </a:r>
          </a:p>
          <a:p>
            <a:pPr lvl="1" eaLnBrk="1" hangingPunct="1"/>
            <a:r>
              <a:rPr lang="en-US" altLang="en-US"/>
              <a:t>Increment by 4, not by 1!</a:t>
            </a:r>
          </a:p>
          <a:p>
            <a:pPr eaLnBrk="1" hangingPunct="1"/>
            <a:r>
              <a:rPr lang="en-US" altLang="en-US"/>
              <a:t>Keeping a pointer to an automatic variable after procedure returns</a:t>
            </a:r>
          </a:p>
          <a:p>
            <a:pPr lvl="1" eaLnBrk="1" hangingPunct="1"/>
            <a:r>
              <a:rPr lang="en-US" altLang="en-US"/>
              <a:t>e.g., passing pointer back via an argument</a:t>
            </a:r>
          </a:p>
          <a:p>
            <a:pPr lvl="1" eaLnBrk="1" hangingPunct="1"/>
            <a:r>
              <a:rPr lang="en-US" altLang="en-US"/>
              <a:t>Pointer becomes invalid when stack popped</a:t>
            </a:r>
            <a:endParaRPr lang="en-AU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>
            <a:extLst>
              <a:ext uri="{FF2B5EF4-FFF2-40B4-BE49-F238E27FC236}">
                <a16:creationId xmlns:a16="http://schemas.microsoft.com/office/drawing/2014/main" id="{0AD17BC5-EB36-4E37-B9AC-46C02F734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CB590BC-DA80-4AB4-9324-DEF1F5CF555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AU" altLang="en-US" sz="14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79C26D95-C9E5-49FC-8924-C995D73D7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4E7B1F25-8C95-405A-9062-08C9E2251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Design principles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Simplicity favors regularity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Smaller is faster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Good design demands good compromises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Make the common case fast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Layers of software/hardware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Compiler, assembler,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RISC-V: typical of RISC ISAs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x86</a:t>
            </a:r>
            <a:endParaRPr lang="en-AU" altLang="en-US"/>
          </a:p>
        </p:txBody>
      </p:sp>
      <p:sp>
        <p:nvSpPr>
          <p:cNvPr id="183301" name="Text Box 4">
            <a:extLst>
              <a:ext uri="{FF2B5EF4-FFF2-40B4-BE49-F238E27FC236}">
                <a16:creationId xmlns:a16="http://schemas.microsoft.com/office/drawing/2014/main" id="{3D8C0A4A-2855-4715-B8D3-5B416C9DD72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77125" y="1295400"/>
            <a:ext cx="29670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§2.23 Concluding Remarks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19811</TotalTime>
  <Words>8798</Words>
  <Application>Microsoft Office PowerPoint</Application>
  <PresentationFormat>如螢幕大小 (4:3)</PresentationFormat>
  <Paragraphs>1400</Paragraphs>
  <Slides>92</Slides>
  <Notes>84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92</vt:i4>
      </vt:variant>
    </vt:vector>
  </HeadingPairs>
  <TitlesOfParts>
    <vt:vector size="103" baseType="lpstr">
      <vt:lpstr>Arial</vt:lpstr>
      <vt:lpstr>Wingdings</vt:lpstr>
      <vt:lpstr>Times New Roman</vt:lpstr>
      <vt:lpstr>Corbel</vt:lpstr>
      <vt:lpstr>Arial Black</vt:lpstr>
      <vt:lpstr>Lucida Console</vt:lpstr>
      <vt:lpstr>Symbol</vt:lpstr>
      <vt:lpstr>Tahoma</vt:lpstr>
      <vt:lpstr>1_cod4e</vt:lpstr>
      <vt:lpstr>Microsoft Equation 3.0</vt:lpstr>
      <vt:lpstr>Microsoft Graph Chart</vt:lpstr>
      <vt:lpstr>Chapter 2</vt:lpstr>
      <vt:lpstr>Instruction Set</vt:lpstr>
      <vt:lpstr>The RISC-V Instruction Set</vt:lpstr>
      <vt:lpstr>Arithmetic Operations</vt:lpstr>
      <vt:lpstr>Arithmetic Example</vt:lpstr>
      <vt:lpstr>Register Operands</vt:lpstr>
      <vt:lpstr>RISC-V Registers</vt:lpstr>
      <vt:lpstr>Register Operand Example</vt:lpstr>
      <vt:lpstr>Memory Operands</vt:lpstr>
      <vt:lpstr>Memory Operand Example</vt:lpstr>
      <vt:lpstr>Registers vs. Memory</vt:lpstr>
      <vt:lpstr>Immediate Operands</vt:lpstr>
      <vt:lpstr>Unsigned Binary Integers</vt:lpstr>
      <vt:lpstr>2s-Complement Signed Integers</vt:lpstr>
      <vt:lpstr>2s-Complement Signed Integers</vt:lpstr>
      <vt:lpstr>Signed Negation</vt:lpstr>
      <vt:lpstr>Sign Extension</vt:lpstr>
      <vt:lpstr>Representing Instructions</vt:lpstr>
      <vt:lpstr>Hexadecimal</vt:lpstr>
      <vt:lpstr>RISC-V R-format Instructions</vt:lpstr>
      <vt:lpstr>R-format Example</vt:lpstr>
      <vt:lpstr>RISC-V I-format Instructions</vt:lpstr>
      <vt:lpstr>RISC-V S-format Instructions</vt:lpstr>
      <vt:lpstr>Stored Program Computers</vt:lpstr>
      <vt:lpstr>Logical Operations</vt:lpstr>
      <vt:lpstr>Shift Operations</vt:lpstr>
      <vt:lpstr>AND Operations</vt:lpstr>
      <vt:lpstr>OR Operations</vt:lpstr>
      <vt:lpstr>XOR Operations</vt:lpstr>
      <vt:lpstr>Conditional Operations</vt:lpstr>
      <vt:lpstr>Compiling If Statements</vt:lpstr>
      <vt:lpstr>Compiling Loop Statements</vt:lpstr>
      <vt:lpstr>Basic Blocks</vt:lpstr>
      <vt:lpstr>More Conditional Operations</vt:lpstr>
      <vt:lpstr>Signed vs. Unsigned</vt:lpstr>
      <vt:lpstr>Procedure Calling</vt:lpstr>
      <vt:lpstr>Procedure Call Instructions</vt:lpstr>
      <vt:lpstr>Leaf Procedure Example</vt:lpstr>
      <vt:lpstr>Leaf Procedure Example</vt:lpstr>
      <vt:lpstr>Local Data on the Stack</vt:lpstr>
      <vt:lpstr>Register Usage</vt:lpstr>
      <vt:lpstr>Non-Leaf Procedures</vt:lpstr>
      <vt:lpstr>Non-Leaf Procedure Example</vt:lpstr>
      <vt:lpstr>Non-Leaf Procedure Example</vt:lpstr>
      <vt:lpstr>Memory Layout</vt:lpstr>
      <vt:lpstr>Local Data on the Stack</vt:lpstr>
      <vt:lpstr>Character Data</vt:lpstr>
      <vt:lpstr>Byte/Halfword/Word Operations</vt:lpstr>
      <vt:lpstr>String Copy Example</vt:lpstr>
      <vt:lpstr>String Copy Example</vt:lpstr>
      <vt:lpstr>32-bit Constants</vt:lpstr>
      <vt:lpstr>Branch Addressing</vt:lpstr>
      <vt:lpstr>Jump Addressing</vt:lpstr>
      <vt:lpstr>RISC-V Addressing Summary</vt:lpstr>
      <vt:lpstr>RISC-V Encoding Summary</vt:lpstr>
      <vt:lpstr>Synchronization</vt:lpstr>
      <vt:lpstr>Synchronization in RISC-V</vt:lpstr>
      <vt:lpstr>Synchronization in RISC-V</vt:lpstr>
      <vt:lpstr>Translation and Startup</vt:lpstr>
      <vt:lpstr>Producing an Object Module</vt:lpstr>
      <vt:lpstr>Linking Object Modules</vt:lpstr>
      <vt:lpstr>Loading a Program</vt:lpstr>
      <vt:lpstr>Dynamic Linking</vt:lpstr>
      <vt:lpstr>Lazy Linkage</vt:lpstr>
      <vt:lpstr>Starting Java Applications</vt:lpstr>
      <vt:lpstr>C Sort Example</vt:lpstr>
      <vt:lpstr>The Procedure Swap</vt:lpstr>
      <vt:lpstr>The Sort Procedure in C</vt:lpstr>
      <vt:lpstr>The Outer Loop</vt:lpstr>
      <vt:lpstr>The Inner Loop</vt:lpstr>
      <vt:lpstr>Preserving Registers</vt:lpstr>
      <vt:lpstr>Effect of Compiler Optimization</vt:lpstr>
      <vt:lpstr>Effect of Language and Algorithm</vt:lpstr>
      <vt:lpstr>Lessons Learnt</vt:lpstr>
      <vt:lpstr>Arrays vs. Pointers</vt:lpstr>
      <vt:lpstr>Example: Clearing an Array</vt:lpstr>
      <vt:lpstr>Comparison of Array vs. Ptr</vt:lpstr>
      <vt:lpstr>MIPS Instructions</vt:lpstr>
      <vt:lpstr>Instruction Encoding</vt:lpstr>
      <vt:lpstr>The Intel x86 ISA</vt:lpstr>
      <vt:lpstr>The Intel x86 ISA</vt:lpstr>
      <vt:lpstr>The Intel x86 ISA</vt:lpstr>
      <vt:lpstr>Basic x86 Registers</vt:lpstr>
      <vt:lpstr>Basic x86 Addressing Modes</vt:lpstr>
      <vt:lpstr>x86 Instruction Encoding</vt:lpstr>
      <vt:lpstr>Implementing IA-32</vt:lpstr>
      <vt:lpstr>Other RISC-V Instructions</vt:lpstr>
      <vt:lpstr>Instruction Set Extensions</vt:lpstr>
      <vt:lpstr>Fallacies</vt:lpstr>
      <vt:lpstr>Fallacies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詠傑 鍾</cp:lastModifiedBy>
  <cp:revision>202</cp:revision>
  <dcterms:created xsi:type="dcterms:W3CDTF">2008-07-27T22:34:41Z</dcterms:created>
  <dcterms:modified xsi:type="dcterms:W3CDTF">2024-12-16T19:58:29Z</dcterms:modified>
</cp:coreProperties>
</file>