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270" r:id="rId2"/>
    <p:sldId id="269" r:id="rId3"/>
    <p:sldId id="27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296" r:id="rId23"/>
    <p:sldId id="297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9" r:id="rId37"/>
    <p:sldId id="320" r:id="rId38"/>
    <p:sldId id="321" r:id="rId39"/>
    <p:sldId id="313" r:id="rId40"/>
    <p:sldId id="325" r:id="rId41"/>
    <p:sldId id="314" r:id="rId42"/>
    <p:sldId id="323" r:id="rId43"/>
    <p:sldId id="324" r:id="rId44"/>
    <p:sldId id="326" r:id="rId45"/>
    <p:sldId id="329" r:id="rId46"/>
    <p:sldId id="330" r:id="rId47"/>
    <p:sldId id="316" r:id="rId48"/>
    <p:sldId id="275" r:id="rId49"/>
    <p:sldId id="317" r:id="rId50"/>
    <p:sldId id="322" r:id="rId51"/>
    <p:sldId id="318" r:id="rId52"/>
  </p:sldIdLst>
  <p:sldSz cx="9144000" cy="6858000" type="screen4x3"/>
  <p:notesSz cx="7099300" cy="10234613"/>
  <p:custDataLst>
    <p:tags r:id="rId55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18" autoAdjust="0"/>
  </p:normalViewPr>
  <p:slideViewPr>
    <p:cSldViewPr>
      <p:cViewPr varScale="1">
        <p:scale>
          <a:sx n="119" d="100"/>
          <a:sy n="119" d="100"/>
        </p:scale>
        <p:origin x="12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5.xml"/><Relationship Id="rId5" Type="http://schemas.openxmlformats.org/officeDocument/2006/relationships/slide" Target="slides/slide24.xml"/><Relationship Id="rId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30BD27D-FD6D-4804-8F0C-65E153F271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494FD3-DC7D-4B7D-8446-86AF0EBBD1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149919D-E7A9-4A07-BBC9-D70792849532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C1042F3-A728-407B-AFE9-B0223D51D6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A3E8EE0-EFC1-4E7F-AAF1-98D5F78972A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186086-A79D-4410-B091-7616B3E27DD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DB0875-E71C-40C5-988B-70716584C8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2D5224-9585-4C96-A1B9-0ECBBAB6EB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D90D905-434B-40A7-BBB5-25E13DFCC50F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F3E2512-8649-4AE9-88EC-903BCF8075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B255EAE-F72D-4E11-B580-0651358541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256F1ED-DA5B-448B-80BB-127EF580DE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72FC6691-DC87-4349-9BEC-EB763E035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0629ED-2326-42BB-8B29-1C7F957C315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22C671-FE25-4D6A-8677-1FCC06C22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BE46C4-4C4B-457B-9905-13C2B77370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09133F-0E99-4D13-BB17-7B6AED4BC33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8EF0F4B2-E5BA-4261-8173-DE785B0CBE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14BAB2B1-502C-4AFC-9613-E978AE5B4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B12AFB-FA25-471B-8F36-0EFF24A248C4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49AB3403-4F9B-46E4-B9BE-3427AD7B1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64F71064-51DC-45E9-B9F9-684235F86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DFEC2A-73F8-4815-BF5E-257DCB281D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DF6F5E-61A1-4D40-A064-9B7A000F9D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FD14BD-E1EF-4336-B2B8-A756DAFBC687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33DEE429-BCC9-4529-A501-AA6DD2E604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93638CB9-D618-4755-9079-8C75B6934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BA114-5FAD-48F9-B91C-F2A8A6AFD7C2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33DD04AC-AE83-48C8-8BA7-92B1B333A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D06C060D-5B2D-4B19-A7A0-6C13FDCC2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F3BF3B-1E4D-42C1-8F92-D3EB9908F0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3CF320C-0103-4B0D-BB61-EFC82A6250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27CB4-F9F7-44F8-9FC8-FEDE930D519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25F77190-8EB2-4F88-8DF7-7A8856A16D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1E07781B-EF9D-4288-B1D8-1E13E2CE4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EF3D92-A0FA-4B96-BEC9-2403B41C019A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B5D48169-561E-4D34-B0D8-E9A2A90C9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362F69E0-0C66-415A-A99F-6B00EB27D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C88BF9-A5DC-4D51-9235-499A56B951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5451263-2F49-4499-82C5-EDE214CB42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0BC7E6-68A2-4E31-9D5E-E9B794E78B0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551B4E34-D56F-4087-B8E7-87668DFEA3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B2392267-0ECC-4EC7-9D3C-A7B82D25A3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CC1900-154B-4FD4-880B-E8EC6269CE88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DA0C3887-5835-4C08-9870-5CB4931A7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C917140B-5123-43CD-B152-E3DD11B74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37E0445-76E6-4AFB-8269-51C8740726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121BA9-028A-42D1-B534-1755004F07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2679E1-0CC8-4565-8033-CA087801BC2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18976766-9DE4-4E1E-841F-D673B88457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A5168157-494D-459F-9191-C0365E632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20A59-66C8-40C4-B747-C38E56015910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0AED8FE2-4DE9-4ADE-B547-415D8A4E7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1A47A916-7827-4853-9522-1EA17590A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1B24B9A-507D-4EF2-9D91-66998C3DD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C5F1202-1CAD-4774-BE3B-1D64170FB4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2C7EC-84BD-4478-8C2B-4233808040B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1ADA4FA-ECB9-4234-A57E-CE1D2B6418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A390A57-CEB1-4FAF-990B-E821B24FE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0EFE92-F829-4A14-B159-BCF97A7ADFF2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D1537965-8414-43BA-AD91-0E58758BF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0CAFAD94-8F8F-49BF-86D4-BC0D3DCB2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AE8A608-39D9-4133-98FA-9AC5D2D051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961A8ED-3EBA-4655-8907-656BB81D44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DBFFC1-D743-40B3-B9A2-D86FB8150FC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FC1605FE-4474-4186-A1B5-6A271EE61D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EB244915-970F-45E8-A673-BFB556602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25972-75F1-42AA-B7D8-3AFDCEDEC608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89E166FD-0A17-438F-9E8D-500A6AC56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B942491A-1150-4FAA-84A1-4031C9FB5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F764189-35C1-4049-84BF-F534348C5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C0D3243-F2CA-4B8A-9296-A71B8A836B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80BD5B-BD34-4638-9B35-FAAC929EABD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E805182B-3089-4EA4-B203-DDFD31D7E0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D9E0074F-75C8-449C-B2C4-3E827C61D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D58EA-ECB5-400F-8376-94D3CFB35C57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04A93240-7CC6-4DD8-B025-3D79A4CD2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A264FA9E-9AF6-4151-BBD5-8E3BFD465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2701CA9-E3B2-4FF0-A516-353BD324AF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73659CE-1A93-413A-A7C7-34B048D506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3E8BE-1C3A-4B5C-8170-4E8DDB32CC3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308DF96F-79E6-4867-91B4-A8B30F54EE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BD13C000-0EC0-498D-A80C-76AA46608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20A06-926F-40FC-87E1-CC32FD23571E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E7BA83CB-BD69-4319-B4FB-BCFCAA07C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2EED41E9-4551-4780-95DE-4C70D9B31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FB2B678-94DE-471F-830B-D6BE3906E6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B2D7ED3-ED71-4FC8-AEA4-E6070384F9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539326-3000-472E-B446-E3EDBA647C8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F931DD08-F364-4E2D-9EF5-BEA3345385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F01E3C21-BEBB-4AA4-B1AC-577611A12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5490D-23B0-4276-B187-0F2558115A49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4F359EC1-4627-4565-BE83-9087A8BDF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5F0C7F2E-4E78-4EFB-951E-F1AFC7474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DD2E8A1-F98E-4509-AB7F-21B6AAEB3B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460EF0F-424B-461F-AAFB-197AC32FAD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CDFF9-C121-4771-B68A-685B8383ADD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6FE51774-E779-4C65-829F-DFB4308BC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6E6C20E0-3C7B-42C2-A777-4299820B3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E91A17-6481-4417-9A17-024562022322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7C5F9DF2-1C74-4803-B898-55F36B18D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16A05F7F-8D10-4BB5-8F69-285DA3914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253A70-B27F-404C-8E00-BF8823120A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5F2B57F-43FB-4C6B-92ED-E562F62BB9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CEF991-0FD3-44AB-9CF1-4F43539EDBC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D90AB544-0A98-4289-A77E-ECC4DF92E6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57F79BF5-97F0-41DA-A3CF-64A9A5AC2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600C74-55D2-4E5D-816B-39EC980AF642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2F063AA8-4B24-4C33-9186-878FF0AE9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4AC227B5-9A07-4846-990D-97480E488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E5A99C2-19E8-405C-A732-E67CE28638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2D35FE-29B3-4BBB-AEE9-234FE41D6C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E8993A-F2AF-4661-9CDB-4F3D70EC3D9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7D1DBEA9-AA97-49AB-B5F6-9D8842D1B7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6BD8F7AC-A3CD-40E4-A235-075629CE5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4F73FD-7DAA-42EC-A47D-653F2AF08ECB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0E5C2C2A-6F2D-4122-A927-67B103603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E3857A58-5EA4-4FA8-ADB8-0D3AB93C7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E9503C2-12C3-4D5D-AD08-54FBD215B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27E8FF-38AE-438A-88F7-20895E2CAA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B0D42D-9D4C-46F3-8D57-8E6D5732D94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56E79E08-698E-4BCD-B0AA-357E002835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16F8E020-1116-4888-9DAA-0E436C44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55EB23-A1BA-40CD-886B-4D07AA056FBB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EB19466B-6E7A-4B36-8E88-73C35EA96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DD668463-5F2D-4BA7-B4A4-FBD9BFB51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21229E5-212E-4E14-82E4-320D297DF2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258439C-8E8F-419B-A3E6-04BA3941FE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1720C3-9FD4-48C8-AF6F-F9DA3BB432B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1DCE50DF-74D9-420E-AAAA-DCBE6D305B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85F561DE-219C-44ED-B7FA-3393B33A7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06CCE-BCA3-416F-BFA0-FB4A6B345A22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D4D4B5E3-EA26-42A6-8CBF-31190F791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44786C07-5949-4062-9E50-A30FCD6E0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0ED4705-AC81-445D-97B6-DB24EAEFDE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0FB2AB-837B-4D32-8035-82FB565D8E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1159B6-1F3F-44DB-9828-4991477D61F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97A086F2-1904-422A-AC16-834CCAC439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F4124C0-1512-415E-B77E-D9A9530DC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A87136-E957-4E3A-BC57-142D8DC13DA9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24818587-2C66-4A08-B6F2-F055C8FE1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414344E3-7420-4FD4-9384-3728A2FE2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EA23461-2A5D-4291-93FA-371F46C815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5DA1551-FD28-4A09-B2B4-907A9F5196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97E555-38D3-4FF5-95E8-1A790C5E301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568DBAE4-F15C-41F9-92C1-532E38754B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A2F3BB0F-9751-4726-B1F4-C6FB12DD5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5A736-1305-4EAE-965A-12BFCA76D0EA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5F029848-47CF-4F37-85C3-A09DE66D1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A4F1F4C4-2B79-486A-9E90-C6A026831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63156E-DB15-43C4-A725-142A1915E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232FA61-E89C-4576-A80A-E19DD95F47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D5CB1-27AC-4C7B-A38E-3DCA06BB927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B4E29903-E6E5-4575-8182-EAF2CED32D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700FE10-B4BC-484D-ADFC-A998CB9C3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6E3F2-73A2-4A49-8C8F-237240BC6E84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FC8538FF-6ED1-4E17-BCB2-79C2205E5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E4F9DA39-9966-40AF-9A4A-9A9A92587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1221B8-B7D7-4D6C-81DD-89FBA8542E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6ED91DE-CEA0-4871-8306-AA426FC1FB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3626A0-0CE4-43B0-B412-82977CDE37B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462A2FF8-0E25-4926-A595-487068680E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B9E9E7BE-4004-4F21-88F5-10499608C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E85AE1-8073-4E36-829A-D44CC85E1E11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10535ED3-8CB6-4EF0-B655-682D9868C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80DE4B3-587F-4827-884B-2AAAD23A1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FCBE773-C949-4536-AFF8-6294184264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AF7A6F8-E05F-4D0A-9833-8EA09B6154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10570-69BE-4EB2-8FA3-FFF6B0D03D3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73B10005-BFEB-4997-BEBD-DB1BE46573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9EA115F1-DCE7-499F-8CB3-0BB741887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B7C7C-7355-4F98-A708-9DBA5EC012B6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A06A1291-F40F-4EB2-803C-1DBC88616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7B173DAE-0B46-4493-8E7D-DFEB3E6CD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4673652-8848-41F9-B51B-EE7D9A371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45101A1-09C4-42D5-8DC1-802BE54258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6C13B-01E7-44E2-8C36-BDD19A4716A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1BBB2C48-1F02-4061-8525-92739E422E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DE59DFB0-EFEC-43BE-A220-5AF5DABAB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BF5159-6DAA-4094-83E4-41F67E2320B7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DD5C5400-83FF-44E6-98FF-85DEA9841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0229B1E9-1449-4C8A-ADD2-FC3EFC130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63D23B1-90A7-4D16-AD73-14D65CD87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5F2243B-077D-4281-8873-5F83DEF02E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2A1D67-738A-4FA9-A032-AEC8D63910D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8CEB5937-1D2D-4AAC-9725-BE4C7F5D58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7B42A5B8-C648-404B-A6A1-EEE0ADA80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26CBF-78D6-4C5E-84E7-BDC1C06BDDC4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AAE766F8-0018-4C15-A104-D139E4C2B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C63B3D30-7981-4A47-A652-548878913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14A82D-1D31-4744-9965-B4192894A9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743DAE4-9891-4896-9A0C-F745AE6EB1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72F203-AD38-4154-9676-8112ECBD37F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C263B84-2821-4C90-9EC6-E14648EB78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26AD9A56-4FEC-41B6-9D3C-7B9F73A75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F71E51-B46F-4C4E-9BB3-72D0331C229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63E39862-16C9-4FCA-9E9B-3EB2E4E2A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2336BB1E-EEA9-4C9C-81AE-88E1C8E53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476CEB9-3093-4BA1-B4CF-E819D72BC8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28E9CE7-0C7F-45EF-973B-2C854E218B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BB544A-CB1D-4CB0-93D6-E8E7B48E5DF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AD1F73E9-08DB-4DDB-B1D3-64EEE32367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D5E8C8F1-790B-4025-9AEB-E53FFB457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B0A202-BF46-458C-A66C-A073E74285CD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0C5295B2-8EE2-455F-A57C-7E5035A86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60B75A70-8598-430A-B5CF-D7AAA4A90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5E00A06-B889-443F-94E1-8FD401226F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30E9ACB-F1C2-46E3-9272-42A42D9F71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6BA6CF-3452-400A-B17E-56C0A50A19E7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5B1D4AED-4E6B-44BD-96B1-8452B49B1F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D2837301-86F4-4363-9F78-28AD37ED6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2F856A-44C4-4753-B9A7-4CB1EE21F833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4A8B14B4-E8D4-4CA9-B712-5B395613F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3CD1BBF1-40AB-4F45-B6CD-75802C714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B7B4295-39AA-4ADA-AB4B-226B5850C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BA5AFAC-B672-40AF-B22A-F303DFB44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3E7EF-83D7-48A8-9250-C8784441E637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8845ED1-1C07-411B-A206-55903D2C41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2AC6818A-7EFF-46E7-875B-D8B8AE20E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DB904-A5D2-48D9-8AAC-481EE9FAD495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00FEB50-E3E3-4F0D-88A4-762FB9D95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2F106F2B-82F3-4C27-8DE3-57F1E1F05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272EEAC-11A4-4D27-819B-88E48C4109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7306655-AB5C-4A69-AFA6-7B5153CE34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C3EA7-5102-4337-813B-807CBDCCC82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DA2D4AAA-07E5-4D85-AAE0-CBF95E6B9B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48EB4F38-FA94-40B3-AD97-F811B0BC3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3F6CA6-508F-4197-95AB-C2D71041C61C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AAB3CD84-F86E-4B82-90C5-066229B9E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38F48610-5566-4ABD-B82C-C190C665F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4FA6412-9ED5-4DF5-991D-57BF33256C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77A0C9B-9A46-49D5-BCA5-A41F37F7C1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2D8DB6-2538-4728-99BC-8A285BC7594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9A71EA06-B797-45DB-9D92-2D4954893A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884693D-A028-4AC5-A953-A8FD0CD10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E236E-8645-4995-B42E-83ADB9C8BE7E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45974278-BA78-435E-A6F3-125F7E8F2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9B3B3F68-C014-4F36-98BF-8C5253010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0AD24C4-5F0E-4F57-9DAF-77AA231E22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C0363E-EDE7-4938-9CE8-6505D455C3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E41770-7F32-48B2-A2AB-1E167402A76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01BA7E55-D3C8-4F03-957F-2C288238B9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DB1B97E1-182B-4376-A302-81ABDE7CC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A5B06-C82B-4F44-8404-4EF90B787D2A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C66DC30D-BADA-4D19-89BF-E4AB609BC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F9730ED3-1DC8-4051-B9B8-F5C0713B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AF65891-7C24-4262-B920-459B214D77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A041B2D-8D7A-42EA-8599-7BC75C0D5D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4C1CFB-BFEE-43DD-8AD9-0AAB8B722C0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2598A230-CC0C-4F21-8DFA-E99A769DB8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D5006C2A-B4BF-4621-80D2-309A58B2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1CB1A-7152-4408-B5B4-811AF05AA97A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44E8072E-09B7-46BD-ABD3-89156E379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825CE29D-4DEF-4EBA-B827-7C0359814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4237A65-D329-4FD5-A2A1-6F7BC7D6D6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A02DBB8-E311-45FE-BFA7-A5309487C5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59E52-0C36-4796-BAB0-BDCDF91A428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736D67C7-204E-4C43-9300-1DFEFB6BC7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6CC2664E-3DF2-4C8F-A844-A26B3868B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C60E01-6947-4836-9D5D-9FD479FF117C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4E7EBE2A-E53F-40FB-933C-59203F17E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F7CCF6B7-7B00-4EFA-975A-74F6EFCCB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3CC095D-DDBA-46EC-9FB8-94A54BCD6B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59DC08-E22E-4DA6-8C9F-E94F0FE182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7CBAD-71F3-4697-91CB-BFD8EB07751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9EADF1D3-5132-43BE-9D9F-442F19ABD5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B4EE46EF-15BE-45CA-B709-9C58EC6C0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7FB00E-B8D2-4535-8FAA-155908292C36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E3174D75-7206-4124-95DD-8AD78CE99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A2F9B828-BC6E-49BC-89A6-42BC6BB94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4874BED-6354-4763-A741-8457DE2C9E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53DC980-4854-46DD-BE8D-6991C5A935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778AD-A27C-402B-B234-C0E54E41C28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54E842F6-2D6C-4FEE-9B8A-CC897F6D8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4CF2218C-D185-495D-9F56-2F6BD1EED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714B7-2A09-4687-8E5E-2DF36D351AD0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36E7C4FE-3B97-4A14-A7ED-B67C5224F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B3CC3EF6-E47B-496F-AB44-2CA508542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CBB481-523B-4DB1-AEC7-DB132CC21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C32FE0-9760-4AD5-8F66-31304689DD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45BF10-9446-4666-AB5F-D4D3015ACAD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B6B2295A-2B87-405D-BED3-7C2BB6E185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9EE8F172-D25F-4901-BDC5-76DA90A8E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1EADB-774C-401C-8F25-E0BA18AAA09F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168B8773-3F38-42C3-AF3F-492B99919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A44EED84-CE70-4ACD-AC9A-8995998EA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5605FDB-0B32-4169-BC7B-1BDC7EF315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DEAA38F-5255-4C12-ABBD-F1DD679E36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565B80-EDCE-41F7-A2E4-2F162CF4E85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E83D557B-B802-499B-B38D-5ED5311E11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67D9D18E-940C-497E-89E7-90B0BBB9C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C70A9F-F042-414C-8CF2-5580CF9F5476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CF79AC9E-664B-4BC7-83EC-59F48EDF6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24148EEA-3FCA-416D-A6C1-F03B8B863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787AE22-91F7-4BCD-86E1-6891C1E32F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B0623F1-FFAD-492B-8614-E6B24518A8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2AF8E-0D04-49E0-86C2-BDDEDECE31C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A3F1DADF-8920-404D-A2CD-2E8E05840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AC4251DC-2B6C-4E5F-A733-8AD97F51A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F8BB6-61EE-4F63-9B65-CC07CB0ADEA0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5DFD9FB8-3E82-4C3D-878E-3A13E7A6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5A7A9764-9EF5-4D6C-B7BD-28D266ABF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946E01A-DC42-4DBD-8D73-D3F3CCEB2D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DBAF004-E12D-4D8B-A94E-B1E88D68D4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6AA7BC-A4AA-4C35-9231-4BA4099B7C8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E5DA7DD8-D86F-4B55-8CC8-87BA6690E0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28F0EF1B-FC4B-4124-A4F8-44685576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21E44-BAA3-4490-BF39-6091DFD46449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22A6F8CB-8AD8-4DE3-A7F9-0D0FAD0D6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5441CDB4-A1C2-4168-BB92-F18B42B4E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CB90D58-37F6-47D0-BD28-46D9EE09A8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DE6CFE3-81EF-4279-A28C-B2ED215A17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0E0DA-A148-4728-BA73-598F4118EBE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5C45705F-E5C6-4E7F-9D51-F2BDA78D04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6A517657-BBDA-4CCB-9C0D-7DA4AA9DE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DD76DE-EC5E-4013-8D28-8F26AD3ECBAB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193EED9E-7F06-4525-AA3C-608A5D2B6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A977512C-3DF9-452B-AD83-EFAB98C0E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635C58F-36F6-44C3-85F2-3D99E9F1E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DB35397-DE39-4A9A-A8C9-7FD29A22CC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CD8F6-86BB-4131-8DFC-9ED2187994B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E03626D2-B0A2-4FF9-A011-D77FF24DC7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BE5BFD9D-DD87-417E-98EB-B778D0EA0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0E0D0-3463-463C-B4C2-A9B530BBAA2D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6752E977-E7FA-4059-B0C5-35328B474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893A5517-1B70-4C42-87F4-B3CBC8ED0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790A195-1730-41FC-91A3-92D7D7E9E7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DFF8BB1-839F-4B20-B8B3-4E6D1FC88C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BD33D0-344E-4405-B8BD-82A99AC5D74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9146F917-B57F-41AA-9D59-920039574C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D2F32DF7-00F4-47A7-9D5E-2F702FF3F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CFC12E-007A-4AE7-A579-5DD8C31336A0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7F04EDDD-3EB5-4667-9349-1432177D0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A5862708-836F-4F47-A79A-C72664295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DA732FA-F2E2-48B7-8612-E232147A31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7E1B6A1-1114-4906-8F5B-A136D8516B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19EB0-E224-492D-8CA4-22B2F86D6BE9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9ED3D166-9806-4258-AC8B-199E949EC8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1D8ED329-601A-425D-BA6B-4283ACD1C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6137DE-BC5A-43F3-BB88-CCB9AE26139B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50479F6C-853D-4BBC-9624-963BE3515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FBC59EEB-D488-464C-A2F2-72FDF58A1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3B8BADB-FA1D-4EC9-AF83-44C97B0FD8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ABD688C-C364-4D15-B950-2D9D3F6BB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19EF16-3962-489D-8DB8-00459D77046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D1525CC0-996C-4B99-9E1B-836FE5278D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13B95235-E451-4F51-87D6-1FCFC0505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C0838-314B-440C-A0FD-1C67CC8B4EEA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13F54B51-E174-4B57-A92F-5F86225E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EF7034B0-A4F4-4B77-B00B-0AEC8E247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0E68AE-3050-4B8F-BD3B-9E319ED29F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CE5AA9B-A09C-4FF0-9C9D-F47C3A360F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BD8D11-720B-46AD-B627-8F79F94FE5F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E0EC423B-9F9D-4CE2-AF39-B3F9731CBA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83E8C6AB-91EB-4C6B-8478-FE7B35346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C2B2E-2482-4873-9759-A743E5C5AA39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B956F7D-AA44-4A2F-8E21-2860182B8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47F4E000-6F36-49D4-8C79-2FC6BF8F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F20828-2B0F-4D5A-AA96-0559A4F5EB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DCA12B6-AA09-4CCE-A1EB-8E977CC879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F2AC39-C082-403A-8287-8E79234F41C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08952D72-6BFA-4CE9-B2E3-250767781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C04D6D-188A-43B0-BDAA-1908E2FA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A7AB0-8D70-4739-AA3E-9694B6C91962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B9C06F44-CC8C-40DC-975D-273FF4043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3B30AE64-99AA-415C-8212-D00C1DDCD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FC485D-B59C-4B3A-90AF-AE0CB29BFD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929A57E-EC36-40A9-9C5F-A40A301130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8DE93-AE1D-4936-B482-27F60A13F6B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806EA1EC-F770-432D-827B-2CB2AB7099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273A19EC-4614-4991-B766-5DA4D664F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0A5091-BF52-4926-B572-D6F16B70CC4D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7A7041E2-ED11-4959-A3DD-6D41560DD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58336FD1-4578-43EE-928D-D58B5C965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AB6DD7E-F9D7-430F-BA1B-2CC1CF2DB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A73295E-C533-48F3-B32C-58F4FE7B1C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91056D-673D-4E11-AFC6-89EF008DAAB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40269665-74F2-439C-B2A4-3A1C39973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ED86304-679B-4AA8-BC68-AA752D053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030FBA-F4FE-4A18-B12F-C9236527E95F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03B44587-5F91-45F3-8784-D04C4A17E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37E2E48F-E21C-466B-8608-7E7D5EADD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3206D6D-523F-4A0E-B7FC-F99B5D48B7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67DE140-C17A-4CEE-9E72-F1ECCD855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8B6F11-187D-4493-A0AF-951C467BD93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9F78C0F4-C6CE-4F38-8767-4487A2923B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15486233-FCA3-466A-B6E2-AB75DD90A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4A818-CE4C-42D3-A0D2-2C2157D82350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3B82BD32-A97C-4173-AED1-4392085A7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104EED5A-5742-45BF-9A59-B0ECE7FAE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DB71661D-772A-4105-A11F-C9BB1682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428F09A-315A-4924-A997-4971C534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497CDBD3-6A14-4A37-885B-64F5D3E7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69171FC-FA8A-423D-8BBA-5DB36F04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3A5265D1-5637-4520-B327-49B0D1EB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493B8BD0-F410-4199-B72C-9FFF897F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83F20624-F841-4810-B31E-12D452FBE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1A5E9087-780C-40D2-A67C-85CC13C9D0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128C64E1-1F32-4207-873A-0A463B1A4B9D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BA87D99A-E8A1-4269-A701-C640A9DDCD3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C42D0A06-5FB7-4D5B-86F4-1828D73ABD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7350" y="92075"/>
            <a:ext cx="935038" cy="935038"/>
            <a:chOff x="8007350" y="92075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A49DF6B-0785-44A6-BD23-01F1940F7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07350" y="92075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45F854EA-CC82-4ECB-AAE2-8F8DCD94382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20050" y="293688"/>
              <a:ext cx="909638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89FDC423-1C94-4E0C-B52A-4FE797BE197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5300" y="492125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2</a:t>
              </a:r>
              <a:r>
                <a:rPr lang="en-GB" sz="1400" baseline="30000" dirty="0">
                  <a:solidFill>
                    <a:schemeClr val="bg1"/>
                  </a:solidFill>
                </a:rPr>
                <a:t>nd</a:t>
              </a:r>
              <a:r>
                <a:rPr lang="en-GB" sz="1400" dirty="0">
                  <a:solidFill>
                    <a:schemeClr val="bg1"/>
                  </a:solidFill>
                </a:rPr>
                <a:t> ed.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5005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EEBFDAD-530B-440C-B6AB-7DA5544BF9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D9BFE56-C46A-4C42-9CD9-49052F9B1D6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129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5D3E72A-00AD-4E5E-B39F-FCD5952572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64524169-153D-4D79-9A42-31DBFF52309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4078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8EB06A0-0976-4026-97AA-81CA13C0C4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F81DBA1-6AA0-4AB3-8E92-9E0AF70D5BA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10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2D122AA-997E-4CF8-BB8B-026EAB882E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2F3E2DC9-BE2B-4FE1-9D3F-55182D3C86B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1D9F42E-6F66-407B-A4F3-D5790C34A7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7E91501-246C-4DC3-9652-D738970B69D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75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1A8F4D3-766D-42DC-B6F6-14A553ED19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3F1CE062-8733-48D9-803F-6997C3E45FC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32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F16C55A-21FA-4FAE-9398-90073F27FB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199421E9-E035-4C00-99AA-AAF8CE85733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84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C19D533-642A-4BD4-97EA-DDB264C5A0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43B3BCC4-79AB-4EDA-9D4A-FDDDEEC38BE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17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11988D5-2C8C-417F-B6C9-D225ED683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97CD6699-6C90-488A-AD71-0A14B71473B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370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04F5B00-C43D-45A9-BF10-F01010A585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82BEA36B-2ACA-496A-B0B5-B82AA26E1E8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26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F68A0795-8DE1-498A-AD83-4E282E6C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8D3FED7B-C540-46DE-8951-BEBA419F9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ACCB9D9-8AF6-4BCC-AEE1-2C2FB54C2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A149A7D6-B421-435D-B179-CDA1E567F1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D907E0C4-1A37-4F1B-8357-6D69716A9DA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B219E0D6-0D58-43A8-B9BD-2C9995E7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10D9A527-BDD1-40F3-8B60-D88532A8A7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F1BFDA8D-DB7F-4381-AE6A-3D02CB6E0F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CD4741D4-3EE3-46F5-8F72-23F801C998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14B82D45-293F-4725-96F3-C3E589AE7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4A5F121-F9DE-48DE-BEC9-9CA4FF850C8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83C8D2E-0F81-49AF-A4AC-915EAEA99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6CB28D6-A58A-4E61-8E65-096541C3B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Four multiply instructions:</a:t>
            </a:r>
          </a:p>
          <a:p>
            <a:pPr lvl="1" eaLnBrk="1" hangingPunct="1"/>
            <a:r>
              <a:rPr lang="en-US" altLang="en-US" sz="2400"/>
              <a:t>mul:  multiply</a:t>
            </a:r>
          </a:p>
          <a:p>
            <a:pPr lvl="2" eaLnBrk="1" hangingPunct="1"/>
            <a:r>
              <a:rPr lang="en-US" altLang="en-US" sz="2000"/>
              <a:t>Gives the lower 64 bits of the product</a:t>
            </a:r>
          </a:p>
          <a:p>
            <a:pPr lvl="1" eaLnBrk="1" hangingPunct="1"/>
            <a:r>
              <a:rPr lang="en-US" altLang="en-US" sz="2400"/>
              <a:t>mulh:  multiply high</a:t>
            </a:r>
          </a:p>
          <a:p>
            <a:pPr lvl="2" eaLnBrk="1" hangingPunct="1"/>
            <a:r>
              <a:rPr lang="en-US" altLang="en-US" sz="2000"/>
              <a:t>Gives the upper 64 bits of the product, assuming the operands are signed</a:t>
            </a:r>
          </a:p>
          <a:p>
            <a:pPr lvl="1" eaLnBrk="1" hangingPunct="1"/>
            <a:r>
              <a:rPr lang="en-US" altLang="en-US" sz="2400"/>
              <a:t>mulhu:  multiply high unsigned</a:t>
            </a:r>
          </a:p>
          <a:p>
            <a:pPr lvl="2" eaLnBrk="1" hangingPunct="1"/>
            <a:r>
              <a:rPr lang="en-US" altLang="en-US" sz="2000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 sz="2400"/>
              <a:t>mulhsu:  multiply high signed/unsigned</a:t>
            </a:r>
          </a:p>
          <a:p>
            <a:pPr lvl="2" eaLnBrk="1" hangingPunct="1"/>
            <a:r>
              <a:rPr lang="en-US" altLang="en-US" sz="2000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 sz="2400"/>
              <a:t>Use mulh result to check for 64-bit overflow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814AF542-465A-433F-BAA4-8FF53D1F5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B11C6F4-8DDD-428D-B576-0C8B95267C1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EEB93AE-3D26-419D-89EC-27C964ECB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C39812D-919B-4950-A11C-B0C36FFAA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E91DD679-E7E8-492D-B1A9-F030302D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  10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1A568516-1BB4-4AA3-B0B9-5B0C76FFC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13E94855-5FCE-415B-9984-86A551615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261CD5-FC19-46E8-9D9B-B13B4D48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783A6A96-64A3-4505-9836-0B2ED373B58D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6F5AC3BC-3895-4B70-A988-EF7A803A03E9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EDD4AF52-8ECD-442F-8136-DAD71E3BD9EC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9325BFC6-F08D-44E1-A29F-8E3B21246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E5543475-61EA-424A-AAE0-B9D3B0EEF775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F3DA4514-5D8A-455C-9FEE-40A60F1E83A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F5977F59-B9E4-451C-8B2D-929E6535FA27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E40992A2-4DCF-42B2-86F6-71E8EBDB364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§3.4 Division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938D87F7-FFC4-44C2-8938-3B0AD29219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E08F21B-4849-4464-A917-739DE8C28B7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43BFA2E-FBBC-40AF-8638-2197AB97A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27652" name="AutoShape 5">
            <a:extLst>
              <a:ext uri="{FF2B5EF4-FFF2-40B4-BE49-F238E27FC236}">
                <a16:creationId xmlns:a16="http://schemas.microsoft.com/office/drawing/2014/main" id="{8062F495-9B14-4C74-AE24-7171ECCD58AA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832657F8-9813-49B7-A36D-0F9B272BC773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4" name="Picture 1">
            <a:extLst>
              <a:ext uri="{FF2B5EF4-FFF2-40B4-BE49-F238E27FC236}">
                <a16:creationId xmlns:a16="http://schemas.microsoft.com/office/drawing/2014/main" id="{F0A38C1D-5B83-4C3A-96DB-15C29BCC0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20938"/>
            <a:ext cx="4608513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">
            <a:extLst>
              <a:ext uri="{FF2B5EF4-FFF2-40B4-BE49-F238E27FC236}">
                <a16:creationId xmlns:a16="http://schemas.microsoft.com/office/drawing/2014/main" id="{7609DE7A-4AAB-459B-A863-3D477030F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397192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1A499FEB-2DB4-4248-ABB0-F6E61F18DB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EC8F9C23-83FD-4A9A-80EB-54859ACE8F0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92A77A6-4074-4F1E-98D5-5E0495BBB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7E5DCA7-106F-4FB8-B2B9-3CCA216A5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  <p:pic>
        <p:nvPicPr>
          <p:cNvPr id="29701" name="Picture 1">
            <a:extLst>
              <a:ext uri="{FF2B5EF4-FFF2-40B4-BE49-F238E27FC236}">
                <a16:creationId xmlns:a16="http://schemas.microsoft.com/office/drawing/2014/main" id="{ECD52336-4294-40AB-B85D-979528F7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4313"/>
            <a:ext cx="544353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5ED7077B-DA70-4A76-A5A6-CC5344CBB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C76FC73-006A-4286-9BDD-AE04E82A449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30FC1F0-B773-4853-A851-B03404DBD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AFA914A-D398-4783-A256-8ECD344FA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E48E8B9-68BD-41BE-ACDA-7C6025154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7697262-3455-42D9-B22B-5333B09413F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9262B59-A577-4DA5-8004-E0C7B53D5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Division</a:t>
            </a:r>
            <a:endParaRPr lang="en-AU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6E4AA50-706C-47E4-8889-8C1F2E753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6E867FB9-C631-4C46-AD76-0B49DE9897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B8A67EAB-FB54-437F-8F70-19D484BAEFF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0FF636F-D4ED-49C7-A66A-8FB6A8A88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0080807-857C-442C-A262-340EFA509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±1.</a:t>
            </a:r>
            <a:r>
              <a:rPr lang="en-US" altLang="en-US" i="1">
                <a:cs typeface="Arial" panose="020B0604020202020204" pitchFamily="34" charset="0"/>
              </a:rPr>
              <a:t>xxxxxxx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× 2</a:t>
            </a:r>
            <a:r>
              <a:rPr lang="en-US" altLang="en-US" i="1" baseline="3000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panose="020B06090405040202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1EF87575-0D34-4B60-9D28-32B848945129}"/>
              </a:ext>
            </a:extLst>
          </p:cNvPr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normalized</a:t>
            </a:r>
            <a:endParaRPr lang="en-AU" altLang="en-US" sz="180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3CA3684A-7219-4803-A69D-649637D3D1C0}"/>
              </a:ext>
            </a:extLst>
          </p:cNvPr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A2D0699D-37D7-4CB7-9B35-76EAA66BE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37AB99FB-8DA4-4BAC-8146-EE44F9EC247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§3.5 Floating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49D84671-725E-4200-BDC8-7919C60D6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F01310E-68E9-4BE0-9146-E8A13AF830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4DBA22E-9DB7-49AA-B1F6-B1D0F44ED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4E6A6A5-9140-4950-8B91-AB6E6402E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7CF75F69-C811-4313-8FC6-BC285E5655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EBAD9E81-3FC6-4165-A753-8F79E81FD57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9939" name="Rectangle 10">
            <a:extLst>
              <a:ext uri="{FF2B5EF4-FFF2-40B4-BE49-F238E27FC236}">
                <a16:creationId xmlns:a16="http://schemas.microsoft.com/office/drawing/2014/main" id="{D326C12B-6C33-46D5-AE0C-BA13339E6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39940" name="Rectangle 11">
            <a:extLst>
              <a:ext uri="{FF2B5EF4-FFF2-40B4-BE49-F238E27FC236}">
                <a16:creationId xmlns:a16="http://schemas.microsoft.com/office/drawing/2014/main" id="{40632FBE-F1A8-4665-BAE2-0E19DD20A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Single: Bias = 127; Double: Bias = 1203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BCC13B5F-E487-44DB-9EC9-82FBC91E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8383635-D75A-4975-9716-02B9C192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D9010778-0064-4A61-AF36-EC777BB8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E5F8EB63-C6B6-45EA-8897-0CFD5088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EFF070C0-42BA-4461-A06E-47C55E7D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39946" name="Object 9">
            <a:extLst>
              <a:ext uri="{FF2B5EF4-FFF2-40B4-BE49-F238E27FC236}">
                <a16:creationId xmlns:a16="http://schemas.microsoft.com/office/drawing/2014/main" id="{FCB655AB-FCDC-4CC7-8078-192DC3A31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D858A87E-C3A5-4152-9CA4-55851DA782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CB61AFF7-5DB6-425F-84E3-789ACAAD41E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DCEA560B-4456-4223-B08C-35634E5A9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CF20739C-5B5B-4EDD-96C6-0FA229847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00000000 and 11111111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–126</a:t>
            </a:r>
            <a:r>
              <a:rPr lang="en-US" altLang="en-US" sz="240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+127</a:t>
            </a:r>
            <a:r>
              <a:rPr lang="en-US" altLang="en-US" sz="240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A1C05D23-DC34-4DA1-8921-B62B642A34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561398E-C713-4F3B-AC9C-D2E77DBBB14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FBAF72B1-492F-4319-B963-01E873848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B071BE00-FE3E-4C4F-A80A-FD431B0B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>
            <a:extLst>
              <a:ext uri="{FF2B5EF4-FFF2-40B4-BE49-F238E27FC236}">
                <a16:creationId xmlns:a16="http://schemas.microsoft.com/office/drawing/2014/main" id="{45898E5B-8313-418C-AB0D-C6DCA1533C2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E327A434-67D3-4126-82E1-8DFC106AD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AE6760E-F611-481F-AA46-CFBDC859A5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A2CC0EF7-877B-438A-845F-A2C971FDA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DDE4736D-73D5-4468-A733-D018DB3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–1022</a:t>
            </a:r>
            <a:r>
              <a:rPr lang="en-US" altLang="en-US" sz="240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+1023</a:t>
            </a:r>
            <a:r>
              <a:rPr lang="en-US" altLang="en-US" sz="240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F679D3D3-B354-42F2-B5E4-2B83492074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1B21D3D-E389-4040-82BC-B9878D769EF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E8AB3595-DAA5-4464-82A6-02B9CAE73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0554C685-D333-4290-884F-0D63222C4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precision</a:t>
            </a:r>
          </a:p>
          <a:p>
            <a:pPr lvl="1" eaLnBrk="1" hangingPunct="1"/>
            <a:r>
              <a:rPr lang="en-US" altLang="en-US"/>
              <a:t>all fraction bits are significant</a:t>
            </a:r>
          </a:p>
          <a:p>
            <a:pPr lvl="1" eaLnBrk="1" hangingPunct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 eaLnBrk="1" hangingPunct="1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 eaLnBrk="1" hangingPunct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 eaLnBrk="1" hangingPunct="1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1088AB19-DBD7-4217-9910-26C524256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7B632BC-C1D4-4563-AFE4-333C17BFF71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1305BE1-BF58-4587-91EF-A39CE77F1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19F7240-AE26-4795-9409-3A37EE3A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F139AA2D-E32D-435B-8EE2-36E00682D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2484892-D1BA-415F-BB39-78E68A9560C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59B7E7B-DAB5-4309-980E-FA7A1AB8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AC34D57-A2C2-4F98-ADD9-95AB5414E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–5.0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6E3A8B90-C7C3-4B3A-A7AD-DC6A3BE3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6A8BC23-C936-4ECB-90A8-470BE3A4378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FD05A63F-1775-484D-95FB-253F1501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52228" name="Rectangle 10">
            <a:extLst>
              <a:ext uri="{FF2B5EF4-FFF2-40B4-BE49-F238E27FC236}">
                <a16:creationId xmlns:a16="http://schemas.microsoft.com/office/drawing/2014/main" id="{70A51765-9C1B-4523-9024-BD4CE067E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CFCE39-4F1C-433F-85D5-F2D8B05D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Smaller than normal numbers</a:t>
            </a:r>
          </a:p>
          <a:p>
            <a:pPr lvl="1" eaLnBrk="1" hangingPunct="1"/>
            <a:r>
              <a:rPr lang="en-US" altLang="en-US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Denormal with fraction = 000...0</a:t>
            </a:r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B1CDB448-794E-44BF-9AD1-1D5DC576719F}"/>
              </a:ext>
            </a:extLst>
          </p:cNvPr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p:graphicFrame>
        <p:nvGraphicFramePr>
          <p:cNvPr id="52231" name="Object 8">
            <a:extLst>
              <a:ext uri="{FF2B5EF4-FFF2-40B4-BE49-F238E27FC236}">
                <a16:creationId xmlns:a16="http://schemas.microsoft.com/office/drawing/2014/main" id="{56F85167-9929-4384-BA6A-DD8017369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1">
            <a:extLst>
              <a:ext uri="{FF2B5EF4-FFF2-40B4-BE49-F238E27FC236}">
                <a16:creationId xmlns:a16="http://schemas.microsoft.com/office/drawing/2014/main" id="{66A952E8-9388-4919-9D69-D4D502D25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73EFE2BC-78F7-4C85-9DF0-BFF4F79C2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D927612-4AC0-4C43-8888-43C85A7DFF1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9872573E-8E88-4400-A240-E9A9C3E1F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7EE56A44-3E1B-4C3B-9581-9A9728D0B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EAA9E539-8E38-4D85-8061-FDCEA5EB7E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2338003-5E4A-4013-AA8E-366F32FD792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3BDA6172-F1E5-40F7-BDBB-675928347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54000EFF-E773-414B-8303-BEA3E8322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+ 1.610 × 10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  <a:r>
              <a:rPr lang="en-US" altLang="en-US" sz="2400"/>
              <a:t> = 10.015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1.0015 × 10</a:t>
            </a:r>
            <a:r>
              <a:rPr lang="en-US" altLang="en-US" sz="2400" baseline="3000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1.002 × 10</a:t>
            </a:r>
            <a:r>
              <a:rPr lang="en-US" altLang="en-US" sz="2400" baseline="30000"/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07D3F66B-0463-4CF3-9743-4E0C66409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25159B75-4B3F-4C08-98F9-B9EAC0644A5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E2F5B188-7E71-4465-AF28-D5A45AC11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227AA786-1309-422E-8B35-8C3938856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–1.110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–2</a:t>
            </a:r>
            <a:r>
              <a:rPr lang="en-US" altLang="en-US" sz="240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</a:t>
            </a:r>
            <a:r>
              <a:rPr lang="en-US" altLang="en-US" sz="2400"/>
              <a:t>1 = 0.001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 (no change)  = 0.0625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25AA735E-4F5A-49E0-AE97-76C5AF1F7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8F96402-3A2A-45E6-9297-BA260E17952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687A1F9-193F-49BD-AB66-F011981E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7809B0E-E17A-4812-8EAC-4E6382BFE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Much more complex than integer adder</a:t>
            </a:r>
          </a:p>
          <a:p>
            <a:pPr eaLnBrk="1" hangingPunct="1"/>
            <a:r>
              <a:rPr lang="en-US" altLang="en-US"/>
              <a:t>Doing it in one clock cycle would take too long</a:t>
            </a:r>
          </a:p>
          <a:p>
            <a:pPr lvl="1" eaLnBrk="1" hangingPunct="1"/>
            <a:r>
              <a:rPr lang="en-US" altLang="en-US"/>
              <a:t>Much longer than integer operations</a:t>
            </a:r>
          </a:p>
          <a:p>
            <a:pPr lvl="1" eaLnBrk="1" hangingPunct="1"/>
            <a:r>
              <a:rPr lang="en-US" altLang="en-US"/>
              <a:t>Slower clock would penalize all instructions</a:t>
            </a:r>
          </a:p>
          <a:p>
            <a:pPr eaLnBrk="1" hangingPunct="1"/>
            <a:r>
              <a:rPr lang="en-US" altLang="en-US"/>
              <a:t>FP adder usually takes several cycles</a:t>
            </a:r>
          </a:p>
          <a:p>
            <a:pPr lvl="1" eaLnBrk="1" hangingPunct="1"/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8471BAED-0370-4AEB-A9DE-3091995934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EB21DB7E-F631-4366-8052-60199657DFC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CA3A204-5367-4E42-8A07-5283BCAC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941BC184-23B6-4DAC-98E3-479582B23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74627BBA-0A84-4F2C-93C4-F6DC2A423618}"/>
              </a:ext>
            </a:extLst>
          </p:cNvPr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29DFE3FF-DEAA-4B9C-8400-29BDFAEE4946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B8F0A2AC-530B-4995-AC7E-FD132BB8387A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7089F880-D6DB-4F6D-A7F9-3336739A80F3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C0DDDE6C-B5A5-4EC5-9EBD-F98F7264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59A255B4-4864-4C5B-8026-90D2F4D3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C1A3FD9C-2785-4530-AEC6-FFB59F07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E96C4BF1-C211-4BA7-B713-56B1CA54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35A083BE-175F-4A67-ADEA-BB74E0CCD1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FA7518D-2FE1-4919-9699-C71202BAA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C5D01AA-19AA-4872-8474-61710C931BE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633514F3-6656-4E14-AF75-69AF268F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>
            <a:extLst>
              <a:ext uri="{FF2B5EF4-FFF2-40B4-BE49-F238E27FC236}">
                <a16:creationId xmlns:a16="http://schemas.microsoft.com/office/drawing/2014/main" id="{A0B85B7D-7CC9-45D8-A0FB-959469C50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F6C4609-AD60-4F2F-BA49-27E494B58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71537817-7763-4945-806C-FAC16E73859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D8A8CBF-7748-4525-8B63-698451B3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Adding +ve and –ve operands, no overflow</a:t>
            </a:r>
          </a:p>
          <a:p>
            <a:pPr lvl="1" eaLnBrk="1" hangingPunct="1"/>
            <a:r>
              <a:rPr lang="en-US" altLang="en-US" sz="2400"/>
              <a:t>Adding two +ve operands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  <a:p>
            <a:pPr lvl="1" eaLnBrk="1" hangingPunct="1"/>
            <a:r>
              <a:rPr lang="en-US" altLang="en-US" sz="2400"/>
              <a:t>Adding two –ve operands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D802596A-29AB-47E6-B76D-13F8AD04C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087634C-7A2D-4E17-BB61-8CDB6EAA969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CE9ED084-B14D-4488-992E-F71191BB1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5365DD8E-4A83-482C-AAF3-B3A71547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10</a:t>
            </a:r>
            <a:r>
              <a:rPr lang="en-US" altLang="en-US" sz="2000" baseline="30000"/>
              <a:t>10</a:t>
            </a:r>
            <a:r>
              <a:rPr lang="en-US" altLang="en-US" sz="2000"/>
              <a:t> × 9.200 × 10</a:t>
            </a:r>
            <a:r>
              <a:rPr lang="en-US" altLang="en-US" sz="2000" baseline="3000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9.200 = 10.212  </a:t>
            </a:r>
            <a:r>
              <a:rPr lang="en-US" altLang="en-US" sz="2000">
                <a:sym typeface="Symbol" panose="05050102010706020507" pitchFamily="18" charset="2"/>
              </a:rPr>
              <a:t>  10.212 </a:t>
            </a:r>
            <a:r>
              <a:rPr lang="en-US" altLang="en-US" sz="2000"/>
              <a:t>× 10</a:t>
            </a:r>
            <a:r>
              <a:rPr lang="en-US" altLang="en-US" sz="2000" baseline="30000"/>
              <a:t>5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1.0212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+1.021 × 10</a:t>
            </a:r>
            <a:r>
              <a:rPr lang="en-US" altLang="en-US" sz="2000" baseline="30000"/>
              <a:t>6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0779E68D-B215-4EE8-9B6B-F9AEF3E81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65E6338-E2EC-4371-A1F9-E880481B795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7FDD3263-5D00-4758-87F1-5FFDDD175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D2DA2915-90BE-4A99-8C1B-AD3797F04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–1</a:t>
            </a:r>
            <a:r>
              <a:rPr lang="en-US" altLang="en-US" sz="2000"/>
              <a:t> × 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–2</a:t>
            </a:r>
            <a:r>
              <a:rPr lang="en-US" altLang="en-US" sz="200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1.110</a:t>
            </a:r>
            <a:r>
              <a:rPr lang="en-US" altLang="en-US" sz="2000" baseline="-25000"/>
              <a:t>2</a:t>
            </a:r>
            <a:r>
              <a:rPr lang="en-US" altLang="en-US" sz="2000"/>
              <a:t> = 1.1102  </a:t>
            </a:r>
            <a:r>
              <a:rPr lang="en-US" altLang="en-US" sz="2000">
                <a:sym typeface="Symbol" panose="05050102010706020507" pitchFamily="18" charset="2"/>
              </a:rPr>
              <a:t>  </a:t>
            </a: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sign: +ve × –ve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 = –0.21875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D6E47F8A-756B-45A0-9614-C60C30A0B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B017C2D-089E-4255-8A7A-4D8FC314B2A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560EBCB-F2F5-41A6-99EE-25128F261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626E83C-AF83-4619-A06B-42CF23D9A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2E842397-CEC0-408E-A62B-E4520D7048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D3F4123B-23B1-42A9-A4CA-4F69EFF95C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1C1E8B4C-E89C-4983-9EC5-629BB53A3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RISC-V</a:t>
            </a:r>
            <a:endParaRPr lang="en-AU" altLang="en-US"/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5B0395CF-15D6-4869-9208-E43FC724A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registers: f0, …, 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double-precision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single-precision values stored in the lower 32 bits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flw, fld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fsw, fsd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6D735080-51F7-4F99-AF65-E5DB69278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7B5BC70-99E2-4B49-B04F-136D141703A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15C9706F-99F2-40D2-8AC4-4BC5DEF3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RISC-V</a:t>
            </a:r>
            <a:endParaRPr lang="en-AU" altLang="en-US"/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82F64C9C-6E46-42E4-9E44-422F82FA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fadd.s, fsub.s, fmul.s, fdiv.s, fsqrt.s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fadds.s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fadd.d, fsub.d, fmul.d, fdiv.d, fsqrt.d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fadd.d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feq.s, flt.s, fle.s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feq.d, flt.d, fle.d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Result is 0 or 1 in integer destination register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Use beq, bne to branch on comparison result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B.cond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4A0F7978-EA9E-4D54-A978-A7ACB186A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13FD103-8D5E-452E-B744-2C1B21D4361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F599ECAA-A991-4DFC-8CB0-9CBD1AAB3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8B07439A-A371-44EB-A4B0-93B7103BF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	float f2c (float 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return ((5.0/9.0)*(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 - 32.0));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/>
              <a:t> in f10, result in f10, literals in global memory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Compiled 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1800" dirty="0">
                <a:latin typeface="Lucida Console" panose="020B0609040504020204" pitchFamily="49" charset="0"/>
              </a:rPr>
              <a:t>f2c: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f0,const5(x3)  // f0 = 5.0f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f1,const9(x3)  // f1 =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fdiv.s</a:t>
            </a:r>
            <a:r>
              <a:rPr lang="en-US" altLang="en-US" sz="1800" dirty="0">
                <a:latin typeface="Lucida Console" panose="020B0609040504020204" pitchFamily="49" charset="0"/>
              </a:rPr>
              <a:t> f0, f0, f1  // f0 = 5.0f /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f1,const32(x3) // f1 = 32.0f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fsub.s</a:t>
            </a:r>
            <a:r>
              <a:rPr lang="en-US" altLang="en-US" sz="1800" dirty="0">
                <a:latin typeface="Lucida Console" panose="020B0609040504020204" pitchFamily="49" charset="0"/>
              </a:rPr>
              <a:t> f10,f10,f1  // f10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fahr</a:t>
            </a:r>
            <a:r>
              <a:rPr lang="en-US" altLang="en-US" sz="1800" dirty="0">
                <a:latin typeface="Lucida Console" panose="020B0609040504020204" pitchFamily="49" charset="0"/>
              </a:rPr>
              <a:t> –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fmul.s</a:t>
            </a:r>
            <a:r>
              <a:rPr lang="en-US" altLang="en-US" sz="1800" dirty="0">
                <a:latin typeface="Lucida Console" panose="020B0609040504020204" pitchFamily="49" charset="0"/>
              </a:rPr>
              <a:t> f10,f0,f10  // f10 = (5.0f/9.0f) * (</a:t>
            </a:r>
            <a:r>
              <a:rPr lang="en-US" altLang="en-US" sz="1800" dirty="0" err="1">
                <a:latin typeface="Lucida Console" panose="020B0609040504020204" pitchFamily="49" charset="0"/>
              </a:rPr>
              <a:t>fahr</a:t>
            </a:r>
            <a:r>
              <a:rPr lang="en-US" altLang="en-US" sz="1800" dirty="0">
                <a:latin typeface="Lucida Console" panose="020B0609040504020204" pitchFamily="49" charset="0"/>
              </a:rPr>
              <a:t>–32.0f)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jalr</a:t>
            </a:r>
            <a:r>
              <a:rPr lang="en-US" altLang="en-US" sz="1800" dirty="0">
                <a:latin typeface="Lucida Console" panose="020B0609040504020204" pitchFamily="49" charset="0"/>
              </a:rPr>
              <a:t>   x0,0(x1)    // 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F2D81A30-33D0-4650-B330-0F9836299E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17F449A-8FDA-4CDE-99C0-DAD479A944B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E6661EB-F049-4D61-9348-CCFE31B54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CFC8EE0-4A40-40EC-850E-7D422BAC6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= C + A </a:t>
            </a:r>
            <a:r>
              <a:rPr lang="en-US" altLang="en-US" sz="2800">
                <a:cs typeface="Arial" panose="020B0604020202020204" pitchFamily="34" charset="0"/>
              </a:rPr>
              <a:t>×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c[][],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a[][], double b[][])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size_t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 &lt;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 &lt;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 &lt;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c[i][j] = c[i][j]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a[i][k] * b[k][j];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c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a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</a:t>
            </a:r>
            <a:r>
              <a:rPr lang="en-US" altLang="en-US" sz="2400"/>
              <a:t> in x10, x11, x12,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x5, x6, x7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5">
            <a:extLst>
              <a:ext uri="{FF2B5EF4-FFF2-40B4-BE49-F238E27FC236}">
                <a16:creationId xmlns:a16="http://schemas.microsoft.com/office/drawing/2014/main" id="{DDFEE096-1D2F-450B-94A0-8580DF67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/>
              <a:t>  RISC-V code: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  <a:r>
              <a:rPr lang="en-AU" altLang="en-US" sz="1600" dirty="0">
                <a:latin typeface="Lucida Console" panose="020B0609040504020204" pitchFamily="49" charset="0"/>
              </a:rPr>
              <a:t>mm:...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600" dirty="0">
                <a:latin typeface="Lucida Console" panose="020B0609040504020204" pitchFamily="49" charset="0"/>
              </a:rPr>
              <a:t>		</a:t>
            </a:r>
            <a:r>
              <a:rPr lang="en-AU" altLang="en-US" sz="1400" dirty="0">
                <a:latin typeface="Lucida Console" panose="020B0609040504020204" pitchFamily="49" charset="0"/>
              </a:rPr>
              <a:t> li    x28,32       // x28 = 32 (row size/loop end)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li    x5,0         //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L1:    li    x6,0         // j = 0; initialize 2nd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L2:    li    x7,0         // k = 0; initialize 3rd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x30,x5,5     // x30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2**5 (size of row of c)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>
                <a:latin typeface="Lucida Console" panose="020B0609040504020204" pitchFamily="49" charset="0"/>
              </a:rPr>
              <a:t>add   x30,x30,x6   // x30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size(row) + j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x30,x30,3    // x30 = byte offset of 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>
                <a:latin typeface="Lucida Console" panose="020B0609040504020204" pitchFamily="49" charset="0"/>
              </a:rPr>
              <a:t>add   x30,x10,x30  // x30 = byte address of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fld</a:t>
            </a:r>
            <a:r>
              <a:rPr lang="en-US" altLang="en-US" sz="1400" dirty="0">
                <a:latin typeface="Lucida Console" panose="020B0609040504020204" pitchFamily="49" charset="0"/>
              </a:rPr>
              <a:t>   f0,0(x30)    // f0 =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L3: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x29,x7,5     // x29 = k * 2**5 (size of row of b)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add   x29,x29,x6   // x29 = k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x29,x29,3    // x29 = byte offset of 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add   x29,x12,x29  // x29 = byte address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f1,0(x29)    // f1 = b[k][j]</a:t>
            </a:r>
          </a:p>
        </p:txBody>
      </p:sp>
      <p:sp>
        <p:nvSpPr>
          <p:cNvPr id="78851" name="Footer Placeholder 2">
            <a:extLst>
              <a:ext uri="{FF2B5EF4-FFF2-40B4-BE49-F238E27FC236}">
                <a16:creationId xmlns:a16="http://schemas.microsoft.com/office/drawing/2014/main" id="{15F6B55A-07C5-4F2A-8597-D3B6661800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B0982CD-74B4-41C7-99DA-B6118BD44E0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082AFBA7-FF59-48E7-8A33-6B0B8AC3A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>
            <a:extLst>
              <a:ext uri="{FF2B5EF4-FFF2-40B4-BE49-F238E27FC236}">
                <a16:creationId xmlns:a16="http://schemas.microsoft.com/office/drawing/2014/main" id="{89D2F512-7AA6-4A0D-9A5A-084ED564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…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 x29,x5,5     // x29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add    x29,x29,x7   // x29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 x29,x29,3    // x29 = byte offset of 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add    x29,x11,x29  // x29 = byte address of a[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fld</a:t>
            </a:r>
            <a:r>
              <a:rPr lang="en-US" altLang="en-US" sz="1400" dirty="0">
                <a:latin typeface="Lucida Console" panose="020B0609040504020204" pitchFamily="49" charset="0"/>
              </a:rPr>
              <a:t>    f2,0(x29)    // f2 = a[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</a:t>
            </a:r>
            <a:r>
              <a:rPr lang="en-AU" altLang="en-US" sz="1400" dirty="0">
                <a:latin typeface="Lucida Console" panose="020B0609040504020204" pitchFamily="49" charset="0"/>
              </a:rPr>
              <a:t> f1, f2, f1   // f1 = a[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</a:t>
            </a:r>
            <a:r>
              <a:rPr lang="en-AU" altLang="en-US" sz="1400" dirty="0">
                <a:latin typeface="Lucida Console" panose="020B0609040504020204" pitchFamily="49" charset="0"/>
              </a:rPr>
              <a:t> f0, f0, f1   // f0 = c[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][j] + a[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400" dirty="0">
                <a:latin typeface="Lucida Console" panose="020B0609040504020204" pitchFamily="49" charset="0"/>
              </a:rPr>
              <a:t>   x7,x7,1      // k = k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bltu</a:t>
            </a:r>
            <a:r>
              <a:rPr lang="en-US" altLang="en-US" sz="1400" dirty="0">
                <a:latin typeface="Lucida Console" panose="020B0609040504020204" pitchFamily="49" charset="0"/>
              </a:rPr>
              <a:t>   x7,x28,L3    // if (k &lt; 32) go to L3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fsd</a:t>
            </a:r>
            <a:r>
              <a:rPr lang="en-US" altLang="en-US" sz="1400" dirty="0">
                <a:latin typeface="Lucida Console" panose="020B0609040504020204" pitchFamily="49" charset="0"/>
              </a:rPr>
              <a:t>    f0,0(x30)    //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 = f0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x6,x6,1      // j = j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x6,x28,L2    // if (j &lt; 32) go to L2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x5,x5,1      //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=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x5,x28,L1    // if (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&lt; 32) go to L1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899" name="Footer Placeholder 2">
            <a:extLst>
              <a:ext uri="{FF2B5EF4-FFF2-40B4-BE49-F238E27FC236}">
                <a16:creationId xmlns:a16="http://schemas.microsoft.com/office/drawing/2014/main" id="{941E7106-445F-4218-ADD7-0A25F0E65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640A021-A722-4F58-90D4-403939B700A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5422D1CC-52F9-4978-8AA3-2EA0FD079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7E0683BE-01BC-41EB-83F0-4D60D4FD7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0385409-5610-4F5C-8898-C52F5143CDF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B34E5F3-C244-449F-B62E-1C4D7BA2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B9AD076-5666-4B62-ABAC-8FF587715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Trade-off between hardware complexity, performance, and market requirements</a:t>
            </a:r>
            <a:endParaRPr lang="en-AU" alt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3AABC871-78C2-41A4-A409-21CEC8D55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EF03D53-115F-4332-9722-99CAC8DE28F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4C7D4CF-D69A-4DA5-ACE8-E30A2DB52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5154C2CD-79E5-4826-906A-14E9DBF52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 negation of second operand</a:t>
            </a:r>
          </a:p>
          <a:p>
            <a:pPr eaLnBrk="1" hangingPunct="1"/>
            <a:r>
              <a:rPr lang="en-US" altLang="en-US" sz="280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+7:	0000 0000 … 0000 0111</a:t>
            </a:r>
            <a:br>
              <a:rPr lang="en-US" altLang="en-US" sz="2400"/>
            </a:br>
            <a:r>
              <a:rPr lang="en-US" altLang="en-US" sz="2400" u="sng"/>
              <a:t>–6:	1111 1111 … 1111 1010</a:t>
            </a:r>
            <a:br>
              <a:rPr lang="en-US" altLang="en-US" sz="2400"/>
            </a:br>
            <a:r>
              <a:rPr lang="en-US" altLang="en-US" sz="2400"/>
              <a:t>+1:	0000 0000 … 0000 0001</a:t>
            </a:r>
          </a:p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Subtracting two +ve or two –ve operands, no overflow</a:t>
            </a:r>
          </a:p>
          <a:p>
            <a:pPr lvl="1" eaLnBrk="1" hangingPunct="1"/>
            <a:r>
              <a:rPr lang="en-US" altLang="en-US" sz="2400"/>
              <a:t>Subtracting +ve from –ve operand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  <a:p>
            <a:pPr lvl="1" eaLnBrk="1" hangingPunct="1"/>
            <a:r>
              <a:rPr lang="en-US" altLang="en-US" sz="2400"/>
              <a:t>Subtracting –ve from +ve operand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6CE7A856-29C0-4D5F-B062-03D0CECAA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Subword Parallellism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39923945-B82A-4961-B54B-9AADD1C2D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and audio applications can take advantage of performing simultaneous operations on short vectors</a:t>
            </a:r>
          </a:p>
          <a:p>
            <a:pPr lvl="1"/>
            <a:r>
              <a:rPr lang="en-US" altLang="en-US"/>
              <a:t>Example:  128-bit adder:</a:t>
            </a:r>
          </a:p>
          <a:p>
            <a:pPr lvl="2"/>
            <a:r>
              <a:rPr lang="en-US" altLang="en-US"/>
              <a:t>Sixteen 8-bit adds</a:t>
            </a:r>
          </a:p>
          <a:p>
            <a:pPr lvl="2"/>
            <a:r>
              <a:rPr lang="en-US" altLang="en-US"/>
              <a:t>Eight 16-bit adds</a:t>
            </a:r>
          </a:p>
          <a:p>
            <a:pPr lvl="2"/>
            <a:r>
              <a:rPr lang="en-US" altLang="en-US"/>
              <a:t>Four 32-bit adds</a:t>
            </a:r>
          </a:p>
          <a:p>
            <a:r>
              <a:rPr lang="en-US" altLang="en-US"/>
              <a:t>Also called data-level parallelism, vector parallelism, or Single Instruction, Multiple Data (SIMD)</a:t>
            </a:r>
          </a:p>
        </p:txBody>
      </p:sp>
      <p:sp>
        <p:nvSpPr>
          <p:cNvPr id="84996" name="Footer Placeholder 3">
            <a:extLst>
              <a:ext uri="{FF2B5EF4-FFF2-40B4-BE49-F238E27FC236}">
                <a16:creationId xmlns:a16="http://schemas.microsoft.com/office/drawing/2014/main" id="{152F1239-F58F-4721-A420-0506B664C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067918A-A6A8-4BE1-8818-558F035DA2A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156CDDC2-C06D-4F9D-BDE8-61EEEE6064C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05513" y="2800350"/>
            <a:ext cx="593883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A3EEC808-BD33-4717-B765-3F52C75030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0319CAA-7948-4BFF-9698-7B7AA706F0F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A654BEE-47D0-43F7-9591-1F0776CC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x86 FP Architecture</a:t>
            </a:r>
            <a:endParaRPr lang="en-AU" alt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2767B4C-3EBF-4470-8B12-5738DEA6A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Originally based on 8087 FP coprocessor</a:t>
            </a:r>
          </a:p>
          <a:p>
            <a:pPr lvl="1" eaLnBrk="1" hangingPunct="1"/>
            <a:r>
              <a:rPr lang="en-US" altLang="en-US" sz="2400"/>
              <a:t>8 × 80-bit extended-precision registers</a:t>
            </a:r>
          </a:p>
          <a:p>
            <a:pPr lvl="1" eaLnBrk="1" hangingPunct="1"/>
            <a:r>
              <a:rPr lang="en-US" altLang="en-US" sz="2400"/>
              <a:t>Used as a push-down stack</a:t>
            </a:r>
          </a:p>
          <a:p>
            <a:pPr lvl="1" eaLnBrk="1" hangingPunct="1"/>
            <a:r>
              <a:rPr lang="en-US" altLang="en-US" sz="2400"/>
              <a:t>Registers indexed from TOS: ST(0), ST(1), …</a:t>
            </a:r>
          </a:p>
          <a:p>
            <a:pPr eaLnBrk="1" hangingPunct="1"/>
            <a:r>
              <a:rPr lang="en-US" altLang="en-US" sz="2800"/>
              <a:t>FP values are 32-bit or 64 in memory</a:t>
            </a:r>
          </a:p>
          <a:p>
            <a:pPr lvl="1" eaLnBrk="1" hangingPunct="1"/>
            <a:r>
              <a:rPr lang="en-US" altLang="en-US" sz="2400"/>
              <a:t>Converted on load/store of memory operand</a:t>
            </a:r>
          </a:p>
          <a:p>
            <a:pPr lvl="1" eaLnBrk="1" hangingPunct="1"/>
            <a:r>
              <a:rPr lang="en-US" altLang="en-US" sz="2400"/>
              <a:t>Integer operands can also be converted</a:t>
            </a:r>
            <a:br>
              <a:rPr lang="en-US" altLang="en-US" sz="2400"/>
            </a:br>
            <a:r>
              <a:rPr lang="en-US" altLang="en-US" sz="2400"/>
              <a:t>on load/store</a:t>
            </a:r>
          </a:p>
          <a:p>
            <a:pPr eaLnBrk="1" hangingPunct="1"/>
            <a:r>
              <a:rPr lang="en-US" altLang="en-US" sz="2800"/>
              <a:t>Very difficult to generate and optimize code</a:t>
            </a:r>
          </a:p>
          <a:p>
            <a:pPr lvl="1" eaLnBrk="1" hangingPunct="1"/>
            <a:r>
              <a:rPr lang="en-US" altLang="en-US" sz="2400"/>
              <a:t>Result: poor FP performance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D5EE48D4-F822-4E30-A97F-6BE29F2E223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88025" y="2984500"/>
            <a:ext cx="63452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§3.7 Real Stuff: Streaming SIMD Extensions and AVX in x86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EA9FA5EF-05C5-4C81-914E-EF216F2BD4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5B615C8-2665-46CA-836A-CCA569B27ED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3561D12-DCC6-4290-8D80-D3762BBA2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FP Instructions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4EF9123-4F05-4375-B773-F7F1E39F7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171950"/>
            <a:ext cx="8270875" cy="2065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Optional variations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400"/>
              <a:t>: integer operand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P</a:t>
            </a:r>
            <a:r>
              <a:rPr lang="en-AU" altLang="en-US" sz="2400"/>
              <a:t>: pop operand from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R</a:t>
            </a:r>
            <a:r>
              <a:rPr lang="en-AU" altLang="en-US" sz="2400"/>
              <a:t>: reverse operand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But not all combinations allowed</a:t>
            </a:r>
          </a:p>
        </p:txBody>
      </p:sp>
      <p:graphicFrame>
        <p:nvGraphicFramePr>
          <p:cNvPr id="356398" name="Group 46">
            <a:extLst>
              <a:ext uri="{FF2B5EF4-FFF2-40B4-BE49-F238E27FC236}">
                <a16:creationId xmlns:a16="http://schemas.microsoft.com/office/drawing/2014/main" id="{6B4F8172-3B76-44B6-A997-AB213B2032B8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397000"/>
          <a:ext cx="8255000" cy="2513013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Transcendental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FLDZ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FRNDINT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FSTSW AX/mem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FYL2X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>
            <a:extLst>
              <a:ext uri="{FF2B5EF4-FFF2-40B4-BE49-F238E27FC236}">
                <a16:creationId xmlns:a16="http://schemas.microsoft.com/office/drawing/2014/main" id="{4A39CD4C-5C68-444B-A733-3432A4D67D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2F9BB7E3-CF3A-4B74-93C9-F3AEE2135B5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0AE4B3C-9AB8-434C-937A-472630828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AU" altLang="en-US" sz="3600"/>
              <a:t>Streaming SIMD Extension 2 (SSE2)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392BED9-F628-40E7-9063-ECF7B9987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Adds 4 </a:t>
            </a:r>
            <a:r>
              <a:rPr lang="en-US" altLang="en-US">
                <a:cs typeface="Arial" panose="020B0604020202020204" pitchFamily="34" charset="0"/>
              </a:rPr>
              <a:t>× 128-bit registers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Extended to 8 registers in AMD64/EM64T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Can be used for multiple FP operands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2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64-bit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4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32-bit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Instructions operate on them simultaneously</a:t>
            </a:r>
          </a:p>
          <a:p>
            <a:pPr lvl="2" eaLnBrk="1" hangingPunct="1"/>
            <a:r>
              <a:rPr lang="en-US" altLang="en-US" u="sng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ingle-</a:t>
            </a:r>
            <a:r>
              <a:rPr lang="en-US" altLang="en-US" u="sng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nstruction </a:t>
            </a:r>
            <a:r>
              <a:rPr lang="en-US" altLang="en-US" u="sng">
                <a:cs typeface="Arial" panose="020B0604020202020204" pitchFamily="34" charset="0"/>
              </a:rPr>
              <a:t>M</a:t>
            </a:r>
            <a:r>
              <a:rPr lang="en-US" altLang="en-US">
                <a:cs typeface="Arial" panose="020B0604020202020204" pitchFamily="34" charset="0"/>
              </a:rPr>
              <a:t>ultiple-</a:t>
            </a:r>
            <a:r>
              <a:rPr lang="en-US" altLang="en-US" u="sng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ata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E637D6AA-631C-4B46-B9EB-DD4AF63BA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58FB-932F-463A-8592-1045A002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Unoptimized</a:t>
            </a:r>
            <a:r>
              <a:rPr lang="en-US" dirty="0"/>
              <a:t> code: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3.  for (int i = 0; i &lt; n;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4.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5.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6.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*n]; 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7.     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8.      cij += A[i+k*n] * B[k+j*n]; /* cij += A[i][k]*B[k][j]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9.    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/*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10.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11. }</a:t>
            </a:r>
          </a:p>
        </p:txBody>
      </p:sp>
      <p:sp>
        <p:nvSpPr>
          <p:cNvPr id="92164" name="Footer Placeholder 3">
            <a:extLst>
              <a:ext uri="{FF2B5EF4-FFF2-40B4-BE49-F238E27FC236}">
                <a16:creationId xmlns:a16="http://schemas.microsoft.com/office/drawing/2014/main" id="{3731CF16-B96E-4FB1-80EE-43AB5A7C4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2A0D629-F0AA-454A-9358-E61E71E3056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C25D49E0-BFF5-45C8-BB92-10A67466C23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0233CF8E-399E-4639-AC16-43910B025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EB11-FD5E-4433-BF36-B5C1B427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Optimized C code: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1. #include &lt;x86intrin.h&gt;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2. void dgemm (int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3.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4. for (int i = 0; i &lt; n; i+=8)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5.	for (int j = 0; j &lt; n; ++j)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6.	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7.		__m512d c0 =  _mm512_load_pd(C+i+j*n); // c0 = C[i][j]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8.	      for( int k = 0; k &lt; n; k++ 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9.	        {  // c0 += A[i][k]*B[k][j]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10.	         __m512d bb = _mm512_broadcastsd_pd(_mm_load_sd(B+j*n+k));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11.	         c0 = _mm512_fmadd_pd(_mm512_load_pd(A+n*k+i), bb, c0);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12.	        }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13.	    _mm512_store_pd(C+i+j*n, c0); // C[i][j] = c0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14.	 }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630238" algn="l"/>
                <a:tab pos="914400" algn="l"/>
                <a:tab pos="1198563" algn="l"/>
                <a:tab pos="1482725" algn="l"/>
              </a:tabLst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15.}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188" name="Footer Placeholder 3">
            <a:extLst>
              <a:ext uri="{FF2B5EF4-FFF2-40B4-BE49-F238E27FC236}">
                <a16:creationId xmlns:a16="http://schemas.microsoft.com/office/drawing/2014/main" id="{6178EC7F-4504-4172-AAA8-50A80949D0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DDBC9C8-B232-44EC-8877-EC23DBE894A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F4755E36-720B-484D-9AA7-4F502F73A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45656AEE-687D-486D-9FAE-6A39E3269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r>
              <a:rPr lang="en-US" altLang="en-US"/>
              <a:t>Optimized x86 assembly code:</a:t>
            </a:r>
          </a:p>
        </p:txBody>
      </p:sp>
      <p:sp>
        <p:nvSpPr>
          <p:cNvPr id="94212" name="Footer Placeholder 3">
            <a:extLst>
              <a:ext uri="{FF2B5EF4-FFF2-40B4-BE49-F238E27FC236}">
                <a16:creationId xmlns:a16="http://schemas.microsoft.com/office/drawing/2014/main" id="{EA910943-26FF-48A6-9FDA-F7FCBD6E0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E554B20-B7B2-46F8-9742-4FC1D9BD88B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F11B3-5A94-40FB-AE52-3E94D843CE71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563813"/>
          <a:ext cx="7920037" cy="2235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16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vmovapd (%r11),%zmm1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Load 8 elements of C into %zmm1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    %rbx,%rcx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register %rcx = %rbx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     %eax,%eax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register %eax = 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vbroadcastsd (%rax,%r8,8),%zmm0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8 copies of B element in %zmm0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   $0x8,%rax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register %rax = %rax + 8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vfmadd231pd   (%rcx),%zmm0,%zmm1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Parallel mul &amp; add %zmm0, %zmm1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   %r9,%rcx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register %rcx = %rcx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     %r10,%rax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compare %r10 to %rax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jne     50 &lt;dgemm+0x50&gt;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jump if not %r10 != %rax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   $0x1, %esi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register % esi = % esi + 1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vmovapd %zmm1, (%r11)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Store %zmm1 into 8 C elements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73" marR="68573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AEC51EB0-BCDE-41A5-B918-5538A6E09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DBF4E59-7589-405B-859D-60F494F4399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DD1D3DD-7703-44DC-89F8-732571116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27E2023-97B2-4AFB-AE6B-2C1C0ECF1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 shift by </a:t>
            </a:r>
            <a:r>
              <a:rPr lang="en-US" altLang="en-US" i="1"/>
              <a:t>i</a:t>
            </a:r>
            <a:r>
              <a:rPr lang="en-US" altLang="en-US"/>
              <a:t> places multiplies an integer by 2</a:t>
            </a:r>
            <a:r>
              <a:rPr lang="en-US" altLang="en-US" i="1" baseline="30000"/>
              <a:t>i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Right shift divides by 2</a:t>
            </a:r>
            <a:r>
              <a:rPr lang="en-US" altLang="en-US" i="1" baseline="30000"/>
              <a:t>i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 2 = </a:t>
            </a:r>
            <a:r>
              <a:rPr lang="en-US" altLang="en-US">
                <a:solidFill>
                  <a:schemeClr val="hlink"/>
                </a:solidFill>
              </a:rPr>
              <a:t>111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&gt;&gt;&gt; 2 = </a:t>
            </a:r>
            <a:r>
              <a:rPr lang="en-US" altLang="en-US">
                <a:solidFill>
                  <a:schemeClr val="hlink"/>
                </a:solidFill>
              </a:rPr>
              <a:t>001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+62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75B66F0A-4DF7-49C2-A125-E0FD9BE4717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9B72C15D-3657-4F78-98D2-93D6B2BC1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B6F90D0-A33A-40B5-9830-DE5ED19175E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A2308EA-8C2D-40C3-8976-18378E185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423961F-3F66-42F5-B92F-3AD320888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636712"/>
          </a:xfrm>
        </p:spPr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2941B60A-74C5-4D72-B7F1-16398A4FC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6">
            <a:extLst>
              <a:ext uri="{FF2B5EF4-FFF2-40B4-BE49-F238E27FC236}">
                <a16:creationId xmlns:a16="http://schemas.microsoft.com/office/drawing/2014/main" id="{4877F4DF-02B6-4CFD-A132-7B53CA38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Need to validate parallel programs under varying degrees of parallelism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6C86F3BC-550B-41DD-8FC6-EABE7FF5F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33B2BEF-603D-41D2-BF6D-2D7A354A3D9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0C8B8F9-2CD5-4E53-BF1D-7659D3307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AD2FB7C5-E73A-4113-BBF1-54A4F8ECD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lvl="2" eaLnBrk="1" hangingPunct="1"/>
            <a:endParaRPr lang="en-US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B902C39F-327E-4905-86E4-D6C09DC49F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865E48D-5B29-49FF-92BD-F0D77CF6A36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B3AD411-D29C-40D7-B730-F67FC9F8F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188E289-91F5-4D46-B3DE-37D3F2B57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/>
              <a:t>Use 64-bit adder, with partitioned carry chain</a:t>
            </a:r>
          </a:p>
          <a:p>
            <a:pPr lvl="2" eaLnBrk="1" hangingPunct="1"/>
            <a:r>
              <a:rPr lang="en-AU" altLang="en-US"/>
              <a:t>Operate on 8</a:t>
            </a:r>
            <a:r>
              <a:rPr lang="en-US" altLang="en-US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c.f. 2s-complement modulo arithmetic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E.g., clipping in audio, saturation in video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93523ABD-83D3-4EC4-A32E-A765258F2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4111917-7BFF-4024-9F4B-ABD45AA8C71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944281E-480E-4AED-8076-E71897B6D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207F18D3-178C-40B2-BA2B-564EC1E02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Bits have no inherent meaning</a:t>
            </a:r>
          </a:p>
          <a:p>
            <a:pPr lvl="1" eaLnBrk="1" hangingPunct="1"/>
            <a:r>
              <a:rPr lang="en-AU" altLang="en-US"/>
              <a:t>Interpretation depends on the instructions applied</a:t>
            </a:r>
          </a:p>
          <a:p>
            <a:pPr lvl="1" eaLnBrk="1" hangingPunct="1"/>
            <a:endParaRPr lang="en-AU" altLang="en-US"/>
          </a:p>
          <a:p>
            <a:pPr eaLnBrk="1" hangingPunct="1"/>
            <a:r>
              <a:rPr lang="en-AU" altLang="en-US"/>
              <a:t>Computer representations of numbers</a:t>
            </a:r>
          </a:p>
          <a:p>
            <a:pPr lvl="1" eaLnBrk="1" hangingPunct="1"/>
            <a:r>
              <a:rPr lang="en-AU" altLang="en-US"/>
              <a:t>Finite range and precision</a:t>
            </a:r>
          </a:p>
          <a:p>
            <a:pPr lvl="1" eaLnBrk="1" hangingPunct="1"/>
            <a:r>
              <a:rPr lang="en-AU" altLang="en-US"/>
              <a:t>Need to account for this in programs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5770CB6B-1451-4E39-9C64-5EB611A8F4C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81094" y="1299369"/>
            <a:ext cx="2967038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§3.10 Concluding Remarks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>
            <a:extLst>
              <a:ext uri="{FF2B5EF4-FFF2-40B4-BE49-F238E27FC236}">
                <a16:creationId xmlns:a16="http://schemas.microsoft.com/office/drawing/2014/main" id="{ED079EFA-8F17-464C-8927-66CDDEEC5D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2F35BA6-2BBC-4222-B219-FD59496EA47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4294AA1-24C9-480D-A3C8-4493C0DF7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63C2403-797F-46AA-833A-03C318E3D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8F952DFF-2E08-402E-8098-1FCA7FC25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B89817C1-A980-4B28-919F-8E600A687C0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20E368D-AE78-4E58-B14A-C1922272D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B9A513-276F-44A9-99AA-12DA17881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4C36959F-B904-4A0B-989B-43E8AF2540E2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0B160D26-C3C3-4DEE-B0AB-3361D4CA6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×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1001000</a:t>
              </a:r>
              <a:endParaRPr lang="en-AU" altLang="en-US" sz="2000">
                <a:latin typeface="Lucida Console" panose="020B06090405040202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3357B735-3462-475C-A496-1E00FAF7C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9BA43D4C-B7F2-45E8-9A85-ADE113CC8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AE6ABB3D-6D56-48A1-8EE0-31191CCF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1B69313F-F350-49AE-B776-4C81F8069AAF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C8E22BF0-1166-4FB3-9694-71A2EF5034E3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8B76EFA9-C47B-4156-9B3E-C3A653947899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15370" name="Text Box 14">
            <a:extLst>
              <a:ext uri="{FF2B5EF4-FFF2-40B4-BE49-F238E27FC236}">
                <a16:creationId xmlns:a16="http://schemas.microsoft.com/office/drawing/2014/main" id="{CF303DD5-625D-4892-B37A-77D3DD0C131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5371" name="Picture 1">
            <a:extLst>
              <a:ext uri="{FF2B5EF4-FFF2-40B4-BE49-F238E27FC236}">
                <a16:creationId xmlns:a16="http://schemas.microsoft.com/office/drawing/2014/main" id="{38E62666-AD2B-4BEE-BB88-8829579E6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276475"/>
            <a:ext cx="51974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1F8C58E3-D169-464A-873D-D1726C8C78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D63E301-21D8-4539-9594-D4246F55CA0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DCDFEF0-0E49-4A66-9FF3-203284953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7412" name="AutoShape 5">
            <a:extLst>
              <a:ext uri="{FF2B5EF4-FFF2-40B4-BE49-F238E27FC236}">
                <a16:creationId xmlns:a16="http://schemas.microsoft.com/office/drawing/2014/main" id="{6004B0AB-9450-4407-AD78-30767BB581AE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70B533B7-1E20-4112-B0AC-3D56BA6B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438275"/>
            <a:ext cx="3484562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>
            <a:extLst>
              <a:ext uri="{FF2B5EF4-FFF2-40B4-BE49-F238E27FC236}">
                <a16:creationId xmlns:a16="http://schemas.microsoft.com/office/drawing/2014/main" id="{08F5EFE9-DAB9-448A-8E39-BCA3DA041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060575"/>
            <a:ext cx="519906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1240319A-7F44-4E1C-AF20-F7A83C9EF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C27283CE-8646-478B-BDCF-D7D3DDDBDD6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C836379B-AE9D-4EF8-A0B2-85584F2E8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037BC808-7602-41F0-9545-83D17B482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48DF8B2C-254C-46DB-A240-698CA299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One cycle per partial-product addition</a:t>
            </a:r>
          </a:p>
          <a:p>
            <a:pPr lvl="1" eaLnBrk="1" hangingPunct="1"/>
            <a:r>
              <a:rPr lang="en-US" altLang="en-US"/>
              <a:t>That’s ok, if frequency of multiplications is low</a:t>
            </a:r>
            <a:endParaRPr lang="en-AU" altLang="en-US"/>
          </a:p>
        </p:txBody>
      </p:sp>
      <p:pic>
        <p:nvPicPr>
          <p:cNvPr id="19462" name="Picture 1">
            <a:extLst>
              <a:ext uri="{FF2B5EF4-FFF2-40B4-BE49-F238E27FC236}">
                <a16:creationId xmlns:a16="http://schemas.microsoft.com/office/drawing/2014/main" id="{921BECFB-46B8-4179-8C46-194A81CD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92313"/>
            <a:ext cx="5616575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E14134EC-43C2-4958-8FD9-FF0FE7940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DF9AF9E-33A0-46C9-8BE2-522088EABAC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72404020-40C7-4705-9CD2-7DE6F5E6A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F17330BC-B597-412C-9A24-FE0FA224B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BCDAB8E9-EB1C-4F15-9FEF-0F6BE6CC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be pipelined</a:t>
            </a:r>
          </a:p>
          <a:p>
            <a:pPr lvl="1" eaLnBrk="1" hangingPunct="1"/>
            <a:r>
              <a:rPr lang="en-US" altLang="en-US"/>
              <a:t>Several multiplication performed in parallel</a:t>
            </a:r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id="{CA296BBB-56C4-4A96-AF7C-F682FE5C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33625"/>
            <a:ext cx="7294562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8374</TotalTime>
  <Words>4680</Words>
  <Application>Microsoft Office PowerPoint</Application>
  <PresentationFormat>如螢幕大小 (4:3)</PresentationFormat>
  <Paragraphs>761</Paragraphs>
  <Slides>51</Slides>
  <Notes>47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3" baseType="lpstr">
      <vt:lpstr>Arial</vt:lpstr>
      <vt:lpstr>Wingdings</vt:lpstr>
      <vt:lpstr>Times New Roman</vt:lpstr>
      <vt:lpstr>Corbel</vt:lpstr>
      <vt:lpstr>Arial Black</vt:lpstr>
      <vt:lpstr>Lucida Console</vt:lpstr>
      <vt:lpstr>Tahoma</vt:lpstr>
      <vt:lpstr>Symbol</vt:lpstr>
      <vt:lpstr>Courier New</vt:lpstr>
      <vt:lpstr>cod4e</vt:lpstr>
      <vt:lpstr>Equation</vt:lpstr>
      <vt:lpstr>Worksheet</vt:lpstr>
      <vt:lpstr>Chapter 3</vt:lpstr>
      <vt:lpstr>Arithmetic for Computers</vt:lpstr>
      <vt:lpstr>Integer Addition</vt:lpstr>
      <vt:lpstr>Integer Subtraction</vt:lpstr>
      <vt:lpstr>Arithmetic for Multimedia</vt:lpstr>
      <vt:lpstr>Multiplication</vt:lpstr>
      <vt:lpstr>Multiplication Hardware</vt:lpstr>
      <vt:lpstr>Optimized Multiplier</vt:lpstr>
      <vt:lpstr>Faster Multiplier</vt:lpstr>
      <vt:lpstr>RISC-V Multiplication</vt:lpstr>
      <vt:lpstr>Division</vt:lpstr>
      <vt:lpstr>Division Hardware</vt:lpstr>
      <vt:lpstr>Optimized Divider</vt:lpstr>
      <vt:lpstr>Faster Division</vt:lpstr>
      <vt:lpstr>RISC-V Division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Subword Parallellism</vt:lpstr>
      <vt:lpstr>x86 FP Architecture</vt:lpstr>
      <vt:lpstr>x86 FP Instructions</vt:lpstr>
      <vt:lpstr>Streaming SIMD Extension 2 (SSE2)</vt:lpstr>
      <vt:lpstr>Matrix Multiply</vt:lpstr>
      <vt:lpstr>Matrix Multiply</vt:lpstr>
      <vt:lpstr>Matrix Multiply</vt:lpstr>
      <vt:lpstr>Right Shift and Division</vt:lpstr>
      <vt:lpstr>Associativity</vt:lpstr>
      <vt:lpstr>Who Cares About FP Accuracy?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詠傑 鍾</cp:lastModifiedBy>
  <cp:revision>73</cp:revision>
  <dcterms:created xsi:type="dcterms:W3CDTF">2008-07-28T10:20:18Z</dcterms:created>
  <dcterms:modified xsi:type="dcterms:W3CDTF">2024-12-16T19:46:17Z</dcterms:modified>
</cp:coreProperties>
</file>