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08"/>
  </p:notesMasterIdLst>
  <p:handoutMasterIdLst>
    <p:handoutMasterId r:id="rId109"/>
  </p:handoutMasterIdLst>
  <p:sldIdLst>
    <p:sldId id="270" r:id="rId2"/>
    <p:sldId id="272" r:id="rId3"/>
    <p:sldId id="273" r:id="rId4"/>
    <p:sldId id="274" r:id="rId5"/>
    <p:sldId id="271" r:id="rId6"/>
    <p:sldId id="358" r:id="rId7"/>
    <p:sldId id="368" r:id="rId8"/>
    <p:sldId id="369" r:id="rId9"/>
    <p:sldId id="359" r:id="rId10"/>
    <p:sldId id="370" r:id="rId11"/>
    <p:sldId id="366" r:id="rId12"/>
    <p:sldId id="367" r:id="rId13"/>
    <p:sldId id="362" r:id="rId14"/>
    <p:sldId id="363" r:id="rId15"/>
    <p:sldId id="364" r:id="rId16"/>
    <p:sldId id="365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34" r:id="rId34"/>
    <p:sldId id="335" r:id="rId35"/>
    <p:sldId id="291" r:id="rId36"/>
    <p:sldId id="295" r:id="rId37"/>
    <p:sldId id="296" r:id="rId38"/>
    <p:sldId id="33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71" r:id="rId55"/>
    <p:sldId id="372" r:id="rId56"/>
    <p:sldId id="373" r:id="rId57"/>
    <p:sldId id="374" r:id="rId58"/>
    <p:sldId id="376" r:id="rId59"/>
    <p:sldId id="377" r:id="rId60"/>
    <p:sldId id="378" r:id="rId61"/>
    <p:sldId id="379" r:id="rId62"/>
    <p:sldId id="380" r:id="rId63"/>
    <p:sldId id="381" r:id="rId64"/>
    <p:sldId id="384" r:id="rId65"/>
    <p:sldId id="385" r:id="rId66"/>
    <p:sldId id="386" r:id="rId67"/>
    <p:sldId id="387" r:id="rId68"/>
    <p:sldId id="313" r:id="rId69"/>
    <p:sldId id="314" r:id="rId70"/>
    <p:sldId id="315" r:id="rId71"/>
    <p:sldId id="316" r:id="rId72"/>
    <p:sldId id="318" r:id="rId73"/>
    <p:sldId id="317" r:id="rId74"/>
    <p:sldId id="319" r:id="rId75"/>
    <p:sldId id="320" r:id="rId76"/>
    <p:sldId id="321" r:id="rId77"/>
    <p:sldId id="322" r:id="rId78"/>
    <p:sldId id="337" r:id="rId79"/>
    <p:sldId id="338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40" r:id="rId90"/>
    <p:sldId id="346" r:id="rId91"/>
    <p:sldId id="347" r:id="rId92"/>
    <p:sldId id="348" r:id="rId93"/>
    <p:sldId id="341" r:id="rId94"/>
    <p:sldId id="349" r:id="rId95"/>
    <p:sldId id="350" r:id="rId96"/>
    <p:sldId id="351" r:id="rId97"/>
    <p:sldId id="352" r:id="rId98"/>
    <p:sldId id="339" r:id="rId99"/>
    <p:sldId id="353" r:id="rId100"/>
    <p:sldId id="355" r:id="rId101"/>
    <p:sldId id="389" r:id="rId102"/>
    <p:sldId id="388" r:id="rId103"/>
    <p:sldId id="342" r:id="rId104"/>
    <p:sldId id="356" r:id="rId105"/>
    <p:sldId id="357" r:id="rId106"/>
    <p:sldId id="333" r:id="rId107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 snapToObjects="1">
      <p:cViewPr varScale="1">
        <p:scale>
          <a:sx n="103" d="100"/>
          <a:sy n="103" d="100"/>
        </p:scale>
        <p:origin x="132" y="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5A17F23-FE68-43F5-ADAF-D913EEEC08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A85192C-9FC2-4D24-AEC7-F87A7122DB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9D072FC-8E84-4AA2-A862-3F6E78719BAA}" type="datetime3">
              <a:rPr lang="en-AU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58108E9-CB81-4746-977E-F694DD45B6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8334B9B-4B8F-4EA9-8C90-F4DAC0D86F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43FF96-77C4-473E-97E4-10329ABB19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3899C5-93FF-410E-993B-81086628F8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FD98C8F-6833-408C-9786-D522F8F690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C28A70F-9BE3-40F2-9F14-B08DE62CC457}" type="datetime3">
              <a:rPr lang="en-AU"/>
              <a:pPr>
                <a:defRPr/>
              </a:pPr>
              <a:t>17 December, 2024</a:t>
            </a:fld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6F0681-8640-4DD6-9D87-1ED46B03BCD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22F8659-B7D3-435D-95AA-318959FE85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321E35D-AFC6-414B-9CAA-2F37E701D6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77E3CD97-E8D0-4BD6-9869-AAD4B52EF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58B08A-DA33-4C76-8DED-7C97DC6AB6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2E65161-8F4F-4FC9-93F7-BC18E2DA27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397257-19E0-4F4F-A254-F686C664BE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CA54E-AADE-4649-A794-98B29B7FD6F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EEA8CE73-E49D-4982-B61D-94914DA7F1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21D49B43-9942-4998-96C3-2014F49D3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915959-C9C0-4CA9-8524-F57765496CCA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100B095B-3B31-42BD-9374-C56AB5D8F7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FF53C889-F0DB-4940-A786-D65457C71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0709B35-4337-4F1F-B8E2-07ADC1187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F2AF9AC-DA5F-4D7F-BFD3-D563681060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D28F67-D605-4AED-8AE7-17543865178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BC4D6441-67E0-4AC3-882F-AD33663F34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1BA1D3EC-BBF6-4D7D-9171-5C609553E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FF1AC0-36FB-4B1C-B7A0-0A0723BB6309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F8322823-3EDB-41B5-82EF-6AEA1269D2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661D2641-7E84-4939-8AE2-0BB48E11F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D4B31B-80C9-4D3D-B9E5-A7B01D2D9E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9F3107B-CA30-4CAF-A4D1-79C491CEED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BF106-27A8-4AEB-B410-3BA04D9FA3E7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15934238-56E4-4F00-AB45-5B81A1E494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9332EFBE-8D09-4D87-B161-F746088951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7F777E-927F-41E9-A467-0220C4E67142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D5EEF533-B053-4499-935F-C0319ED601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C814BDF3-88F1-4891-9B7F-2F79A9568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350A854-3CE5-4DE7-B987-A12ED609FA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60DB6D-2459-4700-90E8-7185B3A159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30A293-B608-4F17-985D-834DF28F1F0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7DEEB58D-98C7-4079-B78F-33FF4C2967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4F05F3BB-0337-488C-A40B-74FC70EAF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2FA7D4-B4B5-44EC-82D8-FA330F06670F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51CB5D16-4646-4C1F-987B-1ECD5782EA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6382D090-E8C5-47ED-861C-E83818F61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F5555F3-8381-4863-B4F9-26A4D53103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E458599-C76A-49B6-B7F7-E4586F5FA0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2BEBA3-33DF-46DA-A370-61E5BBF3A38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1C344F1E-FC98-4AE9-ACA9-2870173ACA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76D08CDD-1952-40D3-B2C5-17133B7329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457375-93C2-422D-8019-DA29D166B723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0F45C66E-6464-4C27-BCA7-AE26615101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8B1F69FA-6511-4F85-B478-BA9806A0E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72CCE77-8C37-481C-81E8-5AB37D15E4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23A3AD3-BBAB-4D4E-A897-6FFE4852A1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950183-BCED-43E6-BD6A-AD5FBD3CF08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111B0D5-4D0A-45C8-9F0A-371655D71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AE5F0671-B9DB-48FA-AEC2-39E15FB1C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17E0D-5093-4ED1-A719-F9F4376A7B96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B99C5BB5-06E1-40B4-A6D9-42EEB41782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E5DC6E72-6C54-4771-9872-41593F3B9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808C2CD-0B86-412F-BBE7-267F4192C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485F382-1C4D-4844-8F09-57695A9DD1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69E68-F11D-4E27-8D49-6A5EFCC28CF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4DFED163-D946-408E-845D-91F64922AC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04088677-BCC0-4BB5-AD05-C02EAC2D4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CB505E-8EB7-4452-911D-0F979E099FA4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E75136E6-C91E-4AAC-B973-714D392608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210BFC-3139-43FF-A013-8C4BA7AE8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A59C02-0C21-4668-BD0D-8BABD82199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EFA5E7-F8BE-429E-8C42-A7527D0D3B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FDB47-97A1-45C8-91B6-E9F0CB69915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CC7D61F4-BF9F-498B-8D1D-66D75760B7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678B736C-A0AD-41E7-801F-1C6E4A098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EEE314-3CC8-4984-8332-2690A1C7BBAF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7855409C-A788-44BC-ADE9-EBC771BA17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B504D33C-63DF-4E55-9A6D-986FD8960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1E496C1-0F85-4E8B-A7FC-5A2DE4DFBF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8A7AD52-3075-4E7E-9228-87229AF42E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08575-C842-4F5B-9E41-5BFA67D5C6E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E14900D0-2963-4F8F-AD58-06F7A078DB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DA9105-F776-48F8-A2EE-55AC2EB87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80423-F852-443F-9214-828E7086562D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953B35AD-3A69-4237-B9A4-836564976F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EB90F126-7D77-4FF4-BF69-90D25717B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F38750C-338E-416C-A133-737D8A86DF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6BA3DBC-80E5-4847-9D99-8E807C668E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98E325-935A-4770-B311-098587F34E0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D6E6F3EB-7C32-4E5F-9939-F746129F59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411F764F-67BF-47FF-9DA7-87820ACF6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98D80F-6E06-45C8-BD20-878B3F231569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656AC7FE-438D-4439-9242-D598946AE0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5FE35177-A29D-445D-A45E-95A5DA39F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5871D4A-5655-4825-AF62-06F65AC903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814E866-D8A9-4FFC-B087-ECF5259243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5FE2A3-7C0D-42AF-8675-2B82B1F0BF9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F020F098-8BF8-44BE-8882-B9A0283CAE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4784ABCB-9A9B-4869-821F-4123F0C8F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623697-69D5-4DC7-A4A6-7540647F8948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A416C392-19A8-44A6-95CE-F394874C27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B520F9EA-49C1-42ED-916C-88E8E95E3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E9A14A4-6506-4600-855B-6FCB5CE54F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F65567F-FE60-4DCF-A45D-47FA7E6B43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04149-BBD9-4B76-9902-75657DFA0C8F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17E66F3D-CC28-4D39-BC0B-83FAC45CEF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FBD8C3DA-7D79-41D9-B284-2448C63C9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40C02-7C4D-4583-99F1-ADE3C92A77CB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4A0C70E5-B721-482E-A643-268BA9F883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E76885B4-539C-45F2-B9B0-51684375E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C64452E-EC11-4078-97E6-5E7B60B099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124EBE-4DAF-46B7-86A7-96BC56CFE2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89115-8BFB-4A41-90D2-605232D4D0F9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BF12F64F-30E9-4F1C-A338-F12D33CC79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6EB17781-09AB-4B55-8AFD-A6C762A91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460A04-6334-473A-858A-2A05AFBB23DA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9C7D35A0-F6E4-452B-9FDC-B05C8ADDC6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B8687802-F9B5-4F85-90A1-6D360D307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02A8559-4204-49AE-B9CD-1866353A87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5FD99AA-082A-449C-9E31-484586431C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F49776-2188-45E1-A5BD-5C350CBF01C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62D98493-E4BE-45B0-9838-119253DEE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055B6BB1-45ED-47A3-B9DB-B4DD7AD12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0E640B-5FE8-4FA3-9872-F4831FC624D6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D8572680-4125-4129-953C-C08F8A2B00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7EF6C1BE-2148-48BC-9871-CDF024643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5BF0BFF-E58F-4E7E-8A76-AA876810CF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7A7B9EA-D051-403D-AF96-29EE199AD6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D6D14-A48A-437A-879A-3A900FCF033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48219F0F-C9EE-403F-83A7-B4880CEF56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662A5F69-6EA4-41CC-9AAB-AAB23F5F1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556E80-2F86-4E72-9864-7C4892DB7B97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528440C5-0EBB-4AEC-ADD9-376CF7D0B8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F4719357-9924-437D-8F25-E0D418FA0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F178E4A-6B15-48B4-9EF5-AF41FB34B3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154E405-1DE3-443F-A3AC-ABCB9D1EBC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5F6E5A-AEE9-4D38-9322-10EC567B9FDF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38620633-9F5B-4FC1-A5DD-56F8E9373E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18B7A41E-6F68-4E98-97C8-AA1DF0898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0C889-740B-46AA-87E8-09957B555C6C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EA804713-2465-4FC3-A555-C2CEB116AA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2AF3F535-D8DC-4F84-B458-2DA6B06AD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BE3BACB-41D2-4834-89C5-F1C0099F57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A797434-59D1-431D-B0CF-ADB3340744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29E513-B7BC-499C-8FB5-5100230EA57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88F5A2D9-1098-47E9-90CD-3A01C6CD6A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6435840D-D471-4395-9CEF-744405209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F8E65-E835-4ACD-A1B8-5DF9B1675211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9EDF420F-7F1F-48A3-A089-712C744488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763B2030-0DF5-4BDD-9F9E-E2DDBA6B5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94E19D5-3481-4D26-83F1-221B1E9B8F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21A0A5E-B62D-4202-B628-4BFC1EC5F9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DD61F-D0A4-40A2-A0ED-1C9BE079547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4CDAF2DE-1379-43E2-8643-EA772C00AE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8C17E5C4-2308-4002-976B-C77416AA6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9AA76-A892-48BC-9069-8E2F20E08F42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19037782-984B-4744-9603-11CE311CA3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34CAD567-B274-4D2D-907D-87EC5373E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93262C6-A4ED-46EB-8275-819F203F59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A241E0-8CE0-438A-8AEF-AC8940F763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32552D-1E3C-4B55-84C2-215D6BE73ED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1BD502C2-1EC8-493F-A142-4AA58C70EB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EFD7F6C6-FFFF-463B-B92C-AE857A9E7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26310-DA21-43EB-9BC8-A0ECC3A1AA07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D9DEA8BC-8E17-4A9C-A5B4-BE85E34039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CB4B638E-4302-41DF-B142-7D30583A1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85B79FA-CA49-4ACF-B220-545782729D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816EEBA-6256-45C7-AC2E-0A3935B3E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A3D50D-2264-4DDD-9389-B9D7333777E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C56FF57E-C298-4200-8E65-C0CC8DE5AB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1845FD2-EB92-48FF-9592-AC53D5079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5B58B9-FF0F-462F-B80A-AAF4C23E8160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313631F5-DB92-4964-B7C3-463AEBDDEC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9DAF9690-8467-49E6-BD31-11B165931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9AF2582-9C35-49E7-8CBB-9C76DCE4F3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50949ED-03CD-40BF-B199-F9DD5DD134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2DBA90-2F1A-4FE5-95C2-68FE275421C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34CA4AEC-3F05-479E-A86B-1D6FFD37E5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AFFD939A-64CB-4A95-9F74-4839B2847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F4B469-D025-4903-8AC4-27A544403A9D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E8060B34-92EA-4847-B7FC-6F94AFDF56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736F5F2E-9781-4D09-99A2-2E6D9710C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8B81490-7FF5-4214-83D3-230EEABD46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2783B5C-49CB-4127-9D5B-27D856568F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80BA7F-EB4D-4354-AB95-E07F3115A7C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50785B61-22B0-4D9A-9D0C-0552B3DA4D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F4537458-6B8C-41C6-B927-D1994D244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7E25F8-D401-4130-BA6A-9EC3C764971B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55662ECF-BCF5-4276-9B22-2DBC897588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C549ADED-8148-4E87-B2FA-DAEC8C08C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BA8E8E-8DDE-47C1-9882-4FA02E9799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9C2ED8D-2F42-4638-9186-B758FEC059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BA47E0-4EB6-40BB-B4D0-489B4B42560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8DABD4FF-5C0E-415B-8A1C-78D6EC55C8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AB67EA0C-4506-4445-84AA-9AFF53F9F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E1B5CF-3E01-44FA-A312-173AE2D0FD79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839870D9-602A-40D9-951E-F89FB47DEC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39EEAA59-4F74-4E1B-A1A3-BF3B949A9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17CDC46-FFD5-4C51-8157-9375627CE0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1DE9047-6617-4CFF-A518-35E85E5AE0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F3870-5217-47FA-A556-598AD4422DE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93F31779-E099-4FCB-BE25-526FAF7A92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9F7343EE-7FE0-416D-A841-0C3C22525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0984D8-3837-4DDB-9224-DD2CB26AA617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39EDDCB2-1923-4217-9EF8-C1D64BC678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D9AAF5B5-D670-4AE3-A9D7-8318FEB93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BD8AF99-B448-4EC2-B94B-92354AB46D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80B39D4-92FC-4D7D-A1F5-38C04A3DA8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9AD26-6A19-460D-95AA-18D0E183DAE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05EACE7E-797A-41DF-A712-BB83A0150A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121F74FF-EE04-4494-B890-3A4426182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55F3E-0090-4993-8A95-34EA799D834A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B06C3518-C772-4BB6-B1A9-13124D0516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9DBB72B8-1349-48C3-B8B8-232690504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C8D6F6A-1A29-4DB5-BA0C-DB9E3D0D56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F13FC2F-A861-4487-838D-738E24BAFF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F8AE00-CD3B-44F1-B127-1E425B30F22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BA0E874D-1633-4E35-91BE-7EB98D68F7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D5F03DB7-2AC8-40D4-9D3E-D737B19E4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BE74C9-C40A-467F-8623-24C343BC19DE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E4C4BB5B-C444-4C76-9E26-ABD8CB7868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8260089D-3EA8-44F7-B9F1-4956F066B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D4696F7-4519-46B8-A814-15A209FFF4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5D736F1-892D-43C9-BACB-7335134AAF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23E5A9-F30E-4A28-89B4-19FEFD295D3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B12F9328-4ED5-4B78-B141-19E271DD40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00D3DF58-FB61-433B-BD50-AB19EE89E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1B405A-475B-4768-84A7-6B571D16EAB9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0EC2C851-44A1-4578-A3E6-2DFB9EF13C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39678836-322D-4CBD-9840-88455083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5E427F4-CAAE-4E3F-B3F8-2C77E67ADA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2F14F5B-2D43-4BF1-A82E-36363B3A0B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53B68E-8678-46CC-8921-8E01D76AC22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D63F1B12-07D8-45D5-AB64-8B3A42AA9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77BD8E79-839B-497E-9FCD-1C2DA49FE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40E852-4E2A-4AAE-B103-AACC10B1A4C4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48195E23-8D3A-4EEF-BC34-2FAFDBDEA6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4BC33FC0-0BD5-4F21-948A-D4D33CFAB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93D1011-7C25-46F4-A4D4-2EEDC74470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B7B3C49-D23F-425D-AA20-A9112C86F1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96162-B309-48F7-B043-621A03BE7D1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D41387AF-832C-4E3B-A519-55524A7FAF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B2A1E304-3AE5-4986-9A0C-54A4FE49E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739C2-18FC-4260-B852-76710B56FD3D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29859F8A-B336-4DE8-B7A9-832AD5517F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56FE23F0-50C4-47DA-996D-32EF85416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111EE08-D445-44F9-BB79-CD564AC9BF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AC8E8A-D693-44D0-AB5E-624BB5629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BAF83F-194C-4E38-9C8D-E709393C77A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4CBF5AB7-A89F-402D-AD92-5A4CEDAC4A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C7EEDF4B-532C-4BBA-BBD5-0AC895BB9B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C85338-17E2-4E68-A1C1-20C89BB357DF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D8732F0D-0F53-4238-89E4-C2CF717199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7982FE7F-2C2C-4C2A-A39D-693B50011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C649CEE-FD1A-4243-B59E-4BCAFCB1FC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00C8728-A8B5-4A16-9758-BFF7FDCD53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418F2-A802-4087-AEE4-06483A22C3B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042150BA-4094-48DB-8117-EBEFB95169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30FD1ECE-929B-4C1C-9DBD-792C8F4C8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3F2A5-1091-484B-8C1A-CD00C6875EAB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71B39BAB-E073-49F5-A15C-14BD7E95DE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7980C34C-E6C7-4396-B0C3-0BFE2F1FB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2658E3B-3C74-4FC1-BA11-B78A6923A9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FD60BDF-F9C6-4FDB-92BC-3409427D35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847BEB-B519-46FD-B50B-D271B3C6AA8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A3345F52-9DF4-4DBD-8363-E62A476A3D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9BE356C4-BAFB-45F8-ABDE-FB87C1DFA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BF17B6-F143-43B5-B7B8-AB86F6602DBC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44B3DAAF-6245-4517-ACDD-CFD3CA55C5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997A45A1-AC0A-4004-8A0F-86A5467F0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FADC34B-7C2D-4E7B-BA4A-1D17A79AEF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F17FAE0-F12A-4CEC-9066-E0E6237880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24B9ED-D59C-409C-B7CF-0D2112C3036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B8EDE2A1-62B3-4383-9790-3A27F12521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B31A3788-8E6E-496F-A191-A8FA5F2AC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2A4AFF-785E-491B-A4FC-082F6D2EA0C6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E14D7C13-D0C8-4E1A-A8F5-00969CD7E3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D27DFC83-65C5-4A3F-9B7F-8F60F3FB8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4572464-9919-4246-9EB3-C4FB7DF2B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CF5C071-4CA4-45FD-879A-9ED7EECE8E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FD290A-E3E8-4CDD-AA55-143E722C782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41E87D64-D8C0-49DD-A8D8-96EE2AC74C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4647FA7A-18BA-408D-A41A-19D99E8BF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9BDD7B-1F08-4A81-B1CC-307651EB2138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AF3E422A-4F6F-49AE-923A-5970A676F2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76459FC2-4DCC-45B3-A05A-D39972360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8B2D7EC-BBC5-4A46-B0C8-683EC4A75B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AEB129B-8FFF-4A3A-9E4B-F3A0109AA7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6C357-B9F5-448E-968C-B9DCCA4ABE6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9631E30F-9F8A-41E2-8CC9-43968B3A99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44A2A487-76BE-4CFD-A986-BA0408722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1EA47B-0F1D-4032-8391-9A1FB7165BA3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054750CC-D867-430A-A36A-930E14C4F6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E8646198-EE8C-40FF-A19A-32DD95A8C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FE656DE-26E2-429D-8D6C-6D5DEE34E4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3DE51C1D-433E-4C5B-8239-2309C2C434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E78FAC-F79A-43EB-B68C-797C90C2094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33CECA14-4C78-472D-9BFD-9B0B995009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C87F99A3-733F-4A40-83F4-0575373A8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FEDD1E-6665-428B-9ACC-6246D045860F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48E621C8-2EAF-436E-81A0-D07CD22CD1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1263AE61-C9BD-4699-9860-C80925E7B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300F301-AC2E-4629-BD1C-A98A0171DE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39E60F3-CE32-4D7F-96C1-8C4B32BD1B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477AA-EC70-4A7D-9658-1AD7380A3E5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344B59FA-DFE6-41FC-89A7-93EBB205AD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26D3A529-37D0-430C-94C6-BBD37C05E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5174E9-FF6F-4F59-A36C-153C67CB8DA2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8A79C3F2-58EC-4498-BC43-9F6CBE49E4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1D6577DD-25E0-4856-970B-25F2FDFFF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3BDA809-F03C-4CB5-A72F-E474E0FE02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C08E7B9-A9B3-4DD3-935D-0F407C7A8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997747-0D7F-46B3-A5EE-BFB215A80D6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7729E0E9-8442-459D-A6CB-0D60EC8B5C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9C4798BB-0F4B-46A5-A76F-8153546EB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0F5A1-04DB-4108-9AE9-6CBA60630966}" type="slidenum">
              <a:rPr lang="en-AU" altLang="en-US">
                <a:latin typeface="Times New Roman" panose="02020603050405020304" pitchFamily="18" charset="0"/>
              </a:rPr>
              <a:pPr/>
              <a:t>45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B02570FD-A008-4616-B455-E601C77B73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E2BDA740-EBDE-408A-9328-F67F45941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24E418D-A895-42A5-900A-0C8CF77877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176CADB-9252-483B-BDE8-028649911A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BF6F3E-3227-40FA-8BDB-D76DB6D7B2A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F022A3CE-C10E-4FA2-A336-2E585CCB2B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4DA78411-0F08-4782-8FB3-BD359728B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844F0-E53B-46E9-BEDC-D59F5ADCF37B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866E3FD9-EAA5-4484-9FF5-F96BD7D427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62B646A0-C867-4DA5-81D6-4A79B340C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F00D953-A5C9-4F4E-97C2-67431862A8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8B3CE33-76B3-4B58-90B6-761669321F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D3FBB5-A479-4B76-AF8B-4D530C7A6AD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EB6E7CB8-F5FB-42FD-9694-22F2BA562E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821F8CCE-88EF-45CC-A26E-9B12D9D0D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D0F214-B039-45BE-8CF0-CC7DB4E57B3E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4113232C-D1A7-4DFC-98A6-9AE072AB4A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39E0267E-0F22-4644-A1E2-3B53664C0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2860397-1273-4F6A-B6B0-E37FC8DD35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D42981D-0E05-4706-9D86-F24E94813E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51CCE-5700-4B98-A8CB-8195FE4EFB27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87E57017-CA43-4311-A770-D4F662BE99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19CC2C97-5F28-456D-9F87-B86A1B582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A5DF7-1EC1-42F6-9D14-976718BEEDA3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DE47FB4C-BA68-44C1-8C6B-3894D0E462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D76E1144-DBA0-420F-99D6-78E02C4DB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01BFE7B-2444-4353-AD33-66BCA401DF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E5D3AD1-E737-43B3-9C03-A63FFDF318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9663A6-7A7B-46FF-AA3C-0FA9FDE11A7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DC287337-7C80-470B-9085-960B0EEC39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70F12642-6C78-4EC1-AACB-E8316D15D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028A6-6057-4877-92A0-8F6FA0E00A34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E7C45993-717D-4B4B-905D-954DD1BCCF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52D5661F-CE68-4F70-94C9-F5E84B258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788114D-091C-4852-9B6A-DC3074F6DA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DACEA3E-4EFF-4A4B-896F-F0EC255516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5547A2-67BD-4558-8F4E-6EFD6867ABF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69B8B2C3-4737-4755-BE17-B7FE905939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805F8168-AFBF-4A9A-9313-8B6014EB0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2045E-F500-41E9-9321-B83418519D0D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5ED2DA89-C74F-48E5-9458-E5EFA982CE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80B70206-0BA8-44F9-BFDA-416C9AE34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1AF433F-65F3-4594-8BAD-2DC892AB61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D462813-D7CD-4795-B11A-0296CDECD7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DA0E5B-24A0-4053-AEE0-13D7E01F9B0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D647F7A4-BBA5-4FE3-930C-04D37E8A8D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51AFD52E-E018-4EA8-98BD-7415B73B7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56DA3C-BB31-43C7-B96D-1D8C8460B823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1D072E22-4CA3-4521-9AF6-BC5822CA43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4EBCFE65-EBDB-40EE-A362-52B0E9F06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E17BB62-B936-4AC3-87D8-1A4D271D78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486D087-525D-48EE-8261-51C21D6D89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3E5348-EF5A-4EDC-8315-5CCEDDC0470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ADD18FB8-E86A-41B9-B5C0-CA0C92812D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A3782901-2416-47CC-AC86-835820AF5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ED054F-978D-406D-8DB7-6496252B8953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3DA136EE-8DAC-43E1-BC26-B031BAC892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558CFCCE-BD14-4F56-BF25-79FA1AE61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1BE230C-6566-4E18-8DC8-AA0D289AB0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0A7526C-173D-442C-A9C5-95BCF82BEC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954AD-D372-48FD-B824-35405CB690C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E3F41413-4A34-4022-9262-A4990BB883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67125547-CDA1-46DF-8C0E-EAD02E529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308AB3-2EC4-482C-8A08-DDBACFA3E674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E5F2519F-3BFA-4BCD-B23C-1F5D49877B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93EDE7FE-7E18-40CE-86E8-9B087DFDD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3FD2371D-082D-4670-82EB-255D47C4EB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779EA865-1BDD-4431-9F09-3E3158D7BB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310B8A-DB54-42AE-8C66-121C48B1D52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2322C0C6-429D-4214-8774-62F16E5E59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1281050B-48AB-41E6-9BC4-D913D5117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28EEF-3786-49B8-B9C5-154ACC3FA759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30CCF318-3E4F-46F8-9E40-68B6A1AB36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3DDAE34F-3F25-47EF-8238-53D50D0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A33C5EF-CE6D-466D-9A72-96F4C37A5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83AD664-B54B-4120-8DC1-96825F20C0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4703F-575E-4FD0-B9AD-E914F221121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97F4AEF1-65B3-4A2F-8CB6-CF652935A4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A9964B0A-FF3A-47B2-8617-CAF7A2FE3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41011-99EF-4401-B1FF-90E95DE477DB}" type="slidenum">
              <a:rPr lang="en-AU" altLang="en-US">
                <a:latin typeface="Times New Roman" panose="02020603050405020304" pitchFamily="18" charset="0"/>
              </a:rPr>
              <a:pPr/>
              <a:t>58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ED07516F-2193-4266-9E60-05DA52D1C7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3AE6A19E-CC9E-4D88-9E10-4AAC138F4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0F89C27-F5BC-4AFE-9271-A1B4628E45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D089BD83-6C27-4640-A58A-C1F247570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6F41CD-5FC7-47F0-B168-0C29550AEA09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59A6691E-F510-4402-9467-41F6A9613A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02FAC5EE-BF7F-4BAC-A5A5-E85C35E18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BD8EBF-D8B9-4E36-AE69-6A9200693047}" type="slidenum">
              <a:rPr lang="en-AU" altLang="en-US">
                <a:latin typeface="Times New Roman" panose="02020603050405020304" pitchFamily="18" charset="0"/>
              </a:rPr>
              <a:pPr/>
              <a:t>59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D3572DC6-9D78-4C0E-90B2-CD06E5C755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B1E3568D-B2A3-4E0D-B070-FDCDAF81A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6A04B3F-2D0E-4505-A3BE-A6FACCE0AA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2858438-270B-448C-A9FA-C9EB854C7C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F4298A-D89A-4AFC-8A70-9550D445CF9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9B200A5F-76B8-4075-8C78-71309A442E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46AD7D98-E07F-4555-A0B2-3E1509A61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BB86D6-A2FF-477F-B69F-2419B687A0DD}" type="slidenum">
              <a:rPr lang="en-AU" altLang="en-US">
                <a:latin typeface="Times New Roman" panose="02020603050405020304" pitchFamily="18" charset="0"/>
              </a:rPr>
              <a:pPr/>
              <a:t>64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80C6DC0D-A181-44EA-B84C-2EDE7F92E5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A5AA6BFE-72B6-4975-B309-8AB347DDC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D218A5CB-961A-49BE-8C8A-C9518DEA89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7E344BA-CF13-4EF8-9C2A-9EBC7EA4F5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A6FEA6-E6D0-4ACB-A9A0-E96A06658843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F9C2AEBA-6498-4805-9820-171542D704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235D17F0-26B0-4CE6-80E4-83414F46D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81176-8BCA-4438-B50C-D8F7CD3CAB7A}" type="slidenum">
              <a:rPr lang="en-AU" altLang="en-US">
                <a:latin typeface="Times New Roman" panose="02020603050405020304" pitchFamily="18" charset="0"/>
              </a:rPr>
              <a:pPr/>
              <a:t>65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927271C0-1982-45B7-8D32-1238C74C79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2E93CCB8-5F4C-4776-93AF-6EDFAA726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9E4796F9-2ED0-4B0D-93A1-31212037BD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2099515-FDC7-4800-9403-63B27D07C8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B809B-5FBD-4E01-9145-25E12B269BC9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AE91F200-415E-452B-B9DB-E82A6E2B5A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A2F759B8-28BA-437C-982E-C4E493AC9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CECE9D-5269-4E2A-AC34-BC8D35A5ED2A}" type="slidenum">
              <a:rPr lang="en-AU" altLang="en-US">
                <a:latin typeface="Times New Roman" panose="02020603050405020304" pitchFamily="18" charset="0"/>
              </a:rPr>
              <a:pPr/>
              <a:t>66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E782DFBA-79A7-4F3F-9A0F-26885B7ECA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93D9EE88-2986-4FF2-AE44-9712BAD1C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7F92EF9-9D05-4363-84CA-CBA1C04CC3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65C11EE-0A46-472D-8710-F74EC13858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7A1074-F862-450A-A5CA-AFF8985DD8F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5FA61821-ED5C-4955-88CE-A9081CF4F7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7DE3577B-392E-4E68-B32F-7A7D97D9A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B1AD0D-845A-450A-8F05-BF75AED272B2}" type="slidenum">
              <a:rPr lang="en-AU" altLang="en-US">
                <a:latin typeface="Times New Roman" panose="02020603050405020304" pitchFamily="18" charset="0"/>
              </a:rPr>
              <a:pPr/>
              <a:t>67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A1DB47F6-344F-4AA7-AFC7-E750F43296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7A2ED444-ABDD-4E05-BE1B-158EF5F54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D5DB15AF-F672-48D7-94B2-A9F44F50DE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9BCE1A8-EEE4-42C0-9B34-65C99BD932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D86C2E-5F4D-4308-B60B-A71A3B0B57D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DF5CE9EC-3E01-4FF3-97C7-FA66D01C1F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9F37F06C-E99A-4DF2-8E33-7DE0D94C8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D3932-6E5F-4AD4-920E-E16E302D93F8}" type="slidenum">
              <a:rPr lang="en-AU" altLang="en-US">
                <a:latin typeface="Times New Roman" panose="02020603050405020304" pitchFamily="18" charset="0"/>
              </a:rPr>
              <a:pPr/>
              <a:t>68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95B78FA1-664F-42E4-9D1D-F644D7DE30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CF82D431-A3E3-4A4F-86AD-9C2ECCF22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138C53A-BB8C-478F-BA6A-B0E0330AB1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47F68B18-B2A7-4683-B89E-577A2968D0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79FB40-47DD-47FE-B083-3D64D62A80A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E1A3475B-A86A-41E0-B546-FAB6452675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61A9D5E4-5567-4B6E-B66E-0120D6FD1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ADA84-FED3-4671-A400-EBF318FF4AF0}" type="slidenum">
              <a:rPr lang="en-AU" altLang="en-US">
                <a:latin typeface="Times New Roman" panose="02020603050405020304" pitchFamily="18" charset="0"/>
              </a:rPr>
              <a:pPr/>
              <a:t>69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680ACC22-2627-4F88-A6CF-21057A5803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7E964463-F86F-4B7E-AB9F-2B6AEBEA7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87B76A1-14B3-4B45-8CF8-D88402D120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F1437C3-289F-421D-8BB1-FE538A473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A0FC9-A9A2-49D4-BB86-4455C9AD73F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0D47DBAE-C5EF-41B3-9AFB-D7FB625777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D4056665-56F3-4EC2-8D03-467692607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C4AC3-5734-4324-93E1-677DDC03BC01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79A28ED5-2EA0-4D31-A1A9-4605646BCC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538EB119-A10D-4AEA-92DF-CF5AEE480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06B2C1EC-07DE-4BC3-A56B-66EDFF1979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B3401A2-2B01-4162-929E-99864E99C2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5628D7-DB98-47E6-89EC-59C13574398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DD15BBBC-7197-45C9-B63C-CBCF7B3E67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CFC5B4E0-F672-4C98-AE23-2C960F075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F82CB-C900-49A3-A0FD-469BED03EAD8}" type="slidenum">
              <a:rPr lang="en-AU" altLang="en-US">
                <a:latin typeface="Times New Roman" panose="02020603050405020304" pitchFamily="18" charset="0"/>
              </a:rPr>
              <a:pPr/>
              <a:t>70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7D307F48-2AA6-49B9-9E22-AF88777165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F2161381-FEDA-4948-A63B-9C45890BC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4219FBA-2065-4B7E-A9F1-334D6417E6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253DEE5-4818-42CC-8CC4-1B73C7E8FF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66227-10B0-4DDE-A354-B9796980020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6A3BD4A0-0E77-45B1-9A1D-1F5896A33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4925F332-6692-4984-BBBE-82041CB82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8A1828-F177-4EED-B9D2-1A2EB8A8029B}" type="slidenum">
              <a:rPr lang="en-AU" altLang="en-US">
                <a:latin typeface="Times New Roman" panose="02020603050405020304" pitchFamily="18" charset="0"/>
              </a:rPr>
              <a:pPr/>
              <a:t>71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D8179C52-57DD-47A0-BAFF-90811B0FA9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797CBB80-F3BA-4723-B68B-1BC6E0D19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5706C279-E20C-4CD8-89D0-1D393DDE58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758E4F3-E374-4B6F-B3CF-12164264A8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9EC5EB-98F2-4AB7-AD6D-427F19BD0822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95670AEC-DEE0-4417-B974-471397E528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B21B8E7C-C29A-4037-834D-0E8064DC1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EE7341-990A-4D65-A807-EC1C7CE94F70}" type="slidenum">
              <a:rPr lang="en-AU" altLang="en-US">
                <a:latin typeface="Times New Roman" panose="02020603050405020304" pitchFamily="18" charset="0"/>
              </a:rPr>
              <a:pPr/>
              <a:t>72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DA7985E9-6599-42B8-B5EB-E7ED750328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F21C4102-2234-4809-9537-BFC142CF8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E139BA3-0BE9-4DFF-95DF-B5CBBBAE5E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AFF26C6-F601-4244-A884-13C14183AE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33C03B-AC04-4609-8FA2-51FD0D53F68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7239011E-B0E8-4DEF-BE5F-B734CC3206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A8D2A2D0-E89B-47A5-91DC-24AA95E3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9E3A10-3FC6-4B9E-8B7E-41211D02BE33}" type="slidenum">
              <a:rPr lang="en-AU" altLang="en-US">
                <a:latin typeface="Times New Roman" panose="02020603050405020304" pitchFamily="18" charset="0"/>
              </a:rPr>
              <a:pPr/>
              <a:t>73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897BFD09-24A7-49A2-8D00-3DD53EDEBF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65F248B9-128B-497C-B078-EDEB5AED5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4C978FD-8C3E-471C-8BD6-CB5B88A8F1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6BD712B-FC56-4204-8B99-4404EA2127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CE171-4C25-4DE7-92B9-B04CA34A6FB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E3FF954B-1600-4FA9-ACCC-ECBC9560E7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A69C36A7-45FC-4BC8-8791-0B258DB35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1E9FC2-4A57-4AC5-8FED-B7C4B6CE66BD}" type="slidenum">
              <a:rPr lang="en-AU" altLang="en-US">
                <a:latin typeface="Times New Roman" panose="02020603050405020304" pitchFamily="18" charset="0"/>
              </a:rPr>
              <a:pPr/>
              <a:t>74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3A39D271-7566-4495-B9EB-82AB245500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57C9FE79-1320-41FC-A15F-E2C7D1FFD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A9B1D97-CD30-416F-B8DE-35E8DC84E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CB347D3-650F-48E2-9B52-F94FCCB53B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D6491A-07E8-4B4F-A432-23F47599D89B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7128FE4F-AC1B-47B6-956F-1F6E04E1BA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B63C575A-FE28-4324-96A5-FC650EAB2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0A18B8-AAF8-44B5-8AE2-BB40FF53982E}" type="slidenum">
              <a:rPr lang="en-AU" altLang="en-US">
                <a:latin typeface="Times New Roman" panose="02020603050405020304" pitchFamily="18" charset="0"/>
              </a:rPr>
              <a:pPr/>
              <a:t>75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7FC23088-8370-4E8C-AA8A-1A17D1F685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E568AE82-7D98-4BFC-8E7D-CEFDC5358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0F11C661-FEE9-43B9-BCDF-9E5A21B3BE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6DA00DE-B47E-4385-92B8-22FB6F88B4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2A62D9-077C-46E4-944E-57632F65508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7C1B517E-F0E8-46F9-B9C3-F56F175D2D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7BA91135-79AF-46F4-8518-33CD19D67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86785B-50E3-4D39-8066-CFE8F546CD11}" type="slidenum">
              <a:rPr lang="en-AU" altLang="en-US">
                <a:latin typeface="Times New Roman" panose="02020603050405020304" pitchFamily="18" charset="0"/>
              </a:rPr>
              <a:pPr/>
              <a:t>76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265B0E70-41BF-433E-9767-C6C84724AC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F5305F8F-E8AE-4B0B-A138-B35C573E7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96C2A8B3-04E0-424C-8330-EC361E8597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6BFB4F2A-CF3B-47B3-A17A-295C4BEA82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F6857-7DE6-40C9-8BB9-21253D25E20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E1000A24-8684-45FE-B0E9-34CCC5093B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46674E6C-A509-4D90-96CA-CB31CF07D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2C61E-119F-44CF-B84F-5EE048E60777}" type="slidenum">
              <a:rPr lang="en-AU" altLang="en-US">
                <a:latin typeface="Times New Roman" panose="02020603050405020304" pitchFamily="18" charset="0"/>
              </a:rPr>
              <a:pPr/>
              <a:t>77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10CD7C34-F671-4CC7-BD64-F2D1CB657E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FC4E8F2B-43B6-4680-94BD-68B147C22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073A14B-53C0-4440-B3DB-E43BA16CE1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705F857C-328F-454A-AD11-6C4ED02CFB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A4D73-311F-4C99-A101-8618B7FF754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C07E0212-278C-4974-8ED8-11E524DA80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88229480-509C-4DD9-ADC4-588F05F8B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0C060A-105C-4F73-BA66-578468F1B7B3}" type="slidenum">
              <a:rPr lang="en-AU" altLang="en-US">
                <a:latin typeface="Times New Roman" panose="02020603050405020304" pitchFamily="18" charset="0"/>
              </a:rPr>
              <a:pPr/>
              <a:t>78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601CB50C-4AC7-4333-88AF-0070034BF2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93705EFD-0EDC-4E0C-9605-460CC69C1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81AAF4F-0FA1-4ACC-B2DC-9429C90A89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FD86DDCE-B67A-4116-AD68-F93A875965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765493-08D1-4536-8280-412DE4E040A1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64A5A595-E89C-4FCD-A1E6-09710FE5D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E5514F21-D006-4CB6-ACAC-D3169BE59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BFE7F-64EC-4EF4-ABAC-1BE97ACA0B2F}" type="slidenum">
              <a:rPr lang="en-AU" altLang="en-US">
                <a:latin typeface="Times New Roman" panose="02020603050405020304" pitchFamily="18" charset="0"/>
              </a:rPr>
              <a:pPr/>
              <a:t>79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E71D3CC2-D0B2-4C89-BDB9-3CDE93F1F8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776EA0C8-B3D5-446E-81EA-62EAA0943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743C948-4FA6-4438-9678-30E6320B2A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D7B82F6-4037-49BA-8891-2644947A59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B41A8-A6E2-4428-9A37-F811047972F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34369B4F-2D2C-4C97-A781-220FAB7026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7E1617BF-6FC7-4996-A59A-B818E5848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E8DDBB-DD2F-48E6-9D00-FEA64B82C1C8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7094EA5B-0A3A-48DB-911B-971D6E6440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9EA72814-73FE-401C-85D5-15DED0171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679A2E36-52F7-49E6-84BE-406426FFD7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4F5A5531-0883-4F4E-B7FC-2AE62A0EAF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CAE36-0A52-4448-91EC-C612916EE5B9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115A038E-187E-42E1-9CBE-EE92674636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D3C23C3B-F66C-48B1-BB54-05C46B14D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86DBB4-50F8-4A2E-ACB4-986BC5133095}" type="slidenum">
              <a:rPr lang="en-AU" altLang="en-US">
                <a:latin typeface="Times New Roman" panose="02020603050405020304" pitchFamily="18" charset="0"/>
              </a:rPr>
              <a:pPr/>
              <a:t>80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9E4D187A-9F23-41AC-8329-8EAB7C52E5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4309BEA9-4A6E-44DD-A216-7E4730B59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9F79EEA4-1DC4-4F16-9038-F91EF7CFB6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45B6736-CD97-4C1D-A25C-A6B4E148BE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4E308-95D0-4C25-94A6-B7EB427F646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F74DA2AB-18D2-4BB7-845D-31D4473AC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AAFE3164-14EF-4F17-9B04-9501DF238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F05A43-13DB-4816-AC88-5BE2C11C2981}" type="slidenum">
              <a:rPr lang="en-AU" altLang="en-US">
                <a:latin typeface="Times New Roman" panose="02020603050405020304" pitchFamily="18" charset="0"/>
              </a:rPr>
              <a:pPr/>
              <a:t>81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EBAEEAFF-2470-4619-8731-2CE9D9076A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1F0F42C3-F43C-4B5A-9B2A-C15C5C4C0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58E621F-9E0E-4EA8-8294-BDFB2E24E4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08E1712A-A484-4F79-B269-E959772964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E29BD3-F605-490F-9044-467DE26B97C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C66EAED6-D583-4DC0-9BA1-89A76D4685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44C8D78E-855A-455B-9E22-A170285AD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1DB331-BE2B-40E4-BDB7-E37C7F8EC274}" type="slidenum">
              <a:rPr lang="en-AU" altLang="en-US">
                <a:latin typeface="Times New Roman" panose="02020603050405020304" pitchFamily="18" charset="0"/>
              </a:rPr>
              <a:pPr/>
              <a:t>82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280B910A-F673-4866-B4EF-F0F46B1880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A7E9B4B2-2844-42C8-A425-74E6B8D4A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F3B5DA0C-D01D-4D66-8E98-1D76177A6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9BFDE0A-C1EB-4878-B783-030B5353FF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A92640-4226-4CAE-997A-8B6B99F1A98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10DEF367-3E22-4FC5-816D-65C6E43C5C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11E14CB6-ED9D-410A-B871-3A42F0B5E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73F77E-D04E-44FE-96E9-F06029287373}" type="slidenum">
              <a:rPr lang="en-AU" altLang="en-US">
                <a:latin typeface="Times New Roman" panose="02020603050405020304" pitchFamily="18" charset="0"/>
              </a:rPr>
              <a:pPr/>
              <a:t>83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2A1EAE58-29C9-4600-B5BF-49D6BDE069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752E7E12-17DF-46AF-83E5-19E43C93F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E008C2C9-984E-454D-A90B-F239412EA3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637EDF50-53A5-4EDB-B700-792D2B0B02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27A01-53E2-464F-BFB6-999801AA2CFA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5D87EB1D-395A-46A4-832E-B2D19F2ABA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C3B39F6E-FBBA-4E0F-AE5E-3331B4FC5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1673F-00E9-4556-84F7-7D7F91D115E1}" type="slidenum">
              <a:rPr lang="en-AU" altLang="en-US">
                <a:latin typeface="Times New Roman" panose="02020603050405020304" pitchFamily="18" charset="0"/>
              </a:rPr>
              <a:pPr/>
              <a:t>84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F411BB73-250E-452A-99AC-8381DB6AE8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D52AB6C7-78B5-469F-A1E1-D50CE25B8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10D284F-F1EF-45BA-9580-8C7D745B3F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EB949A2-43ED-45AA-8495-B6A3927F9B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92470A-642C-43B0-8A23-810CBDFCA44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FE677F37-7410-43FC-9864-2A58F6F5A4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EC66AA48-D151-4450-B3AA-2E5ECDA90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6703B7-D0B5-4147-98C1-24C1046D9F00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816FFFCB-9D41-4081-A1CB-7CD37EA344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02FAD68F-0F02-4229-9468-3E4B7F98F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AC45B438-04A8-4C70-9775-B3AF409F77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21FF3F2C-EBA1-4218-9653-9DC174B5A1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4AB8EA-3FF0-4087-8F45-4BEABAE5A6A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13C75103-BE5B-4BE9-8581-7AC8ED727D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7511365B-0BD5-4566-BC7E-BCEC0CD68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2806D9-F59B-4659-B451-DE49B5C26908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E874A172-05DA-48B2-8383-E32758D7F4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9517B4AE-A0C3-4AC1-A8C8-1F9CB2EF5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0F4B8C7-E798-496C-8A79-828A67F70C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5072BFED-2919-4C94-94E6-8B69537D02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12C860-6267-4C5C-AE13-0E65262913D3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C716D0FF-ADD6-4CE6-AA8D-345B2FC087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83C5D2FC-244D-45FD-BB4E-E3CA9A850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48778-804F-4166-AB7C-F9B6FCF48B98}" type="slidenum">
              <a:rPr lang="en-AU" altLang="en-US">
                <a:latin typeface="Times New Roman" panose="02020603050405020304" pitchFamily="18" charset="0"/>
              </a:rPr>
              <a:pPr/>
              <a:t>87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85408393-38A6-4800-B3A0-EF0E9F61AB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C149ED20-47D5-4298-928F-5679E5AD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541C9D8-20B8-40A5-B986-1A855F4D33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7C9D80F2-A872-4BAB-BA83-FFD9BAB16E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488015-D957-4F6B-B36F-9E3BF20F137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A888F965-EDD3-4D27-8FA2-ADD143EA98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BC223A40-4977-4D96-9D2D-A46A7F660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0C7DF1-1AB6-404C-84F4-2680B89BFE90}" type="slidenum">
              <a:rPr lang="en-AU" altLang="en-US">
                <a:latin typeface="Times New Roman" panose="02020603050405020304" pitchFamily="18" charset="0"/>
              </a:rPr>
              <a:pPr/>
              <a:t>88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B22D9FE5-1DEA-4496-9E2C-9234B3D65F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1F91B770-D845-488D-B459-177B4E6D3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44CFF89-9CE4-4F9E-9320-6A925B60F7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402B394-E763-4612-9472-16BF484557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CBAF90-9638-4923-ABAC-00102D236CE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898ABBE8-7B2A-464D-9891-A839FAF4B0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3DA2495A-FAE8-44CD-810A-EFB069A5D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52DA04-3644-4DFE-9F55-E2F078142CCA}" type="slidenum">
              <a:rPr lang="en-AU" altLang="en-US">
                <a:latin typeface="Times New Roman" panose="02020603050405020304" pitchFamily="18" charset="0"/>
              </a:rPr>
              <a:pPr/>
              <a:t>89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21DACC79-5FF7-419D-98C2-A7AB4674A7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AB4642F2-4407-498B-AF9C-28F546752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3E16371-C0D3-47EF-86D7-C5F0CCAA90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FD1CF9A-669C-4F31-917C-9EFE61C2A0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D9811-5782-4768-974F-EA661496069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DAEDAAE5-EF0F-4BDD-B9EB-0FCFA082FD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B3334F33-4154-4956-98BA-B5964D639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D385C-E2D0-4A9E-B771-F3B7D943AB2D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12A52558-5CB1-4FBE-A2FF-F6EB5F69C9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B623CDDA-B9E5-4757-B658-4204A0C35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9729A22-CE42-4556-9803-A80521BE00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528EF70-CA0C-433E-ACB4-2B2D66CAF9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D8ACC9-0879-49F7-954F-5329B296634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EA62E436-C819-4806-9CE2-0A40DB154C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ECFFBC20-61D4-432E-87E3-43068486D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09CF58-5439-4CAF-BF8E-623AFF761223}" type="slidenum">
              <a:rPr lang="en-AU" altLang="en-US">
                <a:latin typeface="Times New Roman" panose="02020603050405020304" pitchFamily="18" charset="0"/>
              </a:rPr>
              <a:pPr/>
              <a:t>90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EFF05725-3B37-4212-B05E-14281156F6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0977435C-67B1-4691-A3D7-3BD650E53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041582E-0311-462F-8A19-1C6BA547F0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8BDF5A4E-76ED-494E-997B-B0DAA5167F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944DD-8205-47AE-9D6E-0DDDDF0FA86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95A62A6F-A121-4975-ACDC-BF2989EE4E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FFB6C832-E71B-4C09-8865-53F6497FE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FA6622-34BA-4ABF-A980-6689CD4BC66A}" type="slidenum">
              <a:rPr lang="en-AU" altLang="en-US">
                <a:latin typeface="Times New Roman" panose="02020603050405020304" pitchFamily="18" charset="0"/>
              </a:rPr>
              <a:pPr/>
              <a:t>91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431418D3-E9EB-4740-9647-FBF5894E48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1442B4FA-ABD2-4EF9-A9CB-F9A05815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177E6DBC-83CC-4EF6-BCA4-3B0D19AEB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D17ED62-6393-459F-9DF2-BE32ECF13C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BF0FD3-5FB4-4C5F-987E-381F409C54A6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FA6DE948-0C5C-4EA6-A427-DEC143E2BA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BE5DF13E-65E9-436D-B719-C4722AE0B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362DD4-BB3C-43AD-9204-A32BF696A2AD}" type="slidenum">
              <a:rPr lang="en-AU" altLang="en-US">
                <a:latin typeface="Times New Roman" panose="02020603050405020304" pitchFamily="18" charset="0"/>
              </a:rPr>
              <a:pPr/>
              <a:t>92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699EAC5C-1CE2-40E1-BCAB-64031738B1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D16B7593-72A8-4A9B-AEA8-7E492FF98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5F4E3A9-6BD1-43DF-B239-120B51BD0A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1D402D54-966E-4C72-8CA0-90EC795975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364406-5176-4323-9371-412875BC12F0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B8F39E74-CD9D-45B8-B163-F48A39E1F8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E92E74F4-459F-41BE-A38F-6A393CFA9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7336C5-E0D0-4538-9126-72BD5C9A59FC}" type="slidenum">
              <a:rPr lang="en-AU" altLang="en-US">
                <a:latin typeface="Times New Roman" panose="02020603050405020304" pitchFamily="18" charset="0"/>
              </a:rPr>
              <a:pPr/>
              <a:t>93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49899611-DDDB-4D9D-894C-76C7B8B5BB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AA369563-9D19-499B-BB71-7F73DADA0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45853903-0189-42C7-B344-E8EB56532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D991D337-29BC-467A-B059-9BC6847C56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28E7AF-B4E8-4615-8137-749EAB36724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8C0532C0-58C2-4825-81A8-9717E1C421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B56D3FF7-B4C4-4714-AFF2-8A08162AA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CA91D-7882-4C64-AF61-9A9CEF1B1551}" type="slidenum">
              <a:rPr lang="en-AU" altLang="en-US">
                <a:latin typeface="Times New Roman" panose="02020603050405020304" pitchFamily="18" charset="0"/>
              </a:rPr>
              <a:pPr/>
              <a:t>94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A8F335B3-8301-45FB-AE17-5276798C39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DBD46D74-48B0-46C5-AB9E-6870DB9D9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9CE660B-02D8-43C7-ADE5-A9421E940D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485222F-FC77-482E-AF44-72EB2ECF71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20BB13-CD58-43E3-B0CE-25372402FEAF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C95FF588-CDF3-4A97-ACBA-F4A12482B8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E934B041-3415-4C7E-9D96-4B3F8D0F2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3B755A-0B16-49FC-8823-323C655E1AF6}" type="slidenum">
              <a:rPr lang="en-AU" altLang="en-US">
                <a:latin typeface="Times New Roman" panose="02020603050405020304" pitchFamily="18" charset="0"/>
              </a:rPr>
              <a:pPr/>
              <a:t>95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3F3F665F-2444-4D76-8849-CD460B1756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A4F4F31D-3D63-44BE-A850-1AE92DFC4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790A8794-1883-49D3-950D-754D6CE974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EB6B288-0B86-47BB-A468-25282CA6D6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D9377A-CBFF-4D85-B117-379251F5808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8D295F9B-A1B8-4252-87C9-5B782B8C15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21A8C6EA-0A42-476E-AD94-568A91EA5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4F39A7-9807-400C-A705-35BA0BC06C4B}" type="slidenum">
              <a:rPr lang="en-AU" altLang="en-US">
                <a:latin typeface="Times New Roman" panose="02020603050405020304" pitchFamily="18" charset="0"/>
              </a:rPr>
              <a:pPr/>
              <a:t>96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DCC85822-1C9D-44F3-AAC8-00E983A40D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37087D88-48B5-4A6F-92C3-2135131FE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38B66DED-4AF8-45C3-B068-81B8D5300F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C977072A-E49E-47AA-9DD8-C975ACED55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0F8AEF-B407-4767-B4D5-8F6241AB549C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BFB23EE0-AB5A-4D03-A97F-DCD73E4E06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C56EE2DA-6317-444B-BFFF-7B61B761A8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F7BA5-63A3-4B81-A83D-657C3C803C6A}" type="slidenum">
              <a:rPr lang="en-AU" altLang="en-US">
                <a:latin typeface="Times New Roman" panose="02020603050405020304" pitchFamily="18" charset="0"/>
              </a:rPr>
              <a:pPr/>
              <a:t>97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B7932CE3-664C-49CB-828A-36F8516752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474EF2B2-A8A3-4DD6-9221-4787134B5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3F96801-7C9E-40E1-B511-55D8ED6537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7F6A0FD-1DB2-44FE-8017-7ED9E8AC8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329121-68A4-4BDC-92AA-8BA177069748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32DD7A6D-4538-4589-8388-A9066217B8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D4D575C4-6380-4F92-A399-4C6B33CB6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18ECB6-E516-4445-BF21-5328A4207BEA}" type="slidenum">
              <a:rPr lang="en-AU" altLang="en-US">
                <a:latin typeface="Times New Roman" panose="02020603050405020304" pitchFamily="18" charset="0"/>
              </a:rPr>
              <a:pPr/>
              <a:t>98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505BD26D-6470-4BFC-B32B-1F0CE9314A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B1923499-C962-4DE5-83FF-7CD2686D7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107746B-F3C3-4B9D-8FEE-325FF5F3B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8BC36A0A-3B07-48E1-A482-A3CBFDC8A5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7758EE-8227-480F-BCDB-2E7024CC0023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BDA0EA3C-F2EB-4EB7-B61F-B71FEA07E5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9845D372-7D03-40AE-828C-406720A9B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C54259-8843-4AFD-8D05-F47BCD4EDD10}" type="slidenum">
              <a:rPr lang="en-AU" altLang="en-US">
                <a:latin typeface="Times New Roman" panose="02020603050405020304" pitchFamily="18" charset="0"/>
              </a:rPr>
              <a:pPr/>
              <a:t>99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E3C2313C-5024-43A1-9CA3-9822F83695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8D970812-BD17-494B-BA81-E9F42CAC7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CB8CB2-5D76-4C64-8078-F70A7DFF4B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E1E4572-C1E8-469C-97CF-ACFFEB7DBF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2450C-3799-48D4-8C86-91C5CC6AA004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7B85FBE1-E704-48C7-9D8A-232B11DA81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440137C9-C52C-48D9-883B-34CE0AAF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60D420-85C6-491D-B24D-C6C1A5827D14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8405505C-8006-4B6C-9D3E-0E825FEF72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35D252C1-885D-49C3-9CEF-7C0C66B14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15D34062-42F1-4947-966B-5023E60F14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FFC35C48-4CF2-445B-9CC3-7D5FE12130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99895-A0EC-496C-BFD5-E87C56D32A3E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EEED18A0-F6C1-4185-83AD-04B934DB98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DE323C1D-66C1-4C94-9E58-1C594BF50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9A9B5-206D-4E3E-8A9F-8ADCA6D6FC04}" type="slidenum">
              <a:rPr lang="en-AU" altLang="en-US">
                <a:latin typeface="Times New Roman" panose="02020603050405020304" pitchFamily="18" charset="0"/>
              </a:rPr>
              <a:pPr/>
              <a:t>100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41444113-0BD7-48AC-973E-BFEF12F4FD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49E7AC52-9B39-4F75-828A-F9F058080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6852ADAF-136D-45F7-88A5-9A5F0D0122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A809F9C-81E6-4BF4-BCA1-E97321983B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3488EE-DF71-4814-B014-7460D2AADB7D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2756" name="Rectangle 6">
            <a:extLst>
              <a:ext uri="{FF2B5EF4-FFF2-40B4-BE49-F238E27FC236}">
                <a16:creationId xmlns:a16="http://schemas.microsoft.com/office/drawing/2014/main" id="{417AA56C-BBE1-4283-8BF9-A13A26E331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2757" name="Rectangle 7">
            <a:extLst>
              <a:ext uri="{FF2B5EF4-FFF2-40B4-BE49-F238E27FC236}">
                <a16:creationId xmlns:a16="http://schemas.microsoft.com/office/drawing/2014/main" id="{023FF4D5-A802-4E44-8027-2485671F6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337B05-CB92-4EC7-B131-217E4155A83A}" type="slidenum">
              <a:rPr lang="en-AU" altLang="en-US">
                <a:latin typeface="Times New Roman" panose="02020603050405020304" pitchFamily="18" charset="0"/>
              </a:rPr>
              <a:pPr/>
              <a:t>103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2758" name="Rectangle 2">
            <a:extLst>
              <a:ext uri="{FF2B5EF4-FFF2-40B4-BE49-F238E27FC236}">
                <a16:creationId xmlns:a16="http://schemas.microsoft.com/office/drawing/2014/main" id="{BB123BEE-8535-4DBB-8ED0-AA9D21C79D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>
            <a:extLst>
              <a:ext uri="{FF2B5EF4-FFF2-40B4-BE49-F238E27FC236}">
                <a16:creationId xmlns:a16="http://schemas.microsoft.com/office/drawing/2014/main" id="{2A25C8B9-468C-45EE-A78C-CBDD34569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4DA30E5E-1179-4D4A-A5C7-AE39EA6FD2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7FD24AB-2FC1-409B-A86D-52B8BC4CB9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977BE6-4344-4A72-A281-611791D42C13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04" name="Rectangle 6">
            <a:extLst>
              <a:ext uri="{FF2B5EF4-FFF2-40B4-BE49-F238E27FC236}">
                <a16:creationId xmlns:a16="http://schemas.microsoft.com/office/drawing/2014/main" id="{352A450D-C8A3-4D4F-BAAF-BD59B78BBB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4805" name="Rectangle 7">
            <a:extLst>
              <a:ext uri="{FF2B5EF4-FFF2-40B4-BE49-F238E27FC236}">
                <a16:creationId xmlns:a16="http://schemas.microsoft.com/office/drawing/2014/main" id="{4C5AC48F-9763-4C5E-92AF-ECC2B0EBF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03BB2-FF68-4786-A63E-C2F936390388}" type="slidenum">
              <a:rPr lang="en-AU" altLang="en-US">
                <a:latin typeface="Times New Roman" panose="02020603050405020304" pitchFamily="18" charset="0"/>
              </a:rPr>
              <a:pPr/>
              <a:t>104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06" name="Rectangle 2">
            <a:extLst>
              <a:ext uri="{FF2B5EF4-FFF2-40B4-BE49-F238E27FC236}">
                <a16:creationId xmlns:a16="http://schemas.microsoft.com/office/drawing/2014/main" id="{B1C193D3-2E07-4CDE-ADF9-A25185D65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>
            <a:extLst>
              <a:ext uri="{FF2B5EF4-FFF2-40B4-BE49-F238E27FC236}">
                <a16:creationId xmlns:a16="http://schemas.microsoft.com/office/drawing/2014/main" id="{39AAD9B0-569A-4675-9267-5F3AF7223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EBFDA1E9-3DA0-4A8B-A6F8-BADCD63136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2F123149-5CEB-41DB-9885-5EA05C4438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001EB-033F-4135-9433-C296D47D415F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6852" name="Rectangle 6">
            <a:extLst>
              <a:ext uri="{FF2B5EF4-FFF2-40B4-BE49-F238E27FC236}">
                <a16:creationId xmlns:a16="http://schemas.microsoft.com/office/drawing/2014/main" id="{F19A6E60-341B-464E-BA4D-9147723CE4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6853" name="Rectangle 7">
            <a:extLst>
              <a:ext uri="{FF2B5EF4-FFF2-40B4-BE49-F238E27FC236}">
                <a16:creationId xmlns:a16="http://schemas.microsoft.com/office/drawing/2014/main" id="{B11EC99D-DFC1-4D2D-91D6-418E738F4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40F78-AC2F-43AE-9FBA-059A8B9C9FFC}" type="slidenum">
              <a:rPr lang="en-AU" altLang="en-US">
                <a:latin typeface="Times New Roman" panose="02020603050405020304" pitchFamily="18" charset="0"/>
              </a:rPr>
              <a:pPr/>
              <a:t>105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6854" name="Rectangle 2">
            <a:extLst>
              <a:ext uri="{FF2B5EF4-FFF2-40B4-BE49-F238E27FC236}">
                <a16:creationId xmlns:a16="http://schemas.microsoft.com/office/drawing/2014/main" id="{A485115D-61C1-44C7-9732-0E50C8FBA1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>
            <a:extLst>
              <a:ext uri="{FF2B5EF4-FFF2-40B4-BE49-F238E27FC236}">
                <a16:creationId xmlns:a16="http://schemas.microsoft.com/office/drawing/2014/main" id="{19062BFE-DF89-4850-8F77-D82C8D696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1EF6FC4D-7E11-429D-A010-8769E388D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FBD484FE-6E90-4EB9-88B5-C914A8E1CA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D8AF7F-D03A-4C46-87CA-9E974766FB55}" type="datetime3">
              <a:rPr lang="en-AU" altLang="en-US" smtClean="0">
                <a:latin typeface="Times New Roman" panose="02020603050405020304" pitchFamily="18" charset="0"/>
              </a:rPr>
              <a:pPr/>
              <a:t>17 December,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C2ABBB05-51DE-4168-94AE-1B21FCCB5E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FCC2C73C-0491-42C1-B6A3-2246A3A73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0327D3-620D-43FC-A601-59AE52726B8A}" type="slidenum">
              <a:rPr lang="en-AU" altLang="en-US">
                <a:latin typeface="Times New Roman" panose="02020603050405020304" pitchFamily="18" charset="0"/>
              </a:rPr>
              <a:pPr/>
              <a:t>106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2724647C-0B71-49BB-BFE4-86DD525EA2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6D489AEF-22DA-424E-B6FE-B5736A37A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6D3421AC-D40A-4EAC-B461-92B9D99E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926B768A-3886-4607-9C65-4BA1846E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A36A2D22-7702-4B41-AADC-88AB2DF3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1E5B9DD1-CC8A-4FB4-8408-AE372D0B0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25521EA1-5394-408D-B962-58C9321DF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3CB826CA-9EAF-4A13-BA38-71C37E56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1D7C4773-82C3-438F-B785-B08055B08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7AA08BEB-62A8-46AE-B6C0-D263D1CEEC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559D91F5-A84D-4DCC-AADD-97E3B1AAB22D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796B4B98-3873-4251-A120-0DA393D97BB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7136D62E-BB57-45B2-8F04-C92E367F8E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99413" y="93663"/>
            <a:ext cx="936625" cy="935037"/>
            <a:chOff x="7999413" y="93663"/>
            <a:chExt cx="936625" cy="935037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94F4392D-C496-4183-AC21-96DBB730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9413" y="93663"/>
              <a:ext cx="936625" cy="935037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AU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D5830BA1-BCEA-4A71-B98D-85ED30FB9DF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1B3A527A-D8A9-46C5-848F-EF6FD4B9D09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07363" y="493713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2</a:t>
              </a:r>
              <a:r>
                <a:rPr lang="en-GB" sz="1400" baseline="30000" dirty="0">
                  <a:solidFill>
                    <a:schemeClr val="bg1"/>
                  </a:solidFill>
                </a:rPr>
                <a:t>nd</a:t>
              </a:r>
              <a:r>
                <a:rPr lang="en-GB" sz="1400" dirty="0">
                  <a:solidFill>
                    <a:schemeClr val="bg1"/>
                  </a:solidFill>
                </a:rPr>
                <a:t> ed.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62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A6C4DA2-610D-4B78-A12B-D26330FA24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C24E67F6-DAC1-4CBD-B309-17BD6E881A1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09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C886EDF-EA2E-4B37-B18E-12828DC833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EA12A7C4-0701-4EE5-8BC9-6578C1E6A495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015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56E039F6-EB40-4672-A555-9C22EDFA5E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632B6316-A01A-4EC4-966D-C2579947E5B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33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FADFF07-403A-4DBD-A7BB-B3F485B0D9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851F55A7-0A48-45A9-BA61-604AA23DF45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031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AB4396D-2A67-4263-84E2-9205345A8E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DFF66BBF-06F6-42DB-AA2B-BCCDE2E0AA6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7247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0CCF50B-069D-4217-8F01-C27791A2D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E31DAA1C-33A1-4FF0-A682-979041479EA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55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0C0E260E-2907-4FE2-A30E-8AE86F48C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42D274E4-D50D-4EAD-8C28-B1EFD714911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21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0AF001E8-3E26-478A-B18D-4F20FDCC0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21A3EC62-EE7D-4C24-9A44-13AA978B36F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443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7DE36D4F-F291-459A-9226-FF85144C6D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D64655FB-021B-4FD6-9ABF-AFF42707695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101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5633328-6EE4-4F5A-BACC-D9B3A47EE9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6A12883A-E9B0-466A-B329-DB5DA5DC62D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073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03B8FDF-53F0-4027-BC87-0F6C6229B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BF907ACF-101C-4F9E-BA0D-FB22C9903BC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597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AB45377B-F074-426B-9605-954C64E8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4E867C5F-1538-45C2-BE93-89997E1E0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0ABFB8C1-EA97-4CD1-AD9A-D0E459601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5F2C6DF0-B2E5-4E21-B341-5A5D41A599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5 — Large and Fast: Exploiting Memory Hierarchy — </a:t>
            </a:r>
            <a:fld id="{B206B63C-D132-4C52-B9E5-9071CCAC17C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F66A65D0-98B6-4956-96A9-2130FA44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0851E0DD-D45F-4FF4-A8F2-537058480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38D81A0-0E96-445C-A4E8-1D684E16B4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AC1EE984-54D3-4798-BF61-3FBB588AFA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54163"/>
          </a:xfrm>
        </p:spPr>
        <p:txBody>
          <a:bodyPr/>
          <a:lstStyle/>
          <a:p>
            <a:pPr eaLnBrk="1" hangingPunct="1"/>
            <a:r>
              <a:rPr lang="en-AU" altLang="en-US" dirty="0"/>
              <a:t>Large and Fast: Exploiting Memory Hierarchy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0EDBEE2D-AE4D-4793-A48F-034E7974F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4147B2F-B32C-4174-BF40-7632BC63357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pic>
        <p:nvPicPr>
          <p:cNvPr id="21507" name="Picture 6" descr="f05-11-P374493">
            <a:extLst>
              <a:ext uri="{FF2B5EF4-FFF2-40B4-BE49-F238E27FC236}">
                <a16:creationId xmlns:a16="http://schemas.microsoft.com/office/drawing/2014/main" id="{B01FD06C-2163-4942-9534-639A8BEA1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>
            <a:extLst>
              <a:ext uri="{FF2B5EF4-FFF2-40B4-BE49-F238E27FC236}">
                <a16:creationId xmlns:a16="http://schemas.microsoft.com/office/drawing/2014/main" id="{0ED447BC-D5AC-4C6A-9C68-882D9AE47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23957549-92E5-4984-B2D8-A9474072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4-word wide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4-bank interleaved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Bandwidth = 16 bytes / 20 cycles = 0.8 B/cycle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>
            <a:extLst>
              <a:ext uri="{FF2B5EF4-FFF2-40B4-BE49-F238E27FC236}">
                <a16:creationId xmlns:a16="http://schemas.microsoft.com/office/drawing/2014/main" id="{C1DC11E1-08D7-4EE1-A54E-8B59CA1EE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5F6842C-D219-4AA7-8E34-610D9009273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AU" altLang="en-US" sz="14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6F48A9BD-5A49-49F4-B94B-84EBA8A64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B5C9D41A-4DBE-4E36-897B-4FA27845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Other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>
            <a:extLst>
              <a:ext uri="{FF2B5EF4-FFF2-40B4-BE49-F238E27FC236}">
                <a16:creationId xmlns:a16="http://schemas.microsoft.com/office/drawing/2014/main" id="{D1429D32-27B8-4BED-937E-87B268FCA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System Instructions</a:t>
            </a:r>
          </a:p>
        </p:txBody>
      </p:sp>
      <p:sp>
        <p:nvSpPr>
          <p:cNvPr id="199683" name="Footer Placeholder 3">
            <a:extLst>
              <a:ext uri="{FF2B5EF4-FFF2-40B4-BE49-F238E27FC236}">
                <a16:creationId xmlns:a16="http://schemas.microsoft.com/office/drawing/2014/main" id="{C1A2035F-35D8-4280-8388-CD0894AC2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0F863D6-2D63-4945-A4EF-EFDF83CBE04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AU" altLang="en-US" sz="1400"/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8C30F1AB-00E3-4603-AB92-738657CD17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14231" y="3198019"/>
            <a:ext cx="60928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§5.14 Real Stuff: RISC-V System and Special Instructions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16EDC6-9DFA-4CA5-8DE3-39D3418A47D4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190625"/>
          <a:ext cx="6624637" cy="497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73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Mnemonic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73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Mem ordering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fence.i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</a:t>
                      </a:r>
                      <a:r>
                        <a:rPr lang="en-US" sz="1600" baseline="0" dirty="0"/>
                        <a:t> fence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fence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Fence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sfence.vm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translation</a:t>
                      </a:r>
                      <a:r>
                        <a:rPr lang="en-US" sz="1600" baseline="0" dirty="0"/>
                        <a:t> fence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73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CSR access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csrrwi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</a:t>
                      </a:r>
                      <a:r>
                        <a:rPr lang="en-US" sz="1600" baseline="0" dirty="0"/>
                        <a:t> read/write immediate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csrrsi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read/set</a:t>
                      </a:r>
                      <a:r>
                        <a:rPr lang="en-US" sz="1600" baseline="0" dirty="0"/>
                        <a:t> immediate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csrrci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read/clear immediate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csrrw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read/write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csrrs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read/set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csrrc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read/clear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373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System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ecall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 call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ebreak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  <a:r>
                        <a:rPr lang="en-US" sz="1600" baseline="0" dirty="0"/>
                        <a:t> breakpoint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sret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Supervisor exception</a:t>
                      </a:r>
                      <a:r>
                        <a:rPr lang="en-US" sz="1600" baseline="0" dirty="0"/>
                        <a:t> return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3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wfi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Wait</a:t>
                      </a:r>
                      <a:r>
                        <a:rPr lang="en-US" sz="1600" baseline="0" dirty="0"/>
                        <a:t> for interrupt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>
            <a:extLst>
              <a:ext uri="{FF2B5EF4-FFF2-40B4-BE49-F238E27FC236}">
                <a16:creationId xmlns:a16="http://schemas.microsoft.com/office/drawing/2014/main" id="{74A3322E-23D8-45AD-8A01-B58E2A979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200707" name="Content Placeholder 2">
            <a:extLst>
              <a:ext uri="{FF2B5EF4-FFF2-40B4-BE49-F238E27FC236}">
                <a16:creationId xmlns:a16="http://schemas.microsoft.com/office/drawing/2014/main" id="{D9E451F2-36C7-406D-8772-166466A36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200708" name="Footer Placeholder 3">
            <a:extLst>
              <a:ext uri="{FF2B5EF4-FFF2-40B4-BE49-F238E27FC236}">
                <a16:creationId xmlns:a16="http://schemas.microsoft.com/office/drawing/2014/main" id="{F40808FF-F128-4238-A2EC-D7D56F299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CA151CA-FF9A-49EC-BFE6-A1E80BD455C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AU" altLang="en-US" sz="1400"/>
          </a:p>
        </p:txBody>
      </p:sp>
      <p:sp>
        <p:nvSpPr>
          <p:cNvPr id="200709" name="Text Box 4">
            <a:extLst>
              <a:ext uri="{FF2B5EF4-FFF2-40B4-BE49-F238E27FC236}">
                <a16:creationId xmlns:a16="http://schemas.microsoft.com/office/drawing/2014/main" id="{D726BEF5-C2A1-4025-AE2F-1259245BCAB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§5.15 Going Faster:  Cache Blocking and Matrix Multiply</a:t>
            </a:r>
          </a:p>
        </p:txBody>
      </p:sp>
      <p:pic>
        <p:nvPicPr>
          <p:cNvPr id="200710" name="Picture 3">
            <a:extLst>
              <a:ext uri="{FF2B5EF4-FFF2-40B4-BE49-F238E27FC236}">
                <a16:creationId xmlns:a16="http://schemas.microsoft.com/office/drawing/2014/main" id="{526BD0A5-AB40-4667-8F7F-28F04929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>
            <a:extLst>
              <a:ext uri="{FF2B5EF4-FFF2-40B4-BE49-F238E27FC236}">
                <a16:creationId xmlns:a16="http://schemas.microsoft.com/office/drawing/2014/main" id="{089EB41C-8F6F-4C0A-B445-272481247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FD14A991-5424-465B-BDAE-2321E3E415D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AU" altLang="en-US" sz="1400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E3BF5855-7CF1-4526-A062-F54F3645D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6BC86B23-D328-4450-8FCF-59C9AF0F5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201733" name="Text Box 4">
            <a:extLst>
              <a:ext uri="{FF2B5EF4-FFF2-40B4-BE49-F238E27FC236}">
                <a16:creationId xmlns:a16="http://schemas.microsoft.com/office/drawing/2014/main" id="{8183F291-D03A-4876-ABDA-54979F33C5C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§5.16 Fallacies and Pitfalls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>
            <a:extLst>
              <a:ext uri="{FF2B5EF4-FFF2-40B4-BE49-F238E27FC236}">
                <a16:creationId xmlns:a16="http://schemas.microsoft.com/office/drawing/2014/main" id="{47E76824-1557-46BB-8F01-5AB53AAD09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FE515F3-74CB-4C42-A19E-459013AABCE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AU" altLang="en-US" sz="1400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6526BC98-2E61-47C8-9714-F0022E367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70F16BAA-2841-4C08-966E-A1D19B879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panose="05050102010706020507" pitchFamily="18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Instead, evaluate performance by simulation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>
            <a:extLst>
              <a:ext uri="{FF2B5EF4-FFF2-40B4-BE49-F238E27FC236}">
                <a16:creationId xmlns:a16="http://schemas.microsoft.com/office/drawing/2014/main" id="{6560221C-179C-4E0C-8452-03B50B8EF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24FA5B0-E04E-4B93-B445-503911A6FC6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AU" altLang="en-US" sz="1400"/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89DEEAE4-9E3C-46ED-9977-88696511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F67D2030-31D1-4499-90D4-83C8CA45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>
            <a:extLst>
              <a:ext uri="{FF2B5EF4-FFF2-40B4-BE49-F238E27FC236}">
                <a16:creationId xmlns:a16="http://schemas.microsoft.com/office/drawing/2014/main" id="{24810314-8B1A-4471-83C6-20BF4356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33707D9-88EE-49BE-AE71-E135FF06B33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AU" altLang="en-US" sz="1400"/>
          </a:p>
        </p:txBody>
      </p:sp>
      <p:sp>
        <p:nvSpPr>
          <p:cNvPr id="207875" name="Rectangle 5">
            <a:extLst>
              <a:ext uri="{FF2B5EF4-FFF2-40B4-BE49-F238E27FC236}">
                <a16:creationId xmlns:a16="http://schemas.microsoft.com/office/drawing/2014/main" id="{9C6ADA25-8EC3-4DFF-9F86-4980BFF1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207876" name="Rectangle 6">
            <a:extLst>
              <a:ext uri="{FF2B5EF4-FFF2-40B4-BE49-F238E27FC236}">
                <a16:creationId xmlns:a16="http://schemas.microsoft.com/office/drawing/2014/main" id="{55908392-C6C8-4056-BCC1-9A56A923F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panose="05000000000000000000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panose="05000000000000000000" pitchFamily="2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panose="05050102010706020507" pitchFamily="18" charset="2"/>
              </a:rPr>
              <a:t> L2 cache  …  DRAM memory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Memory system design is critical for multiprocessors</a:t>
            </a:r>
          </a:p>
        </p:txBody>
      </p:sp>
      <p:sp>
        <p:nvSpPr>
          <p:cNvPr id="207877" name="Text Box 4">
            <a:extLst>
              <a:ext uri="{FF2B5EF4-FFF2-40B4-BE49-F238E27FC236}">
                <a16:creationId xmlns:a16="http://schemas.microsoft.com/office/drawing/2014/main" id="{E7885DF1-2D14-42DF-8845-2F6F9BB5B7C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§5.17 Concluding Remarks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6A9AD142-D498-449A-9FDC-32D8E419F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104C8EA7-3BAC-4BF2-A122-4D77F47524D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D5ABBA9-7D2E-4603-A9D3-37E0DDCFD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0F15FC6-E225-476A-A65E-5C61F0F2B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cs typeface="Arial" panose="020B0604020202020204" pitchFamily="34" charset="0"/>
              </a:rPr>
              <a:t>× </a:t>
            </a:r>
            <a:r>
              <a:rPr lang="en-AU" altLang="en-US">
                <a:cs typeface="Arial" panose="020B0604020202020204" pitchFamily="34" charset="0"/>
              </a:rPr>
              <a:t>– 1000</a:t>
            </a:r>
            <a:r>
              <a:rPr lang="en-US" altLang="en-US">
                <a:cs typeface="Arial" panose="020B0604020202020204" pitchFamily="34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But more $/GB (between disk and DRAM)</a:t>
            </a:r>
          </a:p>
        </p:txBody>
      </p:sp>
      <p:pic>
        <p:nvPicPr>
          <p:cNvPr id="23557" name="Picture 5" descr="flash-cards">
            <a:extLst>
              <a:ext uri="{FF2B5EF4-FFF2-40B4-BE49-F238E27FC236}">
                <a16:creationId xmlns:a16="http://schemas.microsoft.com/office/drawing/2014/main" id="{341DE5EA-2847-4B78-95BC-ADB30EB0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flash-memory-exploded">
            <a:extLst>
              <a:ext uri="{FF2B5EF4-FFF2-40B4-BE49-F238E27FC236}">
                <a16:creationId xmlns:a16="http://schemas.microsoft.com/office/drawing/2014/main" id="{AE99AA90-0A5E-46B7-A894-AE82EAF2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E012BB62-167C-4104-8DBC-95D91CC7F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FA6D85CB-B2CE-486D-AFD1-DC16FF8DEAA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276A621-C60B-43FB-A1FD-0DFC8550A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2E1E2E8-3368-45EE-8EA9-CA59046B9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1102E733-BC2E-4EE8-B78C-A9A89F5D49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2D87E457-0035-48C3-9DA2-10F58A8124A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pic>
        <p:nvPicPr>
          <p:cNvPr id="27651" name="Picture 9" descr="wdfDesktop_CaviarBlack">
            <a:extLst>
              <a:ext uri="{FF2B5EF4-FFF2-40B4-BE49-F238E27FC236}">
                <a16:creationId xmlns:a16="http://schemas.microsoft.com/office/drawing/2014/main" id="{21EA217F-CD1A-4BFB-9851-66B3558D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7">
            <a:extLst>
              <a:ext uri="{FF2B5EF4-FFF2-40B4-BE49-F238E27FC236}">
                <a16:creationId xmlns:a16="http://schemas.microsoft.com/office/drawing/2014/main" id="{BCAAE1A0-99F8-4091-B4BE-40AD4EF53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5F6E964F-B831-4832-8AFB-D07B0DB58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pic>
        <p:nvPicPr>
          <p:cNvPr id="27654" name="Picture 12" descr="disk-geometry">
            <a:extLst>
              <a:ext uri="{FF2B5EF4-FFF2-40B4-BE49-F238E27FC236}">
                <a16:creationId xmlns:a16="http://schemas.microsoft.com/office/drawing/2014/main" id="{47651E7B-BBEB-49CA-B43D-BD0DA441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4534D5D7-4665-4482-A62C-7DC38B7501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67228883-3FF8-4F2B-9EC6-5E07A78BF2A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E47810BD-669B-439C-BEA5-F9177DE2C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4044C5B5-F8F7-4AAA-9F00-5B92405E6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17A0AE0E-0D48-425B-A631-CCBAFF3724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2EF00931-2ED9-4EF3-B765-A28D6D97D18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0C70679B-430A-4D64-97BF-C8B7CD892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6F59E6F9-CE91-4396-A432-8DA2D9380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B57E9F80-0DF7-4E18-9012-E012FAC53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253A8647-16BA-468F-B147-83B599BE8E2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7533DDA8-DB5E-4009-929F-8916D6BBA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D5743743-3483-48FC-AC90-32D70704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A78F0BED-D662-4404-89F5-50BE7B909C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0AAECCC2-9262-4F38-B51C-A57B8F6504D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pic>
        <p:nvPicPr>
          <p:cNvPr id="35843" name="Picture 10" descr="f05-04-P374493">
            <a:extLst>
              <a:ext uri="{FF2B5EF4-FFF2-40B4-BE49-F238E27FC236}">
                <a16:creationId xmlns:a16="http://schemas.microsoft.com/office/drawing/2014/main" id="{C565E827-29F0-41BB-BD0A-9010CD8A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7">
            <a:extLst>
              <a:ext uri="{FF2B5EF4-FFF2-40B4-BE49-F238E27FC236}">
                <a16:creationId xmlns:a16="http://schemas.microsoft.com/office/drawing/2014/main" id="{B1F3A222-65BD-4E41-98B1-82A52A490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35845" name="Rectangle 8">
            <a:extLst>
              <a:ext uri="{FF2B5EF4-FFF2-40B4-BE49-F238E27FC236}">
                <a16:creationId xmlns:a16="http://schemas.microsoft.com/office/drawing/2014/main" id="{2CBE433A-B648-4267-BE93-493C4E209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FA0A8978-A30B-43E0-9226-7F874D85BBB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6559AF3B-B979-4B3A-B105-04FC4D00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How do we know if the data is present?</a:t>
            </a:r>
          </a:p>
          <a:p>
            <a:pPr eaLnBrk="1" hangingPunct="1"/>
            <a:r>
              <a:rPr lang="en-US" altLang="en-US" sz="2800"/>
              <a:t>Where do we look?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3EAA19CF-2483-47CA-BB21-C7097C7038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0F1B3F31-73B3-47B9-A0EE-099CDD4E0B8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pic>
        <p:nvPicPr>
          <p:cNvPr id="37891" name="Picture 9" descr="f05-05-P374493">
            <a:extLst>
              <a:ext uri="{FF2B5EF4-FFF2-40B4-BE49-F238E27FC236}">
                <a16:creationId xmlns:a16="http://schemas.microsoft.com/office/drawing/2014/main" id="{0A6868E5-D0D1-469C-AE11-6DDE1140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6">
            <a:extLst>
              <a:ext uri="{FF2B5EF4-FFF2-40B4-BE49-F238E27FC236}">
                <a16:creationId xmlns:a16="http://schemas.microsoft.com/office/drawing/2014/main" id="{A0CBD03C-FFED-403F-93BE-F9E4D0672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271D224-24BF-4500-BBC5-541FB96A3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6A2DF7C2-8667-4D99-BF85-FAD30C88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#Blocks is a power of 2</a:t>
            </a:r>
          </a:p>
          <a:p>
            <a:pPr eaLnBrk="1" hangingPunct="1"/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6A692A62-8B5A-4080-83A8-0F0FE922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EBB2100-28A2-42A2-9EE7-55EFBB5717D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08E43CEE-6244-4A94-962C-1A5760759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1FFAE366-AF17-4C9A-A64B-3F204C584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know which particular block is stored in a cache location?</a:t>
            </a:r>
          </a:p>
          <a:p>
            <a:pPr lvl="1" eaLnBrk="1" hangingPunct="1"/>
            <a:r>
              <a:rPr lang="en-US" altLang="en-US"/>
              <a:t>Store block address as well as the data</a:t>
            </a:r>
          </a:p>
          <a:p>
            <a:pPr lvl="1" eaLnBrk="1" hangingPunct="1"/>
            <a:r>
              <a:rPr lang="en-US" altLang="en-US"/>
              <a:t>Actually, only need the high-order bits</a:t>
            </a:r>
          </a:p>
          <a:p>
            <a:pPr lvl="1" eaLnBrk="1" hangingPunct="1"/>
            <a:r>
              <a:rPr lang="en-US" altLang="en-US"/>
              <a:t>Called the tag</a:t>
            </a:r>
          </a:p>
          <a:p>
            <a:pPr eaLnBrk="1" hangingPunct="1"/>
            <a:r>
              <a:rPr lang="en-US" altLang="en-US"/>
              <a:t>What if there is no data in a location?</a:t>
            </a:r>
          </a:p>
          <a:p>
            <a:pPr lvl="1" eaLnBrk="1" hangingPunct="1"/>
            <a:r>
              <a:rPr lang="en-US" altLang="en-US"/>
              <a:t>Valid bit: 1 = present, 0 = not present</a:t>
            </a:r>
          </a:p>
          <a:p>
            <a:pPr lvl="1" eaLnBrk="1" hangingPunct="1"/>
            <a:r>
              <a:rPr lang="en-US" altLang="en-US"/>
              <a:t>Initially 0</a:t>
            </a:r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372A15D0-7E4D-47ED-BBDE-9FB21E084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CB236D1-0F41-4CED-9C43-955451739D3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0C69517-346A-43B9-90C2-D482F6BED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A6437C71-3329-4172-BF9F-7CD515B35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access a small proportion of their address space at any time</a:t>
            </a:r>
          </a:p>
          <a:p>
            <a:pPr eaLnBrk="1" hangingPunct="1"/>
            <a:r>
              <a:rPr lang="en-US" altLang="en-US" dirty="0"/>
              <a:t>Temporal locality</a:t>
            </a:r>
          </a:p>
          <a:p>
            <a:pPr lvl="1" eaLnBrk="1" hangingPunct="1"/>
            <a:r>
              <a:rPr lang="en-US" altLang="en-US" dirty="0"/>
              <a:t>Items accessed recently are likely to be accessed again soon</a:t>
            </a:r>
          </a:p>
          <a:p>
            <a:pPr lvl="1" eaLnBrk="1" hangingPunct="1"/>
            <a:r>
              <a:rPr lang="en-US" altLang="en-US" dirty="0"/>
              <a:t>e.g., instructions in a loop, induction variables</a:t>
            </a:r>
          </a:p>
          <a:p>
            <a:pPr eaLnBrk="1" hangingPunct="1"/>
            <a:r>
              <a:rPr lang="en-US" altLang="en-US" dirty="0"/>
              <a:t>Spatial locality</a:t>
            </a:r>
          </a:p>
          <a:p>
            <a:pPr lvl="1" eaLnBrk="1" hangingPunct="1"/>
            <a:r>
              <a:rPr lang="en-US" altLang="en-US" dirty="0"/>
              <a:t>Items near those accessed recently are likely to be accessed soon</a:t>
            </a:r>
          </a:p>
          <a:p>
            <a:pPr lvl="1" eaLnBrk="1" hangingPunct="1"/>
            <a:r>
              <a:rPr lang="en-US" altLang="en-US" dirty="0"/>
              <a:t>E.g., sequential instruction access, array data</a:t>
            </a:r>
            <a:endParaRPr lang="en-AU" altLang="en-US" dirty="0"/>
          </a:p>
        </p:txBody>
      </p:sp>
      <p:sp>
        <p:nvSpPr>
          <p:cNvPr id="7173" name="Text Box 4">
            <a:extLst>
              <a:ext uri="{FF2B5EF4-FFF2-40B4-BE49-F238E27FC236}">
                <a16:creationId xmlns:a16="http://schemas.microsoft.com/office/drawing/2014/main" id="{5A8AD61E-B8B2-4771-B12E-07FA2BEE86D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8590F3AD-7422-45B6-ACF5-78D65C37F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60A03C8-94CE-4870-AB6C-3D5305E33C1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1987" name="Rectangle 56">
            <a:extLst>
              <a:ext uri="{FF2B5EF4-FFF2-40B4-BE49-F238E27FC236}">
                <a16:creationId xmlns:a16="http://schemas.microsoft.com/office/drawing/2014/main" id="{69BA50A7-BEF5-4361-8832-F0062A2E5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sp>
        <p:nvSpPr>
          <p:cNvPr id="41988" name="Rectangle 57">
            <a:extLst>
              <a:ext uri="{FF2B5EF4-FFF2-40B4-BE49-F238E27FC236}">
                <a16:creationId xmlns:a16="http://schemas.microsoft.com/office/drawing/2014/main" id="{2F0B4B15-D155-42DD-87DD-52DCE479B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/>
              <a:t>8-blocks, 1 word/block, direct mapped</a:t>
            </a:r>
          </a:p>
          <a:p>
            <a:pPr eaLnBrk="1" hangingPunct="1"/>
            <a:r>
              <a:rPr lang="en-US" altLang="en-US"/>
              <a:t>Initial state</a:t>
            </a:r>
            <a:endParaRPr lang="en-AU" altLang="en-US"/>
          </a:p>
        </p:txBody>
      </p:sp>
      <p:graphicFrame>
        <p:nvGraphicFramePr>
          <p:cNvPr id="254980" name="Group 4">
            <a:extLst>
              <a:ext uri="{FF2B5EF4-FFF2-40B4-BE49-F238E27FC236}">
                <a16:creationId xmlns:a16="http://schemas.microsoft.com/office/drawing/2014/main" id="{77A6561E-E402-4CD1-AB08-F547B1A4E1A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F059DEE2-6B6D-42EC-B629-901BD4B86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AD742E3-C1D6-4674-8D37-B661133856D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80C8FE3-4D87-488E-852E-B979C2F20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7027" name="Group 3">
            <a:extLst>
              <a:ext uri="{FF2B5EF4-FFF2-40B4-BE49-F238E27FC236}">
                <a16:creationId xmlns:a16="http://schemas.microsoft.com/office/drawing/2014/main" id="{E8DD87C9-4B7B-4D52-A616-6E213113B391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>
            <a:extLst>
              <a:ext uri="{FF2B5EF4-FFF2-40B4-BE49-F238E27FC236}">
                <a16:creationId xmlns:a16="http://schemas.microsoft.com/office/drawing/2014/main" id="{83B5157A-0594-4562-896C-93FE4E9AB799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41276BFF-CCD0-4EB9-A629-FA8C20FD9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9E89625E-3ED0-49FA-8AFA-9AE341BF147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94F6902-D65A-4C33-965B-0923A6A94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>
            <a:extLst>
              <a:ext uri="{FF2B5EF4-FFF2-40B4-BE49-F238E27FC236}">
                <a16:creationId xmlns:a16="http://schemas.microsoft.com/office/drawing/2014/main" id="{454D0DF6-8512-458B-A305-B037DF39E1E9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>
            <a:extLst>
              <a:ext uri="{FF2B5EF4-FFF2-40B4-BE49-F238E27FC236}">
                <a16:creationId xmlns:a16="http://schemas.microsoft.com/office/drawing/2014/main" id="{EAD0DEBE-2D28-42BC-9FE3-B73AC3CDA97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DBD84375-5A79-4845-BD6D-3986D8BB66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173042F-954F-4F04-955F-79C366EC1F9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F2D0523-502E-4557-92C5-DAA896BE5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>
            <a:extLst>
              <a:ext uri="{FF2B5EF4-FFF2-40B4-BE49-F238E27FC236}">
                <a16:creationId xmlns:a16="http://schemas.microsoft.com/office/drawing/2014/main" id="{1D00AD52-B6C6-4DDB-9D89-3A10CD97B56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>
            <a:extLst>
              <a:ext uri="{FF2B5EF4-FFF2-40B4-BE49-F238E27FC236}">
                <a16:creationId xmlns:a16="http://schemas.microsoft.com/office/drawing/2014/main" id="{FD43B46D-2FEE-4105-A38E-A041ABAA32F5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1096963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2" marB="45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1A782B12-1A00-4A2D-BB37-62268AA08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AE6B1C3-183C-408B-A129-D51BD62B2CB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84F1ACE-BD65-4412-8BAE-6BD3DB58E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>
            <a:extLst>
              <a:ext uri="{FF2B5EF4-FFF2-40B4-BE49-F238E27FC236}">
                <a16:creationId xmlns:a16="http://schemas.microsoft.com/office/drawing/2014/main" id="{97C0DEDE-3858-4A17-8B9E-7B26D43BF1AB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>
            <a:extLst>
              <a:ext uri="{FF2B5EF4-FFF2-40B4-BE49-F238E27FC236}">
                <a16:creationId xmlns:a16="http://schemas.microsoft.com/office/drawing/2014/main" id="{7C769963-A96B-4389-B05A-286691722CD2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1463675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867CADD5-5A85-4174-91AF-E7729DE7C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AE136C1-266D-4AA8-9DCE-4150459B8E8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FFEED4D-DD2C-415D-A87A-87A4592C1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>
            <a:extLst>
              <a:ext uri="{FF2B5EF4-FFF2-40B4-BE49-F238E27FC236}">
                <a16:creationId xmlns:a16="http://schemas.microsoft.com/office/drawing/2014/main" id="{05F2949B-B2AD-4377-B9F3-54D475F9523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>
            <a:extLst>
              <a:ext uri="{FF2B5EF4-FFF2-40B4-BE49-F238E27FC236}">
                <a16:creationId xmlns:a16="http://schemas.microsoft.com/office/drawing/2014/main" id="{762C70EC-5A20-4728-AF5B-CB495474F94A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9761A4B5-C410-4A8E-8993-DB01F5FF8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9B0DDB7A-C083-48F2-8553-5BE8E4ECBF1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A277DEF-93D5-4ECD-82B5-AC6187815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54276" name="Picture 1">
            <a:extLst>
              <a:ext uri="{FF2B5EF4-FFF2-40B4-BE49-F238E27FC236}">
                <a16:creationId xmlns:a16="http://schemas.microsoft.com/office/drawing/2014/main" id="{78ED3E5B-AB29-4EB6-BC58-93F518CF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1196975"/>
            <a:ext cx="5049837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FB085628-3D38-47E9-9E8E-8B942316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CC30D92-49D6-4A55-826E-8FF9106A12B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6323" name="Rectangle 16">
            <a:extLst>
              <a:ext uri="{FF2B5EF4-FFF2-40B4-BE49-F238E27FC236}">
                <a16:creationId xmlns:a16="http://schemas.microsoft.com/office/drawing/2014/main" id="{529DA26E-67B7-4352-813E-387AB1635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56324" name="Rectangle 17">
            <a:extLst>
              <a:ext uri="{FF2B5EF4-FFF2-40B4-BE49-F238E27FC236}">
                <a16:creationId xmlns:a16="http://schemas.microsoft.com/office/drawing/2014/main" id="{55078962-10BA-486F-9462-009D20B3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pitchFamily="34" charset="-128"/>
                <a:ea typeface="Arial Unicode MS" pitchFamily="34" charset="-128"/>
                <a:sym typeface="Symbol" panose="05050102010706020507" pitchFamily="18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panose="05050102010706020507" pitchFamily="18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56325" name="Group 18">
            <a:extLst>
              <a:ext uri="{FF2B5EF4-FFF2-40B4-BE49-F238E27FC236}">
                <a16:creationId xmlns:a16="http://schemas.microsoft.com/office/drawing/2014/main" id="{2CBA7911-C679-4768-88FC-579F12B65AAC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221163"/>
            <a:ext cx="5229225" cy="1104900"/>
            <a:chOff x="1226" y="2755"/>
            <a:chExt cx="3294" cy="696"/>
          </a:xfrm>
        </p:grpSpPr>
        <p:sp>
          <p:nvSpPr>
            <p:cNvPr id="56326" name="Rectangle 4">
              <a:extLst>
                <a:ext uri="{FF2B5EF4-FFF2-40B4-BE49-F238E27FC236}">
                  <a16:creationId xmlns:a16="http://schemas.microsoft.com/office/drawing/2014/main" id="{ACF8B26E-CB71-4629-9786-7D872751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56327" name="Rectangle 5">
              <a:extLst>
                <a:ext uri="{FF2B5EF4-FFF2-40B4-BE49-F238E27FC236}">
                  <a16:creationId xmlns:a16="http://schemas.microsoft.com/office/drawing/2014/main" id="{9BA9821A-A450-4314-BEC2-08707A53F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56328" name="Rectangle 6">
              <a:extLst>
                <a:ext uri="{FF2B5EF4-FFF2-40B4-BE49-F238E27FC236}">
                  <a16:creationId xmlns:a16="http://schemas.microsoft.com/office/drawing/2014/main" id="{D236BA78-2587-42CF-838A-27C9546F1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56329" name="Text Box 7">
              <a:extLst>
                <a:ext uri="{FF2B5EF4-FFF2-40B4-BE49-F238E27FC236}">
                  <a16:creationId xmlns:a16="http://schemas.microsoft.com/office/drawing/2014/main" id="{D47894A8-8F76-451D-84FF-D3C126E0C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56330" name="Text Box 8">
              <a:extLst>
                <a:ext uri="{FF2B5EF4-FFF2-40B4-BE49-F238E27FC236}">
                  <a16:creationId xmlns:a16="http://schemas.microsoft.com/office/drawing/2014/main" id="{25A7BF5C-2839-4771-AA82-EE51EDBB9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</a:t>
              </a:r>
              <a:endParaRPr lang="en-AU" altLang="en-US" sz="1800"/>
            </a:p>
          </p:txBody>
        </p:sp>
        <p:sp>
          <p:nvSpPr>
            <p:cNvPr id="56331" name="Text Box 9">
              <a:extLst>
                <a:ext uri="{FF2B5EF4-FFF2-40B4-BE49-F238E27FC236}">
                  <a16:creationId xmlns:a16="http://schemas.microsoft.com/office/drawing/2014/main" id="{4C464955-E40C-4F94-AE7B-D78A1A2BB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  <a:endParaRPr lang="en-AU" altLang="en-US" sz="1800"/>
            </a:p>
          </p:txBody>
        </p:sp>
        <p:sp>
          <p:nvSpPr>
            <p:cNvPr id="56332" name="Text Box 10">
              <a:extLst>
                <a:ext uri="{FF2B5EF4-FFF2-40B4-BE49-F238E27FC236}">
                  <a16:creationId xmlns:a16="http://schemas.microsoft.com/office/drawing/2014/main" id="{104B63CF-0531-4C19-8ACD-099ED85D4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9</a:t>
              </a:r>
              <a:endParaRPr lang="en-AU" altLang="en-US" sz="1800"/>
            </a:p>
          </p:txBody>
        </p:sp>
        <p:sp>
          <p:nvSpPr>
            <p:cNvPr id="56333" name="Text Box 11">
              <a:extLst>
                <a:ext uri="{FF2B5EF4-FFF2-40B4-BE49-F238E27FC236}">
                  <a16:creationId xmlns:a16="http://schemas.microsoft.com/office/drawing/2014/main" id="{DBECE210-FA14-4F87-B43A-608A9DB1A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</a:t>
              </a:r>
              <a:endParaRPr lang="en-AU" altLang="en-US" sz="1800"/>
            </a:p>
          </p:txBody>
        </p:sp>
        <p:sp>
          <p:nvSpPr>
            <p:cNvPr id="56334" name="Text Box 12">
              <a:extLst>
                <a:ext uri="{FF2B5EF4-FFF2-40B4-BE49-F238E27FC236}">
                  <a16:creationId xmlns:a16="http://schemas.microsoft.com/office/drawing/2014/main" id="{24CD46EA-2108-4FD4-9DD1-671A5752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275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63</a:t>
              </a:r>
              <a:endParaRPr lang="en-AU" altLang="en-US" sz="1800"/>
            </a:p>
          </p:txBody>
        </p:sp>
        <p:sp>
          <p:nvSpPr>
            <p:cNvPr id="56335" name="Text Box 13">
              <a:extLst>
                <a:ext uri="{FF2B5EF4-FFF2-40B4-BE49-F238E27FC236}">
                  <a16:creationId xmlns:a16="http://schemas.microsoft.com/office/drawing/2014/main" id="{3027D2EA-4AB5-47A1-B53D-89FB3001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 bits</a:t>
              </a:r>
              <a:endParaRPr lang="en-AU" altLang="en-US" sz="1800"/>
            </a:p>
          </p:txBody>
        </p:sp>
        <p:sp>
          <p:nvSpPr>
            <p:cNvPr id="56336" name="Text Box 14">
              <a:extLst>
                <a:ext uri="{FF2B5EF4-FFF2-40B4-BE49-F238E27FC236}">
                  <a16:creationId xmlns:a16="http://schemas.microsoft.com/office/drawing/2014/main" id="{6AF58322-635E-4182-A74F-51A604A29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 bits</a:t>
              </a:r>
              <a:endParaRPr lang="en-AU" altLang="en-US" sz="1800"/>
            </a:p>
          </p:txBody>
        </p:sp>
        <p:sp>
          <p:nvSpPr>
            <p:cNvPr id="56337" name="Text Box 15">
              <a:extLst>
                <a:ext uri="{FF2B5EF4-FFF2-40B4-BE49-F238E27FC236}">
                  <a16:creationId xmlns:a16="http://schemas.microsoft.com/office/drawing/2014/main" id="{D5307B70-B07B-47A1-8776-5149C8182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22 bits</a:t>
              </a:r>
              <a:endParaRPr lang="en-AU" altLang="en-US" sz="18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3255C422-76AD-4903-8E29-17E552696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4A740A3-AD40-4AD2-BEF0-ED0BDB57A36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6639B8C6-06AB-4F60-A795-74E00CBA9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98D94236-C810-493E-8F2B-65C3B47F0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Larger blocks should reduce miss rate</a:t>
            </a:r>
          </a:p>
          <a:p>
            <a:pPr lvl="1" eaLnBrk="1" hangingPunct="1"/>
            <a:r>
              <a:rPr lang="en-US" altLang="en-US"/>
              <a:t>Due to spatial locality</a:t>
            </a:r>
          </a:p>
          <a:p>
            <a:pPr eaLnBrk="1" hangingPunct="1"/>
            <a:r>
              <a:rPr lang="en-US" altLang="en-US"/>
              <a:t>But in a fixed-sized cache</a:t>
            </a:r>
          </a:p>
          <a:p>
            <a:pPr lvl="1" eaLnBrk="1" hangingPunct="1"/>
            <a:r>
              <a:rPr lang="en-US" altLang="en-US"/>
              <a:t>Larger blocks </a:t>
            </a:r>
            <a:r>
              <a:rPr lang="en-US" altLang="en-US">
                <a:sym typeface="Symbol" panose="05050102010706020507" pitchFamily="18" charset="2"/>
              </a:rPr>
              <a:t> fewer of them</a:t>
            </a:r>
          </a:p>
          <a:p>
            <a:pPr lvl="2" eaLnBrk="1" hangingPunct="1"/>
            <a:r>
              <a:rPr lang="en-US" altLang="en-US">
                <a:sym typeface="Symbol" panose="05050102010706020507" pitchFamily="18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Larger blocks  pollution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Larger miss penalty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Early restart and critical-word-first can help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5C6667D0-F2AD-459F-A9CF-910B11773D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A273DCE-D082-4799-A615-BCC3DC0D7F1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0457FD6E-E635-4141-8134-19C313153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60420" name="Rectangle 5">
            <a:extLst>
              <a:ext uri="{FF2B5EF4-FFF2-40B4-BE49-F238E27FC236}">
                <a16:creationId xmlns:a16="http://schemas.microsoft.com/office/drawing/2014/main" id="{1C28FD8E-A904-47B2-A2C9-94CD9DA40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3F972D4E-AF91-45EE-819B-E5047836DF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1745650E-1D63-45BA-98A0-ACA52A726F7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A3275F46-3912-4686-A693-C278FBD85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94FE128B-3AEB-47D4-A95D-97A34FB0F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hierarchy</a:t>
            </a:r>
          </a:p>
          <a:p>
            <a:pPr eaLnBrk="1" hangingPunct="1"/>
            <a:r>
              <a:rPr lang="en-US" altLang="en-US" dirty="0"/>
              <a:t>Store everything on disk</a:t>
            </a:r>
          </a:p>
          <a:p>
            <a:pPr eaLnBrk="1" hangingPunct="1"/>
            <a:r>
              <a:rPr lang="en-US" altLang="en-US" dirty="0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 dirty="0"/>
              <a:t>Main memory</a:t>
            </a:r>
          </a:p>
          <a:p>
            <a:pPr eaLnBrk="1" hangingPunct="1"/>
            <a:r>
              <a:rPr lang="en-US" altLang="en-US" dirty="0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 dirty="0"/>
              <a:t>Cache memory attached to CPU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C7E27FDF-FB3A-4752-AA87-3C5F8E3E89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FA8A7CA-A3EC-4912-8DF2-791A430E380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A4BF75DF-E63D-4FD2-8286-0BC2BFBE2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B8085F8E-250E-4138-86CB-69222365B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172B5E9B-CB2E-4760-8872-1B87F028B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C5740B4-DBA2-4D3A-948F-0236579C46D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D491ADD9-2919-4B5B-89AA-95F04831F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7F8B65E7-3155-4CEC-A5B1-59FDC67D5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BE9E0BB3-A3B3-44FB-9045-65D203A4B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B1910E8-16B3-4F59-98F5-CC46747AD38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E26EA36D-FEC8-44CC-92A5-339C61AA9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23434F80-BC72-425C-BE7A-13A6356E4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64C56208-360F-446A-A167-0885ECD8D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4F52B875-89FB-46B6-99F1-EECC13F1082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B76926C-7140-4149-9822-616E5413C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5A6E8F3-33E4-414A-8E1D-2ADA36D14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Embedded MIPS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12-stage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 and data access on each cycle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Split cache: separate I-cache and D-cache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16KB: 256 blocks </a:t>
            </a:r>
            <a:r>
              <a:rPr lang="en-US" altLang="en-US">
                <a:cs typeface="Arial" panose="020B0604020202020204" pitchFamily="34" charset="0"/>
              </a:rPr>
              <a:t>×</a:t>
            </a:r>
            <a:r>
              <a:rPr lang="en-AU" altLang="en-US"/>
              <a:t> 16 words/block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SPEC2000 miss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I-cache: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11.4%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Weighted average: 3.2%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>
            <a:extLst>
              <a:ext uri="{FF2B5EF4-FFF2-40B4-BE49-F238E27FC236}">
                <a16:creationId xmlns:a16="http://schemas.microsoft.com/office/drawing/2014/main" id="{26CCFE10-E484-430E-B704-7398B992E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0401DA6-BE86-438F-858B-27CE9566EE4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E70E9DF-3DFD-48FC-8CA6-05CDFC6C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pic>
        <p:nvPicPr>
          <p:cNvPr id="70660" name="Picture 4" descr="f05-09-P374493">
            <a:extLst>
              <a:ext uri="{FF2B5EF4-FFF2-40B4-BE49-F238E27FC236}">
                <a16:creationId xmlns:a16="http://schemas.microsoft.com/office/drawing/2014/main" id="{27228315-BFDE-43BF-9531-938A2E6E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8B600574-2B77-4F86-AA1E-33DAA8770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125BE96D-AD43-4096-AB86-1B918755C1E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8F33ADF3-F961-4626-933B-448B2B1B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Main Memory Supporting Caches</a:t>
            </a:r>
            <a:endParaRPr lang="en-AU" altLang="en-US" sz="4000"/>
          </a:p>
        </p:txBody>
      </p:sp>
      <p:sp>
        <p:nvSpPr>
          <p:cNvPr id="72708" name="Rectangle 5">
            <a:extLst>
              <a:ext uri="{FF2B5EF4-FFF2-40B4-BE49-F238E27FC236}">
                <a16:creationId xmlns:a16="http://schemas.microsoft.com/office/drawing/2014/main" id="{C6F41525-6AE8-481C-B4B0-F49F8C282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DRAMs for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Fixed width (e.g., 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Connected by fixed-width clocked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Bus clock is typically slower than CPU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cache block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for address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15 bus cycles per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per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4-word block, 1-word-wide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Miss penalty = 1 + 4×15 + 4×1 = 65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Bandwidth = 16 bytes / 65 cycles = 0.25 B/cycle</a:t>
            </a:r>
            <a:endParaRPr lang="en-AU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B32AC0AF-D2FC-4134-AE9E-CC495F2A85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B7E8013-180E-4A5A-9CC6-49A9B1259C3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4755" name="Rectangle 6">
            <a:extLst>
              <a:ext uri="{FF2B5EF4-FFF2-40B4-BE49-F238E27FC236}">
                <a16:creationId xmlns:a16="http://schemas.microsoft.com/office/drawing/2014/main" id="{F7BC88D7-1722-470A-A775-530A95233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74756" name="Rectangle 7">
            <a:extLst>
              <a:ext uri="{FF2B5EF4-FFF2-40B4-BE49-F238E27FC236}">
                <a16:creationId xmlns:a16="http://schemas.microsoft.com/office/drawing/2014/main" id="{E1D8CED5-6A1E-4EAF-B4DF-F3347AEFE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74757" name="Text Box 4">
            <a:extLst>
              <a:ext uri="{FF2B5EF4-FFF2-40B4-BE49-F238E27FC236}">
                <a16:creationId xmlns:a16="http://schemas.microsoft.com/office/drawing/2014/main" id="{6CD2B691-982A-4E43-9DAE-5A36A88D53B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74758" name="Object 5">
            <a:extLst>
              <a:ext uri="{FF2B5EF4-FFF2-40B4-BE49-F238E27FC236}">
                <a16:creationId xmlns:a16="http://schemas.microsoft.com/office/drawing/2014/main" id="{B46CB79E-384B-49F3-971E-75D234CB6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A8C33DCF-3BDE-47D1-8489-983DE0957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AA9E13A-B533-4E8D-8930-E416321BEFB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C2C3E2D1-7ED2-43B6-B5C2-52F063AE2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76804" name="Rectangle 5">
            <a:extLst>
              <a:ext uri="{FF2B5EF4-FFF2-40B4-BE49-F238E27FC236}">
                <a16:creationId xmlns:a16="http://schemas.microsoft.com/office/drawing/2014/main" id="{52A0B839-C928-4518-9B0C-460B68EB4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91D221AE-6CEC-4339-9661-3445C4BDD6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6DF9CAD-D51B-4059-88CE-65CA236EAE6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D1D1109-334F-428D-AD27-CC8525BE6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5C4D5BD-CF13-48A4-A7F6-6DB8293CC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cs typeface="Arial" panose="020B0604020202020204" pitchFamily="34" charset="0"/>
              </a:rPr>
              <a:t>× Miss penalty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2 cycles per instruction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F23716F3-687D-48B5-91D2-74D6E7DAAF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466FE19E-2363-42A4-9A8A-FE6397AD990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BBDFECCE-7A6E-4B0C-B2C2-67755443E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5F3A73FC-BA02-46D6-8EFC-04F941540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D4118D93-C442-4277-BFF6-D7A0E038F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DE1A30A-B342-421D-807C-21A094EF73F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pic>
        <p:nvPicPr>
          <p:cNvPr id="11267" name="Picture 6" descr="f05-02-P374493">
            <a:extLst>
              <a:ext uri="{FF2B5EF4-FFF2-40B4-BE49-F238E27FC236}">
                <a16:creationId xmlns:a16="http://schemas.microsoft.com/office/drawing/2014/main" id="{A7EEDE9B-6961-41D0-88F9-1AB4F90A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0D937403-8718-4CC4-A371-4A245B772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A83D034-FEFA-4F50-869C-CC1379FB71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Block (aka line): unit of copying</a:t>
            </a:r>
          </a:p>
          <a:p>
            <a:pPr lvl="1" eaLnBrk="1" hangingPunct="1"/>
            <a:r>
              <a:rPr lang="en-US" altLang="en-US" sz="2000" dirty="0"/>
              <a:t>May be multiple words</a:t>
            </a:r>
          </a:p>
          <a:p>
            <a:pPr eaLnBrk="1" hangingPunct="1"/>
            <a:r>
              <a:rPr lang="en-US" altLang="en-US" sz="2400" dirty="0"/>
              <a:t>If accessed data is present in upper level</a:t>
            </a:r>
          </a:p>
          <a:p>
            <a:pPr lvl="1" eaLnBrk="1" hangingPunct="1"/>
            <a:r>
              <a:rPr lang="en-US" altLang="en-US" sz="2000" dirty="0"/>
              <a:t>Hit: access satisfied by upper level</a:t>
            </a:r>
          </a:p>
          <a:p>
            <a:pPr lvl="2" eaLnBrk="1" hangingPunct="1"/>
            <a:r>
              <a:rPr lang="en-US" altLang="en-US" sz="1800" dirty="0"/>
              <a:t>Hit ratio: hits/accesses</a:t>
            </a:r>
          </a:p>
          <a:p>
            <a:pPr eaLnBrk="1" hangingPunct="1"/>
            <a:r>
              <a:rPr lang="en-US" altLang="en-US" sz="2400" dirty="0"/>
              <a:t>If accessed data is absent</a:t>
            </a:r>
          </a:p>
          <a:p>
            <a:pPr lvl="1" eaLnBrk="1" hangingPunct="1"/>
            <a:r>
              <a:rPr lang="en-US" altLang="en-US" sz="2000" dirty="0"/>
              <a:t>Miss: block copied from lower level</a:t>
            </a:r>
          </a:p>
          <a:p>
            <a:pPr lvl="2" eaLnBrk="1" hangingPunct="1"/>
            <a:r>
              <a:rPr lang="en-US" altLang="en-US" sz="1800" dirty="0"/>
              <a:t>Time taken: miss penalty</a:t>
            </a:r>
          </a:p>
          <a:p>
            <a:pPr lvl="2" eaLnBrk="1" hangingPunct="1"/>
            <a:r>
              <a:rPr lang="en-US" altLang="en-US" sz="1800" dirty="0"/>
              <a:t>Miss ratio: misses/accesses</a:t>
            </a:r>
            <a:br>
              <a:rPr lang="en-US" altLang="en-US" sz="1800" dirty="0"/>
            </a:br>
            <a:r>
              <a:rPr lang="en-US" altLang="en-US" sz="1800" dirty="0"/>
              <a:t>= 1 – hit ratio</a:t>
            </a:r>
          </a:p>
          <a:p>
            <a:pPr lvl="1" eaLnBrk="1" hangingPunct="1"/>
            <a:r>
              <a:rPr lang="en-US" altLang="en-US" sz="2000" dirty="0"/>
              <a:t>Then accessed data supplied from upper level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0BFEA099-E726-4CBF-AC92-795FC00E4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ED5B67D-44AA-4285-870D-E993F9D9CF8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C0FD7E16-DB5B-4D7F-9CE1-8AB7CFA17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C762D517-37E8-4167-9B58-781786656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>
            <a:extLst>
              <a:ext uri="{FF2B5EF4-FFF2-40B4-BE49-F238E27FC236}">
                <a16:creationId xmlns:a16="http://schemas.microsoft.com/office/drawing/2014/main" id="{413DD409-1848-46BE-A6CF-7543C2F8B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A4E75E2-258A-46B2-832C-90AA83115BC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pic>
        <p:nvPicPr>
          <p:cNvPr id="84995" name="Picture 5" descr="f05-13-P374493">
            <a:extLst>
              <a:ext uri="{FF2B5EF4-FFF2-40B4-BE49-F238E27FC236}">
                <a16:creationId xmlns:a16="http://schemas.microsoft.com/office/drawing/2014/main" id="{2078269B-041F-4783-9975-5E991ABF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D686D5E5-E228-4148-A379-A47ABAFA7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3D8C0A18-5544-41D1-A3D0-D0EBC383C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43E5720-54B4-4ACC-B87C-7DCD0EE768F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7043" name="Rectangle 5">
            <a:extLst>
              <a:ext uri="{FF2B5EF4-FFF2-40B4-BE49-F238E27FC236}">
                <a16:creationId xmlns:a16="http://schemas.microsoft.com/office/drawing/2014/main" id="{DF2DAE19-BD75-4105-B9CD-29382E04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E6E54F5A-A9E8-4203-9C23-7D752454E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87045" name="Picture 7" descr="f05-14-P374493">
            <a:extLst>
              <a:ext uri="{FF2B5EF4-FFF2-40B4-BE49-F238E27FC236}">
                <a16:creationId xmlns:a16="http://schemas.microsoft.com/office/drawing/2014/main" id="{9A5222BD-2D94-4A64-B1E5-FE3A5227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7731AB2E-4D52-4560-9DDD-21B8AB732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9A00779-CFDD-4CE3-842C-05D40E40BA1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89091" name="Rectangle 64">
            <a:extLst>
              <a:ext uri="{FF2B5EF4-FFF2-40B4-BE49-F238E27FC236}">
                <a16:creationId xmlns:a16="http://schemas.microsoft.com/office/drawing/2014/main" id="{7824A8E1-45FC-4C43-A621-5D7FB0515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89092" name="Rectangle 65">
            <a:extLst>
              <a:ext uri="{FF2B5EF4-FFF2-40B4-BE49-F238E27FC236}">
                <a16:creationId xmlns:a16="http://schemas.microsoft.com/office/drawing/2014/main" id="{D59C48B1-6107-4639-A00D-040C62E6A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>
            <a:extLst>
              <a:ext uri="{FF2B5EF4-FFF2-40B4-BE49-F238E27FC236}">
                <a16:creationId xmlns:a16="http://schemas.microsoft.com/office/drawing/2014/main" id="{A9EFEEB9-8D76-4810-86F3-C82712FBF8EF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078288"/>
          <a:ext cx="6985000" cy="1655762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BD3CFBCC-5B2C-4988-B661-9E6A64DE6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060E83B-2BD4-4BC5-BD42-1D7D4EB344E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91139" name="Rectangle 118">
            <a:extLst>
              <a:ext uri="{FF2B5EF4-FFF2-40B4-BE49-F238E27FC236}">
                <a16:creationId xmlns:a16="http://schemas.microsoft.com/office/drawing/2014/main" id="{0AD83AE3-1191-4695-9585-05BFD4FFF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91140" name="Rectangle 119">
            <a:extLst>
              <a:ext uri="{FF2B5EF4-FFF2-40B4-BE49-F238E27FC236}">
                <a16:creationId xmlns:a16="http://schemas.microsoft.com/office/drawing/2014/main" id="{12167C35-8A70-4B93-AFCF-AA2D0126B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>
            <a:extLst>
              <a:ext uri="{FF2B5EF4-FFF2-40B4-BE49-F238E27FC236}">
                <a16:creationId xmlns:a16="http://schemas.microsoft.com/office/drawing/2014/main" id="{BA0856A2-EB9E-4028-B863-A53A5129E630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1844675"/>
          <a:ext cx="6985000" cy="1655763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199" name="Rectangle 62">
            <a:extLst>
              <a:ext uri="{FF2B5EF4-FFF2-40B4-BE49-F238E27FC236}">
                <a16:creationId xmlns:a16="http://schemas.microsoft.com/office/drawing/2014/main" id="{27984E03-186B-4A82-94E0-2114D69A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Fully associative</a:t>
            </a:r>
          </a:p>
        </p:txBody>
      </p:sp>
      <p:graphicFrame>
        <p:nvGraphicFramePr>
          <p:cNvPr id="306239" name="Group 63">
            <a:extLst>
              <a:ext uri="{FF2B5EF4-FFF2-40B4-BE49-F238E27FC236}">
                <a16:creationId xmlns:a16="http://schemas.microsoft.com/office/drawing/2014/main" id="{0FDBDE40-772F-4E1A-9143-0D3FB77B1D95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508500"/>
          <a:ext cx="6985000" cy="160972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6AD52CEC-38D6-4CB6-AF97-B54942CE3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DC02F23-30E1-4E84-B535-CDAEA0BA092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id="{F1D4AA66-87D3-4544-9375-BF087B4C6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B2796BBA-795C-434B-BA85-7BEC219E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>
            <a:extLst>
              <a:ext uri="{FF2B5EF4-FFF2-40B4-BE49-F238E27FC236}">
                <a16:creationId xmlns:a16="http://schemas.microsoft.com/office/drawing/2014/main" id="{742F7F82-860F-432D-A93C-5A0DA06C2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AE5FE51E-2258-4101-B6B8-D85A2114411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3D044C5-D621-4481-81C6-602972B03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95236" name="Picture 4" descr="f05-17-P374493">
            <a:extLst>
              <a:ext uri="{FF2B5EF4-FFF2-40B4-BE49-F238E27FC236}">
                <a16:creationId xmlns:a16="http://schemas.microsoft.com/office/drawing/2014/main" id="{B4D8DABF-19B5-4DB7-A525-DE419C07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B0E13F45-3D13-4C74-9A90-5CCF4C5437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F9828A1A-4B06-4644-A478-CD740C9733B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7283" name="Rectangle 4">
            <a:extLst>
              <a:ext uri="{FF2B5EF4-FFF2-40B4-BE49-F238E27FC236}">
                <a16:creationId xmlns:a16="http://schemas.microsoft.com/office/drawing/2014/main" id="{61DE0947-4383-47B3-B47F-A92CCD6C9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F6701028-A84D-47A0-AA65-2C7DF7B54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FD526322-6C35-4800-9A57-F35BC7707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946DEEB-03A9-40C6-B536-3E55AF1E5F0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C1703658-4265-4FEF-8610-9659FA69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id="{74F9751C-7498-4407-8F20-4BF96D7B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FD667909-7AA2-48D3-9C6C-A5A5AA03C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A675B5E-4B7B-4F21-B099-E3FA4B35907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101379" name="Rectangle 4">
            <a:extLst>
              <a:ext uri="{FF2B5EF4-FFF2-40B4-BE49-F238E27FC236}">
                <a16:creationId xmlns:a16="http://schemas.microsoft.com/office/drawing/2014/main" id="{62B607B7-D083-46B0-B6B8-BCE92B48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101380" name="Rectangle 5">
            <a:extLst>
              <a:ext uri="{FF2B5EF4-FFF2-40B4-BE49-F238E27FC236}">
                <a16:creationId xmlns:a16="http://schemas.microsoft.com/office/drawing/2014/main" id="{B5FF021B-EB4F-459C-B21B-2FC1BF3B7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78B6B1A0-5B13-4625-B5D2-BD6B0BC57F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DE42DDA-1905-4CE8-9202-9F5D2F24325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FC12B125-A329-4D84-8A85-E0077B760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91D0D139-39D4-4A40-A0DD-0B467B8B0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RAM (SRAM)</a:t>
            </a:r>
          </a:p>
          <a:p>
            <a:pPr lvl="1" eaLnBrk="1" hangingPunct="1"/>
            <a:r>
              <a:rPr lang="en-US" altLang="en-US"/>
              <a:t>0.5ns – 2.5ns, $500 – $1000 per GB</a:t>
            </a:r>
          </a:p>
          <a:p>
            <a:pPr eaLnBrk="1" hangingPunct="1"/>
            <a:r>
              <a:rPr lang="en-US" altLang="en-US"/>
              <a:t>Dynamic RAM (DRAM)</a:t>
            </a:r>
          </a:p>
          <a:p>
            <a:pPr lvl="1" eaLnBrk="1" hangingPunct="1"/>
            <a:r>
              <a:rPr lang="en-US" altLang="en-US"/>
              <a:t>50ns – 70ns, $3 – $6 per GB</a:t>
            </a:r>
          </a:p>
          <a:p>
            <a:pPr eaLnBrk="1" hangingPunct="1"/>
            <a:r>
              <a:rPr lang="en-US" altLang="en-US"/>
              <a:t>Magnetic disk</a:t>
            </a:r>
          </a:p>
          <a:p>
            <a:pPr lvl="1" eaLnBrk="1" hangingPunct="1"/>
            <a:r>
              <a:rPr lang="en-US" altLang="en-US"/>
              <a:t>5ms – 20ms, $0.01 – $0.02 per GB</a:t>
            </a:r>
          </a:p>
          <a:p>
            <a:pPr eaLnBrk="1" hangingPunct="1"/>
            <a:r>
              <a:rPr lang="en-US" altLang="en-US"/>
              <a:t>Ideal memory</a:t>
            </a:r>
          </a:p>
          <a:p>
            <a:pPr lvl="1" eaLnBrk="1" hangingPunct="1"/>
            <a:r>
              <a:rPr lang="en-US" altLang="en-US"/>
              <a:t>Access time of SRAM</a:t>
            </a:r>
          </a:p>
          <a:p>
            <a:pPr lvl="1" eaLnBrk="1" hangingPunct="1"/>
            <a:r>
              <a:rPr lang="en-US" altLang="en-US"/>
              <a:t>Capacity and cost/GB of disk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A47B4D4E-EEA1-4E51-9753-E35FB81C1D9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§5.2 Memory Technologies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>
            <a:extLst>
              <a:ext uri="{FF2B5EF4-FFF2-40B4-BE49-F238E27FC236}">
                <a16:creationId xmlns:a16="http://schemas.microsoft.com/office/drawing/2014/main" id="{4C8B7091-BDF2-40B4-B244-1309857DB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BDB3B25-4CAA-4702-A32A-C86E448B9DF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3427" name="Rectangle 4">
            <a:extLst>
              <a:ext uri="{FF2B5EF4-FFF2-40B4-BE49-F238E27FC236}">
                <a16:creationId xmlns:a16="http://schemas.microsoft.com/office/drawing/2014/main" id="{D9AFAEDC-FEAC-418F-ACE8-88F3A1C2E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103428" name="Rectangle 5">
            <a:extLst>
              <a:ext uri="{FF2B5EF4-FFF2-40B4-BE49-F238E27FC236}">
                <a16:creationId xmlns:a16="http://schemas.microsoft.com/office/drawing/2014/main" id="{3ECA1389-2D03-463D-9169-A8D4A7516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1022B09F-C127-4C95-903D-6BBC03AA8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1D26BA4-F142-4BB7-A321-96296E3ED95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5475" name="Rectangle 6">
            <a:extLst>
              <a:ext uri="{FF2B5EF4-FFF2-40B4-BE49-F238E27FC236}">
                <a16:creationId xmlns:a16="http://schemas.microsoft.com/office/drawing/2014/main" id="{3EDB7E4D-BD3E-4E17-8D27-D7B4E4FD1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105476" name="Rectangle 7">
            <a:extLst>
              <a:ext uri="{FF2B5EF4-FFF2-40B4-BE49-F238E27FC236}">
                <a16:creationId xmlns:a16="http://schemas.microsoft.com/office/drawing/2014/main" id="{88AD0CEC-97C9-481A-BF71-53093E449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4E6EDB0A-C4BA-4D38-BA7C-7948660BA1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62BA67A-6FAC-4E95-89CE-BF6218AC010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sp>
        <p:nvSpPr>
          <p:cNvPr id="107523" name="Rectangle 4">
            <a:extLst>
              <a:ext uri="{FF2B5EF4-FFF2-40B4-BE49-F238E27FC236}">
                <a16:creationId xmlns:a16="http://schemas.microsoft.com/office/drawing/2014/main" id="{A8EB685A-7F87-44BC-8146-06BE1BED4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107524" name="Rectangle 5">
            <a:extLst>
              <a:ext uri="{FF2B5EF4-FFF2-40B4-BE49-F238E27FC236}">
                <a16:creationId xmlns:a16="http://schemas.microsoft.com/office/drawing/2014/main" id="{FDD559F4-2EA8-48E7-A6A1-C05800B01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>
            <a:extLst>
              <a:ext uri="{FF2B5EF4-FFF2-40B4-BE49-F238E27FC236}">
                <a16:creationId xmlns:a16="http://schemas.microsoft.com/office/drawing/2014/main" id="{6BB2FAE8-566A-4536-94C8-D0077593B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EECD77D-2588-4A9A-A05E-35C0A0E64B4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pic>
        <p:nvPicPr>
          <p:cNvPr id="109571" name="Picture 6" descr="f05-18-P374493">
            <a:extLst>
              <a:ext uri="{FF2B5EF4-FFF2-40B4-BE49-F238E27FC236}">
                <a16:creationId xmlns:a16="http://schemas.microsoft.com/office/drawing/2014/main" id="{BD830485-70B0-4AD4-A4F7-E0508DCF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2">
            <a:extLst>
              <a:ext uri="{FF2B5EF4-FFF2-40B4-BE49-F238E27FC236}">
                <a16:creationId xmlns:a16="http://schemas.microsoft.com/office/drawing/2014/main" id="{A70BC49D-3BBE-4018-84C2-D7E5872B7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8D886909-3C33-491D-822A-1F3C6AEDB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BB3D69A9-DF46-49FC-A44A-FAB462821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75A0-4E50-4276-A992-A1AB34C8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Goal:  maximize accesses to data before it is replaced</a:t>
            </a:r>
          </a:p>
          <a:p>
            <a:pPr>
              <a:defRPr/>
            </a:pPr>
            <a:r>
              <a:rPr lang="en-US" dirty="0"/>
              <a:t>Consider inner loops of DGEMM: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cij += A[i+k*n] * B[k+j*n];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69D1DB08-6131-42FD-AE59-5E5C77121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E387512-7AF2-4AB6-8DEC-02B83858191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BA35DF58-72E2-4F62-B112-09916B4A8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1EC1FC45-C7E0-4559-A2E0-25AB3E99A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112644" name="Footer Placeholder 3">
            <a:extLst>
              <a:ext uri="{FF2B5EF4-FFF2-40B4-BE49-F238E27FC236}">
                <a16:creationId xmlns:a16="http://schemas.microsoft.com/office/drawing/2014/main" id="{9662962E-BCDE-490B-8C57-9C3050C35A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E5EC693-E2B3-4CEB-8588-B65D8828322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pic>
        <p:nvPicPr>
          <p:cNvPr id="112645" name="Picture 2">
            <a:extLst>
              <a:ext uri="{FF2B5EF4-FFF2-40B4-BE49-F238E27FC236}">
                <a16:creationId xmlns:a16="http://schemas.microsoft.com/office/drawing/2014/main" id="{48268733-CAC0-4DA5-9CE5-43027DF5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Box 4">
            <a:extLst>
              <a:ext uri="{FF2B5EF4-FFF2-40B4-BE49-F238E27FC236}">
                <a16:creationId xmlns:a16="http://schemas.microsoft.com/office/drawing/2014/main" id="{495019C6-66ED-445C-AE65-CDBC0893F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older accesses</a:t>
            </a:r>
          </a:p>
        </p:txBody>
      </p:sp>
      <p:cxnSp>
        <p:nvCxnSpPr>
          <p:cNvPr id="112647" name="Straight Arrow Connector 6">
            <a:extLst>
              <a:ext uri="{FF2B5EF4-FFF2-40B4-BE49-F238E27FC236}">
                <a16:creationId xmlns:a16="http://schemas.microsoft.com/office/drawing/2014/main" id="{BC64789D-612B-412C-ABD8-C147CC9F2C4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48" name="TextBox 8">
            <a:extLst>
              <a:ext uri="{FF2B5EF4-FFF2-40B4-BE49-F238E27FC236}">
                <a16:creationId xmlns:a16="http://schemas.microsoft.com/office/drawing/2014/main" id="{9076F9CA-5A42-4630-90DB-B9BC74ED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new accesses</a:t>
            </a:r>
          </a:p>
        </p:txBody>
      </p:sp>
      <p:cxnSp>
        <p:nvCxnSpPr>
          <p:cNvPr id="112649" name="Straight Arrow Connector 11">
            <a:extLst>
              <a:ext uri="{FF2B5EF4-FFF2-40B4-BE49-F238E27FC236}">
                <a16:creationId xmlns:a16="http://schemas.microsoft.com/office/drawing/2014/main" id="{F11D42DE-AD79-4137-A662-0002D6F28D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BDCD8DEC-9932-4419-9FB9-566DC337C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C516E8FB-B8F0-4510-A484-D9EA40E88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 #define BLOCKSIZE 32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 void do_block (int n, int si, int sj, int sk, double *A, double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3 *B, double *C)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4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5  for (int i = si; i &lt; si+BLOCKSIZE; ++i)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6   for (int j = sj; j &lt; sj+BLOCKSIZE; ++j)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7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8    double cij = C[i+j*n];/* cij = C[i][j]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9    for( int k = sk; k &lt; sk+BLOCKSIZE; k++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10    cij += A[i+k*n] * B[k+j*n];/* cij+=A[i][k]*B[k][j]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11   C[i+j*n] = cij;/* C[i][j] = cij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12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13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14 void dgemm (int n, double* A, double* B, double*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15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v-SE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16  for ( int sj = 0; sj &lt; n; sj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17   for ( int si = 0; si &lt; n; si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18    for ( int sk = 0; sk &lt; n; sk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19     do_block(n, si, sj, sk, A, B, C);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20 }</a:t>
            </a:r>
          </a:p>
        </p:txBody>
      </p:sp>
      <p:sp>
        <p:nvSpPr>
          <p:cNvPr id="113668" name="Footer Placeholder 3">
            <a:extLst>
              <a:ext uri="{FF2B5EF4-FFF2-40B4-BE49-F238E27FC236}">
                <a16:creationId xmlns:a16="http://schemas.microsoft.com/office/drawing/2014/main" id="{28E8EEF5-67AC-4260-9151-2D7284A25B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C3EB8E0-65DB-4C9E-962F-16417460178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C2FC6D57-9A8B-4E1B-9E9F-657C9C383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114691" name="Footer Placeholder 3">
            <a:extLst>
              <a:ext uri="{FF2B5EF4-FFF2-40B4-BE49-F238E27FC236}">
                <a16:creationId xmlns:a16="http://schemas.microsoft.com/office/drawing/2014/main" id="{C57B2186-8D9E-4D7C-9782-F4E66E146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B9AC072-B2D4-461F-A172-70A7AE2DC42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pic>
        <p:nvPicPr>
          <p:cNvPr id="114692" name="Picture 2">
            <a:extLst>
              <a:ext uri="{FF2B5EF4-FFF2-40B4-BE49-F238E27FC236}">
                <a16:creationId xmlns:a16="http://schemas.microsoft.com/office/drawing/2014/main" id="{27372ECB-70E2-4A04-8D12-955F78C8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Box 5">
            <a:extLst>
              <a:ext uri="{FF2B5EF4-FFF2-40B4-BE49-F238E27FC236}">
                <a16:creationId xmlns:a16="http://schemas.microsoft.com/office/drawing/2014/main" id="{EFB4615E-1475-4096-8982-0EC4DC77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Unoptimized</a:t>
            </a:r>
          </a:p>
        </p:txBody>
      </p:sp>
      <p:sp>
        <p:nvSpPr>
          <p:cNvPr id="114694" name="TextBox 9">
            <a:extLst>
              <a:ext uri="{FF2B5EF4-FFF2-40B4-BE49-F238E27FC236}">
                <a16:creationId xmlns:a16="http://schemas.microsoft.com/office/drawing/2014/main" id="{DD2F951D-11BB-466E-9DDF-3A1A4C18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Blocked</a:t>
            </a:r>
          </a:p>
        </p:txBody>
      </p:sp>
      <p:pic>
        <p:nvPicPr>
          <p:cNvPr id="114695" name="Picture 5">
            <a:extLst>
              <a:ext uri="{FF2B5EF4-FFF2-40B4-BE49-F238E27FC236}">
                <a16:creationId xmlns:a16="http://schemas.microsoft.com/office/drawing/2014/main" id="{F9B8D27F-BF33-48F3-BCFE-BA054340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>
            <a:extLst>
              <a:ext uri="{FF2B5EF4-FFF2-40B4-BE49-F238E27FC236}">
                <a16:creationId xmlns:a16="http://schemas.microsoft.com/office/drawing/2014/main" id="{C192D538-D4E1-411F-8016-6836274C6D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EFE0CBB6-884B-48EC-9527-C98FCFF4F06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7FE2220-A073-43CC-AAB9-E98BABEAD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115716" name="Rectangle 13">
            <a:extLst>
              <a:ext uri="{FF2B5EF4-FFF2-40B4-BE49-F238E27FC236}">
                <a16:creationId xmlns:a16="http://schemas.microsoft.com/office/drawing/2014/main" id="{F6C90578-F8AE-4199-AD01-FBAB6769C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115717" name="AutoShape 5">
            <a:extLst>
              <a:ext uri="{FF2B5EF4-FFF2-40B4-BE49-F238E27FC236}">
                <a16:creationId xmlns:a16="http://schemas.microsoft.com/office/drawing/2014/main" id="{28D5087F-4533-441A-B25D-0B040545B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u="sng"/>
              <a:t>Service accomplishment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115718" name="AutoShape 6">
            <a:extLst>
              <a:ext uri="{FF2B5EF4-FFF2-40B4-BE49-F238E27FC236}">
                <a16:creationId xmlns:a16="http://schemas.microsoft.com/office/drawing/2014/main" id="{17F90EEC-1AC6-42FA-AF5C-475466558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u="sng"/>
              <a:t>Service interruption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115719" name="Freeform 7">
            <a:extLst>
              <a:ext uri="{FF2B5EF4-FFF2-40B4-BE49-F238E27FC236}">
                <a16:creationId xmlns:a16="http://schemas.microsoft.com/office/drawing/2014/main" id="{A2F6D909-6D26-4CBF-86B8-C499336F0BA4}"/>
              </a:ext>
            </a:extLst>
          </p:cNvPr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147483646 w 277"/>
              <a:gd name="T3" fmla="*/ 2147483646 h 1374"/>
              <a:gd name="T4" fmla="*/ 2147483646 w 277"/>
              <a:gd name="T5" fmla="*/ 2147483646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Text Box 8">
            <a:extLst>
              <a:ext uri="{FF2B5EF4-FFF2-40B4-BE49-F238E27FC236}">
                <a16:creationId xmlns:a16="http://schemas.microsoft.com/office/drawing/2014/main" id="{723AD09D-6F80-481A-862F-2452B42E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Failure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14A3051E-8E20-4371-B927-E57D71EDFF8E}"/>
              </a:ext>
            </a:extLst>
          </p:cNvPr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147483646 w 277"/>
              <a:gd name="T3" fmla="*/ 2147483646 h 1374"/>
              <a:gd name="T4" fmla="*/ 2147483646 w 277"/>
              <a:gd name="T5" fmla="*/ 2147483646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2" name="Text Box 10">
            <a:extLst>
              <a:ext uri="{FF2B5EF4-FFF2-40B4-BE49-F238E27FC236}">
                <a16:creationId xmlns:a16="http://schemas.microsoft.com/office/drawing/2014/main" id="{FCD70D5A-337A-494A-9FB6-9E72B2C4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/>
              <a:t>Restoration</a:t>
            </a:r>
          </a:p>
        </p:txBody>
      </p:sp>
      <p:sp>
        <p:nvSpPr>
          <p:cNvPr id="115723" name="Text Box 4">
            <a:extLst>
              <a:ext uri="{FF2B5EF4-FFF2-40B4-BE49-F238E27FC236}">
                <a16:creationId xmlns:a16="http://schemas.microsoft.com/office/drawing/2014/main" id="{61EE53FC-BB66-4ABF-81FD-650676B1F40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>
            <a:extLst>
              <a:ext uri="{FF2B5EF4-FFF2-40B4-BE49-F238E27FC236}">
                <a16:creationId xmlns:a16="http://schemas.microsoft.com/office/drawing/2014/main" id="{970DA9FE-DB71-4876-98F9-E258D25C2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Storage and Other I/O Topics — </a:t>
            </a:r>
            <a:fld id="{B0A9A358-67F8-42C5-B045-078090E3A9F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9DB27242-ECA0-47F3-8662-56C6E6C12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117764" name="Rectangle 6">
            <a:extLst>
              <a:ext uri="{FF2B5EF4-FFF2-40B4-BE49-F238E27FC236}">
                <a16:creationId xmlns:a16="http://schemas.microsoft.com/office/drawing/2014/main" id="{A9EB0379-822C-48EC-ABCC-B848BF94D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122DD86-A43B-42AC-9C53-31C4FA201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7EC45A1-CCFB-4E97-B4A2-A179DB3B6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 dirty="0"/>
              <a:t>Data stored as a charge in a capacitor</a:t>
            </a:r>
          </a:p>
          <a:p>
            <a:pPr lvl="1"/>
            <a:r>
              <a:rPr lang="en-US" altLang="en-US" dirty="0"/>
              <a:t>Single transistor used to access the charge</a:t>
            </a:r>
          </a:p>
          <a:p>
            <a:pPr lvl="1"/>
            <a:r>
              <a:rPr lang="en-US" altLang="en-US" dirty="0"/>
              <a:t>Must periodically be refreshed</a:t>
            </a:r>
          </a:p>
          <a:p>
            <a:pPr lvl="2"/>
            <a:r>
              <a:rPr lang="en-US" altLang="en-US" dirty="0"/>
              <a:t>Read contents and write back</a:t>
            </a:r>
          </a:p>
          <a:p>
            <a:pPr lvl="2"/>
            <a:r>
              <a:rPr lang="en-US" altLang="en-US" dirty="0"/>
              <a:t>Performed on a DRAM “row”</a:t>
            </a:r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5E58F5C4-C544-45AC-B368-8A0E6C4E9B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960347E2-85AD-43DF-9710-244E36E8AE7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23EC26F4-D39A-4E9A-8AFE-CE66E389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1333ECA7-279A-468B-8062-CA2961618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ABD16D6C-8853-40EA-ABEF-8B790148A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panose="05000000000000000000" pitchFamily="2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119812" name="Footer Placeholder 3">
            <a:extLst>
              <a:ext uri="{FF2B5EF4-FFF2-40B4-BE49-F238E27FC236}">
                <a16:creationId xmlns:a16="http://schemas.microsoft.com/office/drawing/2014/main" id="{4FF047D1-75B4-4C2F-89E0-54080CE00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9477339D-CEC6-493B-A94E-B466E2948F3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8B909ADB-E1D4-46ED-8986-524F536DC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Encoding SEC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E2CF1459-2068-4078-90FA-F5C182879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calculate Hamming code:</a:t>
            </a:r>
          </a:p>
          <a:p>
            <a:pPr lvl="1"/>
            <a:r>
              <a:rPr lang="en-US" altLang="en-US"/>
              <a:t>Number bits from 1 on the left</a:t>
            </a:r>
          </a:p>
          <a:p>
            <a:pPr lvl="1"/>
            <a:r>
              <a:rPr lang="en-US" altLang="en-US"/>
              <a:t>All bit positions that are a power 2 are parity bits</a:t>
            </a:r>
          </a:p>
          <a:p>
            <a:pPr lvl="1"/>
            <a:r>
              <a:rPr lang="en-US" altLang="en-US"/>
              <a:t>Each parity bit checks certain data bits:</a:t>
            </a:r>
          </a:p>
        </p:txBody>
      </p:sp>
      <p:sp>
        <p:nvSpPr>
          <p:cNvPr id="120836" name="Footer Placeholder 3">
            <a:extLst>
              <a:ext uri="{FF2B5EF4-FFF2-40B4-BE49-F238E27FC236}">
                <a16:creationId xmlns:a16="http://schemas.microsoft.com/office/drawing/2014/main" id="{C48426AD-D213-4E32-9B58-1FA1DF69F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1659B21-755A-4617-8C3F-64F41C4F0E3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pic>
        <p:nvPicPr>
          <p:cNvPr id="120837" name="Picture 2">
            <a:extLst>
              <a:ext uri="{FF2B5EF4-FFF2-40B4-BE49-F238E27FC236}">
                <a16:creationId xmlns:a16="http://schemas.microsoft.com/office/drawing/2014/main" id="{F77D86BC-075B-4EAA-8E62-28E76CCB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20E671A4-882F-4CBF-9418-E50843B0B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Decoding SEC</a:t>
            </a:r>
          </a:p>
        </p:txBody>
      </p:sp>
      <p:sp>
        <p:nvSpPr>
          <p:cNvPr id="121859" name="Content Placeholder 2">
            <a:extLst>
              <a:ext uri="{FF2B5EF4-FFF2-40B4-BE49-F238E27FC236}">
                <a16:creationId xmlns:a16="http://schemas.microsoft.com/office/drawing/2014/main" id="{1B23195F-F0CC-4197-A9DA-A65CB7330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of parity bits indicates which bits are in error</a:t>
            </a:r>
          </a:p>
          <a:p>
            <a:pPr lvl="1"/>
            <a:r>
              <a:rPr lang="en-US" altLang="en-US"/>
              <a:t>Use numbering from encoding procedure</a:t>
            </a:r>
          </a:p>
          <a:p>
            <a:pPr lvl="1"/>
            <a:r>
              <a:rPr lang="en-US" altLang="en-US"/>
              <a:t>E.g.</a:t>
            </a:r>
          </a:p>
          <a:p>
            <a:pPr lvl="2"/>
            <a:r>
              <a:rPr lang="en-US" altLang="en-US"/>
              <a:t>Parity bits = 0000 indicates no error</a:t>
            </a:r>
          </a:p>
          <a:p>
            <a:pPr lvl="2"/>
            <a:r>
              <a:rPr lang="en-US" altLang="en-US"/>
              <a:t>Parity bits = 1010 indicates bit 10 was flipped</a:t>
            </a:r>
          </a:p>
        </p:txBody>
      </p:sp>
      <p:sp>
        <p:nvSpPr>
          <p:cNvPr id="121860" name="Footer Placeholder 3">
            <a:extLst>
              <a:ext uri="{FF2B5EF4-FFF2-40B4-BE49-F238E27FC236}">
                <a16:creationId xmlns:a16="http://schemas.microsoft.com/office/drawing/2014/main" id="{BFC4A2E7-11B7-4910-91A6-E2C5230D1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94E1AB3-2384-4C4B-A541-54550880A11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3350F73B-357C-41BA-8A12-53E10B92F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SEC/DEC Code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90A7B106-1859-46ED-B36C-C27CAAB01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Add an additional parity bit for the whole word (p</a:t>
            </a:r>
            <a:r>
              <a:rPr lang="en-US" altLang="en-US" sz="2800" baseline="-25000"/>
              <a:t>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Make Hamming distance = 4</a:t>
            </a:r>
          </a:p>
          <a:p>
            <a:r>
              <a:rPr lang="en-US" altLang="en-US" sz="2800"/>
              <a:t>Decoding:</a:t>
            </a:r>
          </a:p>
          <a:p>
            <a:pPr lvl="1"/>
            <a:r>
              <a:rPr lang="en-US" altLang="en-US" sz="2400"/>
              <a:t>Let H = SEC parity bits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even, no error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odd, correctable single bit error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odd, error in p</a:t>
            </a:r>
            <a:r>
              <a:rPr lang="en-US" altLang="en-US" sz="2000" baseline="-25000"/>
              <a:t>n</a:t>
            </a:r>
            <a:r>
              <a:rPr lang="en-US" altLang="en-US" sz="2000"/>
              <a:t> bit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even, double error occurred</a:t>
            </a:r>
          </a:p>
          <a:p>
            <a:r>
              <a:rPr lang="en-US" altLang="en-US" sz="2800"/>
              <a:t>Note:  ECC DRAM uses SEC/DEC with 8 bits protecting each 64 bits</a:t>
            </a:r>
            <a:endParaRPr lang="en-US" altLang="en-US"/>
          </a:p>
        </p:txBody>
      </p:sp>
      <p:sp>
        <p:nvSpPr>
          <p:cNvPr id="122884" name="Footer Placeholder 3">
            <a:extLst>
              <a:ext uri="{FF2B5EF4-FFF2-40B4-BE49-F238E27FC236}">
                <a16:creationId xmlns:a16="http://schemas.microsoft.com/office/drawing/2014/main" id="{38F979ED-714A-42BA-8029-DD21241CC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94C988E-F9C5-46D8-971C-E1FD06E3D01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42C2D9B0-C3BC-4296-AC89-FC3785F372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042C152-A599-49A7-8066-99565A632AB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23907" name="Rectangle 5">
            <a:extLst>
              <a:ext uri="{FF2B5EF4-FFF2-40B4-BE49-F238E27FC236}">
                <a16:creationId xmlns:a16="http://schemas.microsoft.com/office/drawing/2014/main" id="{1C643908-C785-4975-B6B1-68553A06C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123908" name="Rectangle 6">
            <a:extLst>
              <a:ext uri="{FF2B5EF4-FFF2-40B4-BE49-F238E27FC236}">
                <a16:creationId xmlns:a16="http://schemas.microsoft.com/office/drawing/2014/main" id="{AB157110-2F9D-457F-BC50-38B1A1A8B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/>
              <a:t>Improved isolation of multiple guests</a:t>
            </a:r>
          </a:p>
          <a:p>
            <a:pPr lvl="1" eaLnBrk="1" hangingPunct="1"/>
            <a:r>
              <a:rPr lang="en-AU" altLang="en-US" sz="2400"/>
              <a:t>Avoids security and reliability problems</a:t>
            </a:r>
          </a:p>
          <a:p>
            <a:pPr lvl="1" eaLnBrk="1" hangingPunct="1"/>
            <a:r>
              <a:rPr lang="en-AU" altLang="en-US" sz="2400"/>
              <a:t>Aids sharing of resources</a:t>
            </a:r>
          </a:p>
          <a:p>
            <a:pPr eaLnBrk="1" hangingPunct="1"/>
            <a:r>
              <a:rPr lang="en-AU" altLang="en-US" sz="2800"/>
              <a:t>Virtualization has some performance impact</a:t>
            </a:r>
          </a:p>
          <a:p>
            <a:pPr lvl="1" eaLnBrk="1" hangingPunct="1"/>
            <a:r>
              <a:rPr lang="en-AU" altLang="en-US" sz="2400"/>
              <a:t>Feasible with modern high-performance comptuers</a:t>
            </a:r>
          </a:p>
          <a:p>
            <a:pPr eaLnBrk="1" hangingPunct="1"/>
            <a:r>
              <a:rPr lang="en-AU" altLang="en-US" sz="2800"/>
              <a:t>Examples</a:t>
            </a:r>
          </a:p>
          <a:p>
            <a:pPr lvl="1" eaLnBrk="1" hangingPunct="1"/>
            <a:r>
              <a:rPr lang="en-AU" altLang="en-US" sz="2400"/>
              <a:t>IBM VM/370 (1970s technology!)</a:t>
            </a:r>
          </a:p>
          <a:p>
            <a:pPr lvl="1" eaLnBrk="1" hangingPunct="1"/>
            <a:r>
              <a:rPr lang="en-AU" altLang="en-US" sz="2400"/>
              <a:t>VMWare</a:t>
            </a:r>
          </a:p>
          <a:p>
            <a:pPr lvl="1" eaLnBrk="1" hangingPunct="1"/>
            <a:r>
              <a:rPr lang="en-AU" altLang="en-US" sz="2400"/>
              <a:t>Microsoft Virtual PC</a:t>
            </a:r>
          </a:p>
        </p:txBody>
      </p:sp>
      <p:sp>
        <p:nvSpPr>
          <p:cNvPr id="123909" name="Text Box 4">
            <a:extLst>
              <a:ext uri="{FF2B5EF4-FFF2-40B4-BE49-F238E27FC236}">
                <a16:creationId xmlns:a16="http://schemas.microsoft.com/office/drawing/2014/main" id="{2622F541-4B8E-44B1-80F8-63794D687BA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§5.6 Virtual Machines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0398116B-9670-439C-AEBD-907859FEA5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E3F1D43-511D-445E-8EE2-45557380588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4FB8A856-3AE8-4331-AB64-640DEE407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 Monitor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CFAC954D-CB34-4D4A-9374-CCE12E380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Emulates generic virtual I/O devices for guest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8CB2D458-95D5-44E4-AC79-AB6F24AEA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76575F8-F61C-44EF-98DC-85B6D17D20C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D45F84CC-C5F5-40E2-8866-2245087EA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Timer Virtualization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E5995B2-A1A0-46A4-B61D-76CA7745C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native machine, on timer interrupt</a:t>
            </a:r>
          </a:p>
          <a:p>
            <a:pPr lvl="1" eaLnBrk="1" hangingPunct="1"/>
            <a:r>
              <a:rPr lang="en-AU" altLang="en-US"/>
              <a:t>OS suspends current process, handles interrupt, selects and resumes next process</a:t>
            </a:r>
          </a:p>
          <a:p>
            <a:pPr eaLnBrk="1" hangingPunct="1"/>
            <a:r>
              <a:rPr lang="en-AU" altLang="en-US"/>
              <a:t>With Virtual Machine Monitor</a:t>
            </a:r>
          </a:p>
          <a:p>
            <a:pPr lvl="1" eaLnBrk="1" hangingPunct="1"/>
            <a:r>
              <a:rPr lang="en-AU" altLang="en-US"/>
              <a:t>VMM suspends current VM, handles interrupt, selects and resumes next VM</a:t>
            </a:r>
          </a:p>
          <a:p>
            <a:pPr eaLnBrk="1" hangingPunct="1"/>
            <a:r>
              <a:rPr lang="en-AU" altLang="en-US"/>
              <a:t>If a VM requires timer interrupts</a:t>
            </a:r>
          </a:p>
          <a:p>
            <a:pPr lvl="1" eaLnBrk="1" hangingPunct="1"/>
            <a:r>
              <a:rPr lang="en-AU" altLang="en-US"/>
              <a:t>VMM emulates a virtual timer</a:t>
            </a:r>
          </a:p>
          <a:p>
            <a:pPr lvl="1" eaLnBrk="1" hangingPunct="1"/>
            <a:r>
              <a:rPr lang="en-AU" altLang="en-US"/>
              <a:t>Emulates interrupt for VM when physical timer interrupt occurs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BF213B1F-FC14-48F6-AA88-097F63D69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4A84754-5203-4704-9CD3-2706822A0EF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A91AE74-8993-45F8-8850-BD837B38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Set Support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2BB86950-B718-4E1C-8E1F-034382825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Current ISAs (e.g., x86) adapting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2DE55E80-F08F-42B7-92B5-051574EEB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FBB8AE6-A810-4051-A10B-C9B9F54DC6F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132099" name="Rectangle 5">
            <a:extLst>
              <a:ext uri="{FF2B5EF4-FFF2-40B4-BE49-F238E27FC236}">
                <a16:creationId xmlns:a16="http://schemas.microsoft.com/office/drawing/2014/main" id="{951DD613-1C48-4B1D-BBB9-B994406D5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132100" name="Rectangle 6">
            <a:extLst>
              <a:ext uri="{FF2B5EF4-FFF2-40B4-BE49-F238E27FC236}">
                <a16:creationId xmlns:a16="http://schemas.microsoft.com/office/drawing/2014/main" id="{F1E705E0-312B-4C21-B8CA-8738A9948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132101" name="Text Box 4">
            <a:extLst>
              <a:ext uri="{FF2B5EF4-FFF2-40B4-BE49-F238E27FC236}">
                <a16:creationId xmlns:a16="http://schemas.microsoft.com/office/drawing/2014/main" id="{C090FEEE-3ED5-4622-A504-00DEEEEFDCA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§5.7 Virtual Memory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9F194D35-5062-4601-B458-9003D2131C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FAC5938-9462-44E2-9F42-6750AE2FB16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34147" name="Rectangle 6">
            <a:extLst>
              <a:ext uri="{FF2B5EF4-FFF2-40B4-BE49-F238E27FC236}">
                <a16:creationId xmlns:a16="http://schemas.microsoft.com/office/drawing/2014/main" id="{F08D124F-B60F-4CCE-8944-83BD72F3E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134148" name="Rectangle 7">
            <a:extLst>
              <a:ext uri="{FF2B5EF4-FFF2-40B4-BE49-F238E27FC236}">
                <a16:creationId xmlns:a16="http://schemas.microsoft.com/office/drawing/2014/main" id="{94FE96DB-A3F8-48C6-85DC-2DFBC1518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134149" name="Picture 9" descr="f05-19-P374493">
            <a:extLst>
              <a:ext uri="{FF2B5EF4-FFF2-40B4-BE49-F238E27FC236}">
                <a16:creationId xmlns:a16="http://schemas.microsoft.com/office/drawing/2014/main" id="{871CE981-F09A-48D5-9885-DC804FF0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1">
            <a:extLst>
              <a:ext uri="{FF2B5EF4-FFF2-40B4-BE49-F238E27FC236}">
                <a16:creationId xmlns:a16="http://schemas.microsoft.com/office/drawing/2014/main" id="{371BCDAC-BFED-46A5-B7AB-B14D9F549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1050"/>
            <a:ext cx="403225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A6BFC88E-26F3-41A2-AE0D-65E565FB90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A11A92AC-B0DE-495C-B199-0AF1628B4DB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D991686A-D049-49C6-BEF3-4885E3052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782C8894-A298-4A76-8BEB-39E897186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Bits in a DRAM are organized as a rectangular array</a:t>
            </a:r>
          </a:p>
          <a:p>
            <a:pPr lvl="1" eaLnBrk="1" hangingPunct="1"/>
            <a:r>
              <a:rPr lang="en-US" altLang="en-US" dirty="0"/>
              <a:t>DRAM accesses an entire row</a:t>
            </a:r>
          </a:p>
          <a:p>
            <a:pPr lvl="1" eaLnBrk="1" hangingPunct="1"/>
            <a:r>
              <a:rPr lang="en-US" altLang="en-US" dirty="0"/>
              <a:t>Burst mode: supply successive words from a row with reduced latency</a:t>
            </a:r>
          </a:p>
          <a:p>
            <a:pPr eaLnBrk="1" hangingPunct="1"/>
            <a:r>
              <a:rPr lang="en-US" altLang="en-US" dirty="0"/>
              <a:t>Double data rate (DDR) DRAM</a:t>
            </a:r>
          </a:p>
          <a:p>
            <a:pPr lvl="1" eaLnBrk="1" hangingPunct="1"/>
            <a:r>
              <a:rPr lang="en-US" altLang="en-US" dirty="0"/>
              <a:t>Transfer on rising and falling clock edges</a:t>
            </a:r>
          </a:p>
          <a:p>
            <a:pPr eaLnBrk="1" hangingPunct="1"/>
            <a:r>
              <a:rPr lang="en-US" altLang="en-US" dirty="0"/>
              <a:t>Quad data rate (QDR) DRAM</a:t>
            </a:r>
          </a:p>
          <a:p>
            <a:pPr lvl="1" eaLnBrk="1" hangingPunct="1"/>
            <a:r>
              <a:rPr lang="en-US" altLang="en-US" dirty="0"/>
              <a:t>Separate DDR inputs and outputs</a:t>
            </a:r>
            <a:endParaRPr lang="en-AU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FEA6767A-5FF4-4401-B759-32AA62FC9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4900019-225E-41E9-A80E-E329D70B7FA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  <p:sp>
        <p:nvSpPr>
          <p:cNvPr id="136195" name="Rectangle 4">
            <a:extLst>
              <a:ext uri="{FF2B5EF4-FFF2-40B4-BE49-F238E27FC236}">
                <a16:creationId xmlns:a16="http://schemas.microsoft.com/office/drawing/2014/main" id="{5F39E5BD-7EDD-497A-917A-1894F3A1A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136196" name="Rectangle 5">
            <a:extLst>
              <a:ext uri="{FF2B5EF4-FFF2-40B4-BE49-F238E27FC236}">
                <a16:creationId xmlns:a16="http://schemas.microsoft.com/office/drawing/2014/main" id="{D34702E4-A21F-4549-B8B2-56625C83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C45F7CAF-645D-4D3E-A672-8C1CE61DA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026F668-A179-4119-A6B6-807CE7C815A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sp>
        <p:nvSpPr>
          <p:cNvPr id="138243" name="Rectangle 8">
            <a:extLst>
              <a:ext uri="{FF2B5EF4-FFF2-40B4-BE49-F238E27FC236}">
                <a16:creationId xmlns:a16="http://schemas.microsoft.com/office/drawing/2014/main" id="{A8E68484-95E3-4CF6-93AB-EE98423DB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138244" name="Rectangle 9">
            <a:extLst>
              <a:ext uri="{FF2B5EF4-FFF2-40B4-BE49-F238E27FC236}">
                <a16:creationId xmlns:a16="http://schemas.microsoft.com/office/drawing/2014/main" id="{9D1DD9D8-EF64-4C8D-B5F2-CA1DB73EC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2">
            <a:extLst>
              <a:ext uri="{FF2B5EF4-FFF2-40B4-BE49-F238E27FC236}">
                <a16:creationId xmlns:a16="http://schemas.microsoft.com/office/drawing/2014/main" id="{B9C3DC8B-6B03-4ACC-8B79-BA7B38EE8D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5DE72FB-669C-4AC5-8E95-E6F582F920B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197D427-57B8-45B4-85DF-783619567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140292" name="Picture 1">
            <a:extLst>
              <a:ext uri="{FF2B5EF4-FFF2-40B4-BE49-F238E27FC236}">
                <a16:creationId xmlns:a16="http://schemas.microsoft.com/office/drawing/2014/main" id="{308B0AC9-89E2-4E69-BA1D-715773D02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5616575" cy="493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2">
            <a:extLst>
              <a:ext uri="{FF2B5EF4-FFF2-40B4-BE49-F238E27FC236}">
                <a16:creationId xmlns:a16="http://schemas.microsoft.com/office/drawing/2014/main" id="{F19AAF9B-8629-4A4C-8536-412A627B96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1C220DC-C916-4A51-8D22-1CCF9A926CB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8CA09ED-4126-4321-9AA8-A89594DF9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142340" name="Picture 4" descr="f05-22-P374493">
            <a:extLst>
              <a:ext uri="{FF2B5EF4-FFF2-40B4-BE49-F238E27FC236}">
                <a16:creationId xmlns:a16="http://schemas.microsoft.com/office/drawing/2014/main" id="{B2E57C5F-EA0A-45AF-9ACD-5E64A002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>
            <a:extLst>
              <a:ext uri="{FF2B5EF4-FFF2-40B4-BE49-F238E27FC236}">
                <a16:creationId xmlns:a16="http://schemas.microsoft.com/office/drawing/2014/main" id="{BFF63A60-1961-45C5-8534-E4ECFCE55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1E43CC5-E3FF-4B76-8805-E591C9C2115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  <p:sp>
        <p:nvSpPr>
          <p:cNvPr id="144387" name="Rectangle 4">
            <a:extLst>
              <a:ext uri="{FF2B5EF4-FFF2-40B4-BE49-F238E27FC236}">
                <a16:creationId xmlns:a16="http://schemas.microsoft.com/office/drawing/2014/main" id="{C742C466-B080-4285-B48C-B70A607F4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144388" name="Rectangle 5">
            <a:extLst>
              <a:ext uri="{FF2B5EF4-FFF2-40B4-BE49-F238E27FC236}">
                <a16:creationId xmlns:a16="http://schemas.microsoft.com/office/drawing/2014/main" id="{04AF913C-36EC-4A92-9845-961764679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FE058F52-E967-41E9-A139-537F64645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4F02E9F9-8A2E-4FB6-AC12-EAECDE85AE0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en-US" sz="1400"/>
          </a:p>
        </p:txBody>
      </p:sp>
      <p:sp>
        <p:nvSpPr>
          <p:cNvPr id="146435" name="Rectangle 4">
            <a:extLst>
              <a:ext uri="{FF2B5EF4-FFF2-40B4-BE49-F238E27FC236}">
                <a16:creationId xmlns:a16="http://schemas.microsoft.com/office/drawing/2014/main" id="{377BCE46-DE34-4769-945B-80708F3EB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146436" name="Rectangle 5">
            <a:extLst>
              <a:ext uri="{FF2B5EF4-FFF2-40B4-BE49-F238E27FC236}">
                <a16:creationId xmlns:a16="http://schemas.microsoft.com/office/drawing/2014/main" id="{3B1F4C8F-0A9C-4BFB-A0FE-7C3D85499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2">
            <a:extLst>
              <a:ext uri="{FF2B5EF4-FFF2-40B4-BE49-F238E27FC236}">
                <a16:creationId xmlns:a16="http://schemas.microsoft.com/office/drawing/2014/main" id="{F1E3ACE8-2A6A-4A4F-A220-A6789BCF7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8399D3D-CE24-4765-802E-9166BDA123C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en-US" sz="1400"/>
          </a:p>
        </p:txBody>
      </p:sp>
      <p:pic>
        <p:nvPicPr>
          <p:cNvPr id="148483" name="Picture 5" descr="f05-23-P374493">
            <a:extLst>
              <a:ext uri="{FF2B5EF4-FFF2-40B4-BE49-F238E27FC236}">
                <a16:creationId xmlns:a16="http://schemas.microsoft.com/office/drawing/2014/main" id="{5174A9E5-CB6B-4332-B4D5-92E21DF9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Rectangle 2">
            <a:extLst>
              <a:ext uri="{FF2B5EF4-FFF2-40B4-BE49-F238E27FC236}">
                <a16:creationId xmlns:a16="http://schemas.microsoft.com/office/drawing/2014/main" id="{9E138F93-C98B-403F-A15E-3F4D19DE1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>
            <a:extLst>
              <a:ext uri="{FF2B5EF4-FFF2-40B4-BE49-F238E27FC236}">
                <a16:creationId xmlns:a16="http://schemas.microsoft.com/office/drawing/2014/main" id="{E227C41A-88C4-4C52-A000-53C941EFE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3FA27626-9750-490E-A61F-2C9DF906BD5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en-US" sz="1400"/>
          </a:p>
        </p:txBody>
      </p:sp>
      <p:sp>
        <p:nvSpPr>
          <p:cNvPr id="150531" name="Rectangle 4">
            <a:extLst>
              <a:ext uri="{FF2B5EF4-FFF2-40B4-BE49-F238E27FC236}">
                <a16:creationId xmlns:a16="http://schemas.microsoft.com/office/drawing/2014/main" id="{2C1B8CD2-399F-4722-8CB2-8CB99B9B2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150532" name="Rectangle 5">
            <a:extLst>
              <a:ext uri="{FF2B5EF4-FFF2-40B4-BE49-F238E27FC236}">
                <a16:creationId xmlns:a16="http://schemas.microsoft.com/office/drawing/2014/main" id="{8068747A-3731-4844-BBE2-F0F40F149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>
            <a:extLst>
              <a:ext uri="{FF2B5EF4-FFF2-40B4-BE49-F238E27FC236}">
                <a16:creationId xmlns:a16="http://schemas.microsoft.com/office/drawing/2014/main" id="{8B8D742B-47AE-406D-9B15-47A84CA463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0D1E351-DBAC-4D4F-ADDE-CE19E49742E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en-US" sz="14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2E2EAC0F-C577-4052-823C-06734AA6F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254CAA05-52DD-439F-ADCE-4627DB30B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>
            <a:extLst>
              <a:ext uri="{FF2B5EF4-FFF2-40B4-BE49-F238E27FC236}">
                <a16:creationId xmlns:a16="http://schemas.microsoft.com/office/drawing/2014/main" id="{7EC8236C-8255-4044-904E-94E1B403D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13413020-DF19-4212-975E-90A6CCC4F3F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en-US" sz="14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F208D6AD-58E7-417F-9930-45B98DACF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E72B63CE-7FE4-4AC2-915A-1242B0731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D05D0570-D5EF-41B3-B72A-287630E7B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2E9E9D9-73F7-4CCF-AB6C-ADABC1BE17A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40E63AA-59EE-45B0-B7EC-2BAD684DA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287802" name="Group 58">
            <a:extLst>
              <a:ext uri="{FF2B5EF4-FFF2-40B4-BE49-F238E27FC236}">
                <a16:creationId xmlns:a16="http://schemas.microsoft.com/office/drawing/2014/main" id="{0D4AA5F6-FA1D-49D2-A3FB-9962E61D0194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473200"/>
          <a:ext cx="2871788" cy="4210182"/>
        </p:xfrm>
        <a:graphic>
          <a:graphicData uri="http://schemas.openxmlformats.org/drawingml/2006/table">
            <a:tbl>
              <a:tblPr/>
              <a:tblGrid>
                <a:gridCol w="70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Year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70" marR="9147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Capacity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70" marR="9147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$/GB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70" marR="91470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 Kibibit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$6,480,000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1983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Kibibit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$1,980,000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1985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$720,000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1989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$128,000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$30,000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1996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$9,000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$900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$840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2004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512 Mebibit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2007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Gibibit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Gibibit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$13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Gibibit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Gibibit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1470" marR="91470" marT="45715" marB="45715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Gibibit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 </a:t>
                      </a:r>
                    </a:p>
                  </a:txBody>
                  <a:tcPr marL="91470" marR="91470" marT="45715" marB="4571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8502" name="Picture 1">
            <a:extLst>
              <a:ext uri="{FF2B5EF4-FFF2-40B4-BE49-F238E27FC236}">
                <a16:creationId xmlns:a16="http://schemas.microsoft.com/office/drawing/2014/main" id="{0CAE1CF4-1CBE-432A-B818-990AE36C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893888"/>
            <a:ext cx="548005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4">
            <a:extLst>
              <a:ext uri="{FF2B5EF4-FFF2-40B4-BE49-F238E27FC236}">
                <a16:creationId xmlns:a16="http://schemas.microsoft.com/office/drawing/2014/main" id="{CA4F7E98-8012-4627-B3A2-14AF97197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1D63D14B-CA21-4D4C-873E-5D28AE34949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en-US" sz="14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3705B540-A61F-41D8-A3CC-A303F5587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60E95C07-8F86-43B1-BE60-AFA57A6CD03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156677" name="Picture 5" descr="f05-24-P374493">
            <a:extLst>
              <a:ext uri="{FF2B5EF4-FFF2-40B4-BE49-F238E27FC236}">
                <a16:creationId xmlns:a16="http://schemas.microsoft.com/office/drawing/2014/main" id="{64B28EDE-EAB2-468C-8DCF-F543AB91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>
            <a:extLst>
              <a:ext uri="{FF2B5EF4-FFF2-40B4-BE49-F238E27FC236}">
                <a16:creationId xmlns:a16="http://schemas.microsoft.com/office/drawing/2014/main" id="{D73F3FF2-1D8E-46AE-A383-A934FFE66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BB5704F-ED9A-4CD3-B2C3-AAC8E4983E0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en-US" sz="1400"/>
          </a:p>
        </p:txBody>
      </p:sp>
      <p:sp>
        <p:nvSpPr>
          <p:cNvPr id="158723" name="Rectangle 4">
            <a:extLst>
              <a:ext uri="{FF2B5EF4-FFF2-40B4-BE49-F238E27FC236}">
                <a16:creationId xmlns:a16="http://schemas.microsoft.com/office/drawing/2014/main" id="{2D3ABE98-0A0B-4D01-BCD4-E442FBAE6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158724" name="Rectangle 5">
            <a:extLst>
              <a:ext uri="{FF2B5EF4-FFF2-40B4-BE49-F238E27FC236}">
                <a16:creationId xmlns:a16="http://schemas.microsoft.com/office/drawing/2014/main" id="{2AC4640B-3B9E-4E63-A5A5-0A75C44CE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ecall in RISC-V)</a:t>
            </a:r>
            <a:endParaRPr lang="en-AU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8B3FC754-914D-43BF-A7AE-CCB4E8F80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F4D2904-6007-4042-98A7-63DCA5696D3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en-US" sz="1400"/>
          </a:p>
        </p:txBody>
      </p:sp>
      <p:sp>
        <p:nvSpPr>
          <p:cNvPr id="160771" name="Rectangle 5">
            <a:extLst>
              <a:ext uri="{FF2B5EF4-FFF2-40B4-BE49-F238E27FC236}">
                <a16:creationId xmlns:a16="http://schemas.microsoft.com/office/drawing/2014/main" id="{66CEB8DB-020A-47FA-B0E6-B3BA9361A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160772" name="Rectangle 6">
            <a:extLst>
              <a:ext uri="{FF2B5EF4-FFF2-40B4-BE49-F238E27FC236}">
                <a16:creationId xmlns:a16="http://schemas.microsoft.com/office/drawing/2014/main" id="{21E319F2-D583-4058-925D-803B6601A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160773" name="Text Box 4">
            <a:extLst>
              <a:ext uri="{FF2B5EF4-FFF2-40B4-BE49-F238E27FC236}">
                <a16:creationId xmlns:a16="http://schemas.microsoft.com/office/drawing/2014/main" id="{0073F225-A7C3-462B-9BA8-C1A80A34537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160774" name="Text Box 7">
            <a:extLst>
              <a:ext uri="{FF2B5EF4-FFF2-40B4-BE49-F238E27FC236}">
                <a16:creationId xmlns:a16="http://schemas.microsoft.com/office/drawing/2014/main" id="{65B8A714-F605-4149-8434-8FA2C135B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>
            <a:extLst>
              <a:ext uri="{FF2B5EF4-FFF2-40B4-BE49-F238E27FC236}">
                <a16:creationId xmlns:a16="http://schemas.microsoft.com/office/drawing/2014/main" id="{C585CC28-0525-4D4A-B435-421085A09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A442C7C3-B0E7-4079-A652-C1DFE453E91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en-US" sz="1400"/>
          </a:p>
        </p:txBody>
      </p:sp>
      <p:sp>
        <p:nvSpPr>
          <p:cNvPr id="162819" name="Rectangle 4">
            <a:extLst>
              <a:ext uri="{FF2B5EF4-FFF2-40B4-BE49-F238E27FC236}">
                <a16:creationId xmlns:a16="http://schemas.microsoft.com/office/drawing/2014/main" id="{26047FB8-E08E-4759-A4A2-DFE35E7CC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162820" name="Rectangle 5">
            <a:extLst>
              <a:ext uri="{FF2B5EF4-FFF2-40B4-BE49-F238E27FC236}">
                <a16:creationId xmlns:a16="http://schemas.microsoft.com/office/drawing/2014/main" id="{0187D7BC-70E4-4B4F-9922-4111E41CB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>
            <a:extLst>
              <a:ext uri="{FF2B5EF4-FFF2-40B4-BE49-F238E27FC236}">
                <a16:creationId xmlns:a16="http://schemas.microsoft.com/office/drawing/2014/main" id="{3AF483F3-7F82-4C85-9FEE-6294348A4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8562F3D-8FFC-41B2-A60F-34DBFE58DBA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en-US" sz="1400"/>
          </a:p>
        </p:txBody>
      </p:sp>
      <p:sp>
        <p:nvSpPr>
          <p:cNvPr id="164867" name="Rectangle 29">
            <a:extLst>
              <a:ext uri="{FF2B5EF4-FFF2-40B4-BE49-F238E27FC236}">
                <a16:creationId xmlns:a16="http://schemas.microsoft.com/office/drawing/2014/main" id="{8C6EAF35-1578-4A88-B1C6-5656B1E26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164868" name="Rectangle 30">
            <a:extLst>
              <a:ext uri="{FF2B5EF4-FFF2-40B4-BE49-F238E27FC236}">
                <a16:creationId xmlns:a16="http://schemas.microsoft.com/office/drawing/2014/main" id="{AEDC4E0C-5C3C-4BF2-8308-566F163A1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>
            <a:extLst>
              <a:ext uri="{FF2B5EF4-FFF2-40B4-BE49-F238E27FC236}">
                <a16:creationId xmlns:a16="http://schemas.microsoft.com/office/drawing/2014/main" id="{DA640F1B-7842-444A-AC76-0970E1AE379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>
            <a:extLst>
              <a:ext uri="{FF2B5EF4-FFF2-40B4-BE49-F238E27FC236}">
                <a16:creationId xmlns:a16="http://schemas.microsoft.com/office/drawing/2014/main" id="{91BA95EC-1326-4E09-9019-8E96F146CA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E91EB5B-C0F1-422D-A130-BCCB7E98816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en-US" sz="1400"/>
          </a:p>
        </p:txBody>
      </p:sp>
      <p:sp>
        <p:nvSpPr>
          <p:cNvPr id="166915" name="Rectangle 4">
            <a:extLst>
              <a:ext uri="{FF2B5EF4-FFF2-40B4-BE49-F238E27FC236}">
                <a16:creationId xmlns:a16="http://schemas.microsoft.com/office/drawing/2014/main" id="{C02A7477-F75C-4148-A7F2-3BCC0A265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166916" name="Rectangle 5">
            <a:extLst>
              <a:ext uri="{FF2B5EF4-FFF2-40B4-BE49-F238E27FC236}">
                <a16:creationId xmlns:a16="http://schemas.microsoft.com/office/drawing/2014/main" id="{76529648-61DA-48A2-82E8-833714982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>
            <a:extLst>
              <a:ext uri="{FF2B5EF4-FFF2-40B4-BE49-F238E27FC236}">
                <a16:creationId xmlns:a16="http://schemas.microsoft.com/office/drawing/2014/main" id="{613363D5-CECC-4132-BAA3-24C6E476A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274A90A-CB28-4ABC-B0D2-240F740256D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en-US" sz="1400"/>
          </a:p>
        </p:txBody>
      </p:sp>
      <p:sp>
        <p:nvSpPr>
          <p:cNvPr id="168963" name="Rectangle 4">
            <a:extLst>
              <a:ext uri="{FF2B5EF4-FFF2-40B4-BE49-F238E27FC236}">
                <a16:creationId xmlns:a16="http://schemas.microsoft.com/office/drawing/2014/main" id="{A53119B1-22A0-4064-BCDF-12919ADE8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168964" name="Rectangle 5">
            <a:extLst>
              <a:ext uri="{FF2B5EF4-FFF2-40B4-BE49-F238E27FC236}">
                <a16:creationId xmlns:a16="http://schemas.microsoft.com/office/drawing/2014/main" id="{F8F92146-9EBF-4469-8379-F5545F64E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F7102246-3577-40E4-AECF-EC1FD284BC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2212AC7-1FDE-40A9-8F10-642FA6DCD16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en-US" sz="1400"/>
          </a:p>
        </p:txBody>
      </p:sp>
      <p:sp>
        <p:nvSpPr>
          <p:cNvPr id="171011" name="Rectangle 4">
            <a:extLst>
              <a:ext uri="{FF2B5EF4-FFF2-40B4-BE49-F238E27FC236}">
                <a16:creationId xmlns:a16="http://schemas.microsoft.com/office/drawing/2014/main" id="{D2D7762B-396C-4EFE-ADBD-1553C209C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171012" name="Rectangle 5">
            <a:extLst>
              <a:ext uri="{FF2B5EF4-FFF2-40B4-BE49-F238E27FC236}">
                <a16:creationId xmlns:a16="http://schemas.microsoft.com/office/drawing/2014/main" id="{390BFE8A-1151-497F-8FE8-33C2D5EDB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1">
            <a:extLst>
              <a:ext uri="{FF2B5EF4-FFF2-40B4-BE49-F238E27FC236}">
                <a16:creationId xmlns:a16="http://schemas.microsoft.com/office/drawing/2014/main" id="{EE1BBB20-7F74-457F-B9C9-9B1DDECF12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9C2B2555-857C-4559-A7A7-486148F1B78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en-US" sz="14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1C7DFA6A-1B92-4CC1-B7CE-ABE369B08D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>
            <a:extLst>
              <a:ext uri="{FF2B5EF4-FFF2-40B4-BE49-F238E27FC236}">
                <a16:creationId xmlns:a16="http://schemas.microsoft.com/office/drawing/2014/main" id="{9D1A8910-069A-4F02-840E-8749B4C19211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541463"/>
          <a:ext cx="8135937" cy="3832225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>
            <a:extLst>
              <a:ext uri="{FF2B5EF4-FFF2-40B4-BE49-F238E27FC236}">
                <a16:creationId xmlns:a16="http://schemas.microsoft.com/office/drawing/2014/main" id="{79670B75-E9B2-453B-A863-769E42F6A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012D0B15-98E4-400C-9AED-47EF73DEC8C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en-US" sz="14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0C093AD5-66B4-48AC-905B-E57C95E98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</a:t>
            </a:r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E44CE872-70B8-4D36-A98D-8FD1134BD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en-US" sz="2800"/>
              <a:t>Example cache characteristics</a:t>
            </a:r>
          </a:p>
          <a:p>
            <a:pPr lvl="1" eaLnBrk="1" hangingPunct="1"/>
            <a:r>
              <a:rPr lang="en-AU" altLang="en-US" sz="2400"/>
              <a:t>Direct-mapped, write-back, write allocate</a:t>
            </a:r>
          </a:p>
          <a:p>
            <a:pPr lvl="1" eaLnBrk="1" hangingPunct="1"/>
            <a:r>
              <a:rPr lang="en-AU" altLang="en-US" sz="2400"/>
              <a:t>Block size: 4 words (16 bytes)</a:t>
            </a:r>
          </a:p>
          <a:p>
            <a:pPr lvl="1" eaLnBrk="1" hangingPunct="1"/>
            <a:r>
              <a:rPr lang="en-AU" altLang="en-US" sz="2400"/>
              <a:t>Cache size: 16 KB (1024 blocks)</a:t>
            </a:r>
          </a:p>
          <a:p>
            <a:pPr lvl="1" eaLnBrk="1" hangingPunct="1"/>
            <a:r>
              <a:rPr lang="en-AU" altLang="en-US" sz="2400"/>
              <a:t>32-bit byte addresses</a:t>
            </a:r>
          </a:p>
          <a:p>
            <a:pPr lvl="1" eaLnBrk="1" hangingPunct="1"/>
            <a:r>
              <a:rPr lang="en-AU" altLang="en-US" sz="2400"/>
              <a:t>Valid bit and dirty bit per block</a:t>
            </a:r>
          </a:p>
          <a:p>
            <a:pPr lvl="1" eaLnBrk="1" hangingPunct="1"/>
            <a:r>
              <a:rPr lang="en-AU" altLang="en-US" sz="2400"/>
              <a:t>Blocking cache</a:t>
            </a:r>
          </a:p>
          <a:p>
            <a:pPr lvl="2" eaLnBrk="1" hangingPunct="1"/>
            <a:r>
              <a:rPr lang="en-AU" altLang="en-US" sz="2000"/>
              <a:t>CPU waits until access is complete</a:t>
            </a:r>
          </a:p>
        </p:txBody>
      </p:sp>
      <p:sp>
        <p:nvSpPr>
          <p:cNvPr id="175109" name="Text Box 4">
            <a:extLst>
              <a:ext uri="{FF2B5EF4-FFF2-40B4-BE49-F238E27FC236}">
                <a16:creationId xmlns:a16="http://schemas.microsoft.com/office/drawing/2014/main" id="{636A2C8F-7CF8-4AC8-A380-36359AB5BB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§5.9 </a:t>
            </a:r>
            <a:r>
              <a:rPr lang="en-AU" altLang="en-US" sz="1800">
                <a:solidFill>
                  <a:schemeClr val="folHlink"/>
                </a:solidFill>
              </a:rPr>
              <a:t>Using a Finite-State Machine to Control A Simple Cache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grpSp>
        <p:nvGrpSpPr>
          <p:cNvPr id="175110" name="Group 18">
            <a:extLst>
              <a:ext uri="{FF2B5EF4-FFF2-40B4-BE49-F238E27FC236}">
                <a16:creationId xmlns:a16="http://schemas.microsoft.com/office/drawing/2014/main" id="{5E93178D-A574-4CAB-A371-08792066C1B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175111" name="Rectangle 6">
              <a:extLst>
                <a:ext uri="{FF2B5EF4-FFF2-40B4-BE49-F238E27FC236}">
                  <a16:creationId xmlns:a16="http://schemas.microsoft.com/office/drawing/2014/main" id="{1882C75D-8E6C-4AD2-AA57-142486FD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175112" name="Rectangle 7">
              <a:extLst>
                <a:ext uri="{FF2B5EF4-FFF2-40B4-BE49-F238E27FC236}">
                  <a16:creationId xmlns:a16="http://schemas.microsoft.com/office/drawing/2014/main" id="{32FA216C-C4FB-4128-BB27-6980C3D4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175113" name="Rectangle 8">
              <a:extLst>
                <a:ext uri="{FF2B5EF4-FFF2-40B4-BE49-F238E27FC236}">
                  <a16:creationId xmlns:a16="http://schemas.microsoft.com/office/drawing/2014/main" id="{23F2CBAE-83D4-4A14-811A-FDCFA9C4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175114" name="Text Box 9">
              <a:extLst>
                <a:ext uri="{FF2B5EF4-FFF2-40B4-BE49-F238E27FC236}">
                  <a16:creationId xmlns:a16="http://schemas.microsoft.com/office/drawing/2014/main" id="{DDC06EA4-187C-44D7-B336-8786F24A7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175115" name="Text Box 10">
              <a:extLst>
                <a:ext uri="{FF2B5EF4-FFF2-40B4-BE49-F238E27FC236}">
                  <a16:creationId xmlns:a16="http://schemas.microsoft.com/office/drawing/2014/main" id="{1E15D617-D2DC-47C0-8D03-E16EF3BD6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</a:t>
              </a:r>
              <a:endParaRPr lang="en-AU" altLang="en-US" sz="1800"/>
            </a:p>
          </p:txBody>
        </p:sp>
        <p:sp>
          <p:nvSpPr>
            <p:cNvPr id="175116" name="Text Box 11">
              <a:extLst>
                <a:ext uri="{FF2B5EF4-FFF2-40B4-BE49-F238E27FC236}">
                  <a16:creationId xmlns:a16="http://schemas.microsoft.com/office/drawing/2014/main" id="{3CD3847B-9E4B-4283-A213-286754384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  <a:endParaRPr lang="en-AU" altLang="en-US" sz="1800"/>
            </a:p>
          </p:txBody>
        </p:sp>
        <p:sp>
          <p:nvSpPr>
            <p:cNvPr id="175117" name="Text Box 12">
              <a:extLst>
                <a:ext uri="{FF2B5EF4-FFF2-40B4-BE49-F238E27FC236}">
                  <a16:creationId xmlns:a16="http://schemas.microsoft.com/office/drawing/2014/main" id="{DF93A368-436C-45AE-9762-48159EB2F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11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13</a:t>
              </a:r>
              <a:endParaRPr lang="en-AU" altLang="en-US" sz="1800"/>
            </a:p>
          </p:txBody>
        </p:sp>
        <p:sp>
          <p:nvSpPr>
            <p:cNvPr id="175118" name="Text Box 13">
              <a:extLst>
                <a:ext uri="{FF2B5EF4-FFF2-40B4-BE49-F238E27FC236}">
                  <a16:creationId xmlns:a16="http://schemas.microsoft.com/office/drawing/2014/main" id="{4A4ADCDE-804D-4E60-A6FC-A074AF892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11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/>
                <a:t>14</a:t>
              </a:r>
            </a:p>
          </p:txBody>
        </p:sp>
        <p:sp>
          <p:nvSpPr>
            <p:cNvPr id="175119" name="Text Box 14">
              <a:extLst>
                <a:ext uri="{FF2B5EF4-FFF2-40B4-BE49-F238E27FC236}">
                  <a16:creationId xmlns:a16="http://schemas.microsoft.com/office/drawing/2014/main" id="{A122B190-6EC9-4238-8408-7903AE2CD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31</a:t>
              </a:r>
              <a:endParaRPr lang="en-AU" altLang="en-US" sz="1800"/>
            </a:p>
          </p:txBody>
        </p:sp>
        <p:sp>
          <p:nvSpPr>
            <p:cNvPr id="175120" name="Text Box 15">
              <a:extLst>
                <a:ext uri="{FF2B5EF4-FFF2-40B4-BE49-F238E27FC236}">
                  <a16:creationId xmlns:a16="http://schemas.microsoft.com/office/drawing/2014/main" id="{6A93D5FA-1B44-4FC1-9DA1-C7DA57FF1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 bits</a:t>
              </a:r>
              <a:endParaRPr lang="en-AU" altLang="en-US" sz="1800"/>
            </a:p>
          </p:txBody>
        </p:sp>
        <p:sp>
          <p:nvSpPr>
            <p:cNvPr id="175121" name="Text Box 16">
              <a:extLst>
                <a:ext uri="{FF2B5EF4-FFF2-40B4-BE49-F238E27FC236}">
                  <a16:creationId xmlns:a16="http://schemas.microsoft.com/office/drawing/2014/main" id="{5D2CA2F9-830F-44C9-A4B1-1AC716847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 bits</a:t>
              </a:r>
              <a:endParaRPr lang="en-AU" altLang="en-US" sz="1800"/>
            </a:p>
          </p:txBody>
        </p:sp>
        <p:sp>
          <p:nvSpPr>
            <p:cNvPr id="175122" name="Text Box 17">
              <a:extLst>
                <a:ext uri="{FF2B5EF4-FFF2-40B4-BE49-F238E27FC236}">
                  <a16:creationId xmlns:a16="http://schemas.microsoft.com/office/drawing/2014/main" id="{15694034-EF3E-40F5-899E-5FE8D8DED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18 bits</a:t>
              </a:r>
              <a:endParaRPr lang="en-AU" altLang="en-US"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E6F85DF-3229-466E-AAFE-5E6CFAF40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0258EF1-F577-4895-8D47-B80B95AC4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Row buffer</a:t>
            </a:r>
          </a:p>
          <a:p>
            <a:pPr lvl="1"/>
            <a:r>
              <a:rPr lang="en-US" altLang="en-US" sz="2400" dirty="0"/>
              <a:t>Allows several words to be read and refreshed in parallel</a:t>
            </a:r>
          </a:p>
          <a:p>
            <a:r>
              <a:rPr lang="en-US" altLang="en-US" sz="2800" dirty="0"/>
              <a:t>Synchronous DRAM</a:t>
            </a:r>
          </a:p>
          <a:p>
            <a:pPr lvl="1"/>
            <a:r>
              <a:rPr lang="en-US" altLang="en-US" sz="2400" dirty="0"/>
              <a:t>Allows for consecutive accesses in bursts without needing to send each address</a:t>
            </a:r>
          </a:p>
          <a:p>
            <a:pPr lvl="1"/>
            <a:r>
              <a:rPr lang="en-US" altLang="en-US" sz="2400" dirty="0"/>
              <a:t>Improves bandwidth</a:t>
            </a:r>
          </a:p>
          <a:p>
            <a:r>
              <a:rPr lang="en-US" altLang="en-US" sz="2800" dirty="0"/>
              <a:t>DRAM banking</a:t>
            </a:r>
          </a:p>
          <a:p>
            <a:pPr lvl="1"/>
            <a:r>
              <a:rPr lang="en-US" altLang="en-US" sz="2400" dirty="0"/>
              <a:t>Allows simultaneous access to multiple DRAMs</a:t>
            </a:r>
          </a:p>
          <a:p>
            <a:pPr lvl="1"/>
            <a:r>
              <a:rPr lang="en-US" altLang="en-US" sz="2400" dirty="0"/>
              <a:t>Improves bandwidth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36E85EE5-D23F-486D-B604-15A892808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D80A7EF-3F5E-4397-9B6E-3DA01926ABE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2">
            <a:extLst>
              <a:ext uri="{FF2B5EF4-FFF2-40B4-BE49-F238E27FC236}">
                <a16:creationId xmlns:a16="http://schemas.microsoft.com/office/drawing/2014/main" id="{E600E81A-96B0-4B58-884A-B9C99B7C8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4BDBC53B-1150-4A84-8989-8D37ACB03EE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en-US" sz="14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D07938A7-F4DE-4908-8475-EF23C6E5D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Interface Signals</a:t>
            </a:r>
          </a:p>
        </p:txBody>
      </p:sp>
      <p:sp>
        <p:nvSpPr>
          <p:cNvPr id="177156" name="Rectangle 4">
            <a:extLst>
              <a:ext uri="{FF2B5EF4-FFF2-40B4-BE49-F238E27FC236}">
                <a16:creationId xmlns:a16="http://schemas.microsoft.com/office/drawing/2014/main" id="{8750E370-5C99-4F90-ADC6-7BF69784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Cache</a:t>
            </a: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FD9744EE-82D0-4FEE-85C8-FF845BEF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CPU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id="{F89EB0F9-5C8D-432F-B21A-77C7A022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Memory</a:t>
            </a:r>
          </a:p>
        </p:txBody>
      </p:sp>
      <p:sp>
        <p:nvSpPr>
          <p:cNvPr id="177159" name="Line 7">
            <a:extLst>
              <a:ext uri="{FF2B5EF4-FFF2-40B4-BE49-F238E27FC236}">
                <a16:creationId xmlns:a16="http://schemas.microsoft.com/office/drawing/2014/main" id="{34ED4265-B100-4A2F-BC57-C2ECB08C9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0" name="Line 8">
            <a:extLst>
              <a:ext uri="{FF2B5EF4-FFF2-40B4-BE49-F238E27FC236}">
                <a16:creationId xmlns:a16="http://schemas.microsoft.com/office/drawing/2014/main" id="{9426C4A9-A40C-46F8-88C8-E5F976E97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1" name="Text Box 9">
            <a:extLst>
              <a:ext uri="{FF2B5EF4-FFF2-40B4-BE49-F238E27FC236}">
                <a16:creationId xmlns:a16="http://schemas.microsoft.com/office/drawing/2014/main" id="{6C269374-648D-4948-9E44-F1C17781A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Read/Write</a:t>
            </a:r>
          </a:p>
        </p:txBody>
      </p:sp>
      <p:sp>
        <p:nvSpPr>
          <p:cNvPr id="177162" name="Text Box 10">
            <a:extLst>
              <a:ext uri="{FF2B5EF4-FFF2-40B4-BE49-F238E27FC236}">
                <a16:creationId xmlns:a16="http://schemas.microsoft.com/office/drawing/2014/main" id="{B835AA98-2DFB-44DB-A064-5D53F8BF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Valid</a:t>
            </a:r>
          </a:p>
        </p:txBody>
      </p:sp>
      <p:sp>
        <p:nvSpPr>
          <p:cNvPr id="177163" name="Line 11">
            <a:extLst>
              <a:ext uri="{FF2B5EF4-FFF2-40B4-BE49-F238E27FC236}">
                <a16:creationId xmlns:a16="http://schemas.microsoft.com/office/drawing/2014/main" id="{2DFD4E84-6C45-48C7-80F3-500A096B5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4" name="Text Box 12">
            <a:extLst>
              <a:ext uri="{FF2B5EF4-FFF2-40B4-BE49-F238E27FC236}">
                <a16:creationId xmlns:a16="http://schemas.microsoft.com/office/drawing/2014/main" id="{F73FDB5F-38B4-4792-B04D-E92AAFB6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Address</a:t>
            </a:r>
          </a:p>
        </p:txBody>
      </p:sp>
      <p:sp>
        <p:nvSpPr>
          <p:cNvPr id="177165" name="Line 13">
            <a:extLst>
              <a:ext uri="{FF2B5EF4-FFF2-40B4-BE49-F238E27FC236}">
                <a16:creationId xmlns:a16="http://schemas.microsoft.com/office/drawing/2014/main" id="{7FB6EDF2-8720-4DBC-BE21-0D7B6A351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6" name="Text Box 14">
            <a:extLst>
              <a:ext uri="{FF2B5EF4-FFF2-40B4-BE49-F238E27FC236}">
                <a16:creationId xmlns:a16="http://schemas.microsoft.com/office/drawing/2014/main" id="{40EA4A70-DEDF-4B42-AB5A-250084F6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Write Data</a:t>
            </a:r>
          </a:p>
        </p:txBody>
      </p:sp>
      <p:sp>
        <p:nvSpPr>
          <p:cNvPr id="177167" name="Line 15">
            <a:extLst>
              <a:ext uri="{FF2B5EF4-FFF2-40B4-BE49-F238E27FC236}">
                <a16:creationId xmlns:a16="http://schemas.microsoft.com/office/drawing/2014/main" id="{87A84C83-86C9-47D5-BB45-4CD0DAB32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34D3C2D3-0FF3-46B7-AE14-C3777D44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 Data</a:t>
            </a:r>
          </a:p>
        </p:txBody>
      </p:sp>
      <p:sp>
        <p:nvSpPr>
          <p:cNvPr id="177169" name="Line 17">
            <a:extLst>
              <a:ext uri="{FF2B5EF4-FFF2-40B4-BE49-F238E27FC236}">
                <a16:creationId xmlns:a16="http://schemas.microsoft.com/office/drawing/2014/main" id="{DF6219E1-0167-400D-A441-CF16A6338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0B071A94-82B2-4F92-8E0B-2230268A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Ready</a:t>
            </a: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0FC596D3-3E6D-4053-9D8D-FB57658C2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B8EFEDB3-7E39-4748-BE8D-0BE2D2CD2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3" name="Line 21">
            <a:extLst>
              <a:ext uri="{FF2B5EF4-FFF2-40B4-BE49-F238E27FC236}">
                <a16:creationId xmlns:a16="http://schemas.microsoft.com/office/drawing/2014/main" id="{8548A7C9-7781-4D20-9688-34C9C6D90A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C5EEB8B9-7539-49FA-8E7B-E7BFEEBE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177175" name="Text Box 23">
            <a:extLst>
              <a:ext uri="{FF2B5EF4-FFF2-40B4-BE49-F238E27FC236}">
                <a16:creationId xmlns:a16="http://schemas.microsoft.com/office/drawing/2014/main" id="{6BC012F1-8408-465A-943E-D831133DD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177176" name="Text Box 24">
            <a:extLst>
              <a:ext uri="{FF2B5EF4-FFF2-40B4-BE49-F238E27FC236}">
                <a16:creationId xmlns:a16="http://schemas.microsoft.com/office/drawing/2014/main" id="{1621725B-D957-466B-BA16-D9B51175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177177" name="Line 25">
            <a:extLst>
              <a:ext uri="{FF2B5EF4-FFF2-40B4-BE49-F238E27FC236}">
                <a16:creationId xmlns:a16="http://schemas.microsoft.com/office/drawing/2014/main" id="{E93E6231-D76F-44A9-9DC5-78A3C3687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8" name="Line 26">
            <a:extLst>
              <a:ext uri="{FF2B5EF4-FFF2-40B4-BE49-F238E27FC236}">
                <a16:creationId xmlns:a16="http://schemas.microsoft.com/office/drawing/2014/main" id="{DFD61CF2-409B-4D46-975B-7B4D528CA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12ED9DE5-F13F-4526-9A00-DC128F81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Read/Write</a:t>
            </a:r>
          </a:p>
        </p:txBody>
      </p:sp>
      <p:sp>
        <p:nvSpPr>
          <p:cNvPr id="177180" name="Text Box 28">
            <a:extLst>
              <a:ext uri="{FF2B5EF4-FFF2-40B4-BE49-F238E27FC236}">
                <a16:creationId xmlns:a16="http://schemas.microsoft.com/office/drawing/2014/main" id="{53B430F5-7493-47BC-913E-06E3DDE1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Valid</a:t>
            </a: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24DC0D03-A309-4CF8-B8FD-04E927D1F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2" name="Text Box 30">
            <a:extLst>
              <a:ext uri="{FF2B5EF4-FFF2-40B4-BE49-F238E27FC236}">
                <a16:creationId xmlns:a16="http://schemas.microsoft.com/office/drawing/2014/main" id="{5B97AABD-ADF1-416B-B45C-5E4D4A3EF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Address</a:t>
            </a: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2D1C11CA-BFD2-4771-881D-432023962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4" name="Text Box 32">
            <a:extLst>
              <a:ext uri="{FF2B5EF4-FFF2-40B4-BE49-F238E27FC236}">
                <a16:creationId xmlns:a16="http://schemas.microsoft.com/office/drawing/2014/main" id="{E9CEC16E-B609-43AA-A666-F06DD53F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Write Data</a:t>
            </a: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5E47BDF2-2E5F-4075-9035-481B0097C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6" name="Text Box 34">
            <a:extLst>
              <a:ext uri="{FF2B5EF4-FFF2-40B4-BE49-F238E27FC236}">
                <a16:creationId xmlns:a16="http://schemas.microsoft.com/office/drawing/2014/main" id="{8A0178C6-C77B-4872-9D13-D9DA2D57C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 Data</a:t>
            </a: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577C81DF-9E2F-45C0-BC79-0B08AF109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88" name="Text Box 36">
            <a:extLst>
              <a:ext uri="{FF2B5EF4-FFF2-40B4-BE49-F238E27FC236}">
                <a16:creationId xmlns:a16="http://schemas.microsoft.com/office/drawing/2014/main" id="{0B8AD93F-5617-4DDF-9F2C-7EC388AD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Ready</a:t>
            </a: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AF91CDA7-E4F4-43A5-868A-216A6EECA8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0" name="Line 38">
            <a:extLst>
              <a:ext uri="{FF2B5EF4-FFF2-40B4-BE49-F238E27FC236}">
                <a16:creationId xmlns:a16="http://schemas.microsoft.com/office/drawing/2014/main" id="{C63E7C61-CAA3-488D-965F-2186030A61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1" name="Line 39">
            <a:extLst>
              <a:ext uri="{FF2B5EF4-FFF2-40B4-BE49-F238E27FC236}">
                <a16:creationId xmlns:a16="http://schemas.microsoft.com/office/drawing/2014/main" id="{9F0B787C-8E42-458D-ACFF-0D12AF6A1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12A5ED5E-8345-4FF9-AA49-1C6BEB64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3AD09667-89F8-4DB5-9FEF-7C2484FD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128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4BD7B01E-07CD-496A-8E52-357F976B6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128</a:t>
            </a:r>
          </a:p>
        </p:txBody>
      </p:sp>
      <p:sp>
        <p:nvSpPr>
          <p:cNvPr id="177195" name="AutoShape 43">
            <a:extLst>
              <a:ext uri="{FF2B5EF4-FFF2-40B4-BE49-F238E27FC236}">
                <a16:creationId xmlns:a16="http://schemas.microsoft.com/office/drawing/2014/main" id="{8CADAAB6-199A-4810-A278-44D39422BABF}"/>
              </a:ext>
            </a:extLst>
          </p:cNvPr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Multiple cycles per access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>
            <a:extLst>
              <a:ext uri="{FF2B5EF4-FFF2-40B4-BE49-F238E27FC236}">
                <a16:creationId xmlns:a16="http://schemas.microsoft.com/office/drawing/2014/main" id="{0613AFEA-9906-437A-BDAA-066DA6768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ED769FD-A9D8-4488-8D75-DAB90EB49F0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en-US" sz="1400"/>
          </a:p>
        </p:txBody>
      </p:sp>
      <p:pic>
        <p:nvPicPr>
          <p:cNvPr id="179203" name="Picture 6" descr="f05-33-P374493">
            <a:extLst>
              <a:ext uri="{FF2B5EF4-FFF2-40B4-BE49-F238E27FC236}">
                <a16:creationId xmlns:a16="http://schemas.microsoft.com/office/drawing/2014/main" id="{DB563907-FB67-48F6-A877-8B1D020F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4" name="Rectangle 2">
            <a:extLst>
              <a:ext uri="{FF2B5EF4-FFF2-40B4-BE49-F238E27FC236}">
                <a16:creationId xmlns:a16="http://schemas.microsoft.com/office/drawing/2014/main" id="{9D399206-B080-4227-A9E0-1C6E76D43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Finite State Machines</a:t>
            </a:r>
          </a:p>
        </p:txBody>
      </p:sp>
      <p:sp>
        <p:nvSpPr>
          <p:cNvPr id="179205" name="Rectangle 3">
            <a:extLst>
              <a:ext uri="{FF2B5EF4-FFF2-40B4-BE49-F238E27FC236}">
                <a16:creationId xmlns:a16="http://schemas.microsoft.com/office/drawing/2014/main" id="{5BCE6A46-3B26-46E9-919E-E15EA63FE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Next state</a:t>
            </a:r>
            <a:br>
              <a:rPr lang="en-AU" altLang="en-US" sz="2400"/>
            </a:br>
            <a:r>
              <a:rPr lang="en-AU" altLang="en-US" sz="2400"/>
              <a:t>= </a:t>
            </a:r>
            <a:r>
              <a:rPr lang="en-AU" altLang="en-US" sz="2400" i="1"/>
              <a:t>f</a:t>
            </a:r>
            <a:r>
              <a:rPr lang="en-AU" altLang="en-US" sz="2400" i="1" baseline="-25000"/>
              <a:t>n</a:t>
            </a:r>
            <a:r>
              <a:rPr lang="en-AU" altLang="en-US" sz="2400"/>
              <a:t> (current state,</a:t>
            </a:r>
            <a:br>
              <a:rPr lang="en-AU" altLang="en-US" sz="2400"/>
            </a:br>
            <a:r>
              <a:rPr lang="en-AU" altLang="en-US" sz="2400"/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Control output signals</a:t>
            </a:r>
            <a:br>
              <a:rPr lang="en-AU" altLang="en-US" sz="2800"/>
            </a:br>
            <a:r>
              <a:rPr lang="en-AU" altLang="en-US" sz="2800"/>
              <a:t>= </a:t>
            </a:r>
            <a:r>
              <a:rPr lang="en-AU" altLang="en-US" sz="2800" i="1"/>
              <a:t>f</a:t>
            </a:r>
            <a:r>
              <a:rPr lang="en-AU" altLang="en-US" sz="2800" i="1" baseline="-25000"/>
              <a:t>o</a:t>
            </a:r>
            <a:r>
              <a:rPr lang="en-AU" altLang="en-US" sz="2800"/>
              <a:t> (current state)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2">
            <a:extLst>
              <a:ext uri="{FF2B5EF4-FFF2-40B4-BE49-F238E27FC236}">
                <a16:creationId xmlns:a16="http://schemas.microsoft.com/office/drawing/2014/main" id="{7CF3550D-454E-4A57-BF43-F23A763BC8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82CD393-E842-4938-B583-05F92CA2D6F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en-US" sz="1400"/>
          </a:p>
        </p:txBody>
      </p:sp>
      <p:pic>
        <p:nvPicPr>
          <p:cNvPr id="181251" name="Picture 6" descr="f05-34-P374493">
            <a:extLst>
              <a:ext uri="{FF2B5EF4-FFF2-40B4-BE49-F238E27FC236}">
                <a16:creationId xmlns:a16="http://schemas.microsoft.com/office/drawing/2014/main" id="{5BEAEE95-B1BD-4076-B8EC-778EE20C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2">
            <a:extLst>
              <a:ext uri="{FF2B5EF4-FFF2-40B4-BE49-F238E27FC236}">
                <a16:creationId xmlns:a16="http://schemas.microsoft.com/office/drawing/2014/main" id="{5338E83D-188A-4737-832D-2DF6E0F24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Controller FSM</a:t>
            </a:r>
          </a:p>
        </p:txBody>
      </p:sp>
      <p:sp>
        <p:nvSpPr>
          <p:cNvPr id="405509" name="AutoShape 5">
            <a:extLst>
              <a:ext uri="{FF2B5EF4-FFF2-40B4-BE49-F238E27FC236}">
                <a16:creationId xmlns:a16="http://schemas.microsoft.com/office/drawing/2014/main" id="{A0A9B4E6-B3AD-439F-9198-7CFC57F88FFC}"/>
              </a:ext>
            </a:extLst>
          </p:cNvPr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Could partition into separate states to reduce clock cycle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>
            <a:extLst>
              <a:ext uri="{FF2B5EF4-FFF2-40B4-BE49-F238E27FC236}">
                <a16:creationId xmlns:a16="http://schemas.microsoft.com/office/drawing/2014/main" id="{709015D4-9CAA-407D-96C4-3A3FDA413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486594B7-81FB-42B5-A072-B83CC98439C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AU" altLang="en-US" sz="14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CE124DE6-974E-44C0-B2B9-2B2080B46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D2CCF1D5-FE62-4240-808E-85C9C47EA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183301" name="Text Box 4">
            <a:extLst>
              <a:ext uri="{FF2B5EF4-FFF2-40B4-BE49-F238E27FC236}">
                <a16:creationId xmlns:a16="http://schemas.microsoft.com/office/drawing/2014/main" id="{E829D9D9-F2F2-421F-BF27-812A736B1FB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§5.10 </a:t>
            </a:r>
            <a:r>
              <a:rPr lang="en-AU" altLang="en-US" sz="1800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>
            <a:extLst>
              <a:ext uri="{FF2B5EF4-FFF2-40B4-BE49-F238E27FC236}">
                <a16:creationId xmlns:a16="http://schemas.microsoft.com/office/drawing/2014/main" id="{4562873A-01A6-4815-9B6E-946443277863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636838"/>
          <a:ext cx="7845425" cy="273526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>
            <a:extLst>
              <a:ext uri="{FF2B5EF4-FFF2-40B4-BE49-F238E27FC236}">
                <a16:creationId xmlns:a16="http://schemas.microsoft.com/office/drawing/2014/main" id="{CCFC7AF2-A43A-4895-8268-C7F940F5D1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38D165B-8E2A-4059-BDB4-921289F088A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AU" altLang="en-US" sz="14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10A5221-DDF3-4DC1-8763-4D6AF040D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AC2ADF79-BDC8-4781-A9A4-77ED7A2EE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panose="05050102010706020507" pitchFamily="18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P</a:t>
            </a:r>
            <a:r>
              <a:rPr lang="en-AU" altLang="en-US" baseline="-25000">
                <a:sym typeface="Symbol" panose="05050102010706020507" pitchFamily="18" charset="2"/>
              </a:rPr>
              <a:t>1</a:t>
            </a:r>
            <a:r>
              <a:rPr lang="en-AU" altLang="en-US">
                <a:sym typeface="Symbol" panose="05050102010706020507" pitchFamily="18" charset="2"/>
              </a:rPr>
              <a:t> writes X; P</a:t>
            </a:r>
            <a:r>
              <a:rPr lang="en-AU" altLang="en-US" baseline="-25000">
                <a:sym typeface="Symbol" panose="05050102010706020507" pitchFamily="18" charset="2"/>
              </a:rPr>
              <a:t>2</a:t>
            </a:r>
            <a:r>
              <a:rPr lang="en-AU" altLang="en-US">
                <a:sym typeface="Symbol" panose="05050102010706020507" pitchFamily="18" charset="2"/>
              </a:rPr>
              <a:t> reads X (sufficiently later)</a:t>
            </a:r>
            <a:br>
              <a:rPr lang="en-AU" altLang="en-US">
                <a:sym typeface="Symbol" panose="05050102010706020507" pitchFamily="18" charset="2"/>
              </a:rPr>
            </a:br>
            <a:r>
              <a:rPr lang="en-AU" altLang="en-US">
                <a:sym typeface="Symbol" panose="05050102010706020507" pitchFamily="18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P</a:t>
            </a:r>
            <a:r>
              <a:rPr lang="en-AU" altLang="en-US" baseline="-25000">
                <a:sym typeface="Symbol" panose="05050102010706020507" pitchFamily="18" charset="2"/>
              </a:rPr>
              <a:t>1</a:t>
            </a:r>
            <a:r>
              <a:rPr lang="en-AU" altLang="en-US">
                <a:sym typeface="Symbol" panose="05050102010706020507" pitchFamily="18" charset="2"/>
              </a:rPr>
              <a:t> writes X, P</a:t>
            </a:r>
            <a:r>
              <a:rPr lang="en-AU" altLang="en-US" baseline="-25000">
                <a:sym typeface="Symbol" panose="05050102010706020507" pitchFamily="18" charset="2"/>
              </a:rPr>
              <a:t>2</a:t>
            </a:r>
            <a:r>
              <a:rPr lang="en-AU" altLang="en-US">
                <a:sym typeface="Symbol" panose="05050102010706020507" pitchFamily="18" charset="2"/>
              </a:rPr>
              <a:t> writes X</a:t>
            </a:r>
            <a:br>
              <a:rPr lang="en-AU" altLang="en-US">
                <a:sym typeface="Symbol" panose="05050102010706020507" pitchFamily="18" charset="2"/>
              </a:rPr>
            </a:br>
            <a:r>
              <a:rPr lang="en-AU" altLang="en-US">
                <a:sym typeface="Symbol" panose="05050102010706020507" pitchFamily="18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End up with the same final value for X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>
            <a:extLst>
              <a:ext uri="{FF2B5EF4-FFF2-40B4-BE49-F238E27FC236}">
                <a16:creationId xmlns:a16="http://schemas.microsoft.com/office/drawing/2014/main" id="{0DEA773F-338E-439A-9D84-B145C3FCF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F01F3558-E224-4115-945A-0D7DF006541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AU" altLang="en-US" sz="14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CD2A21D3-5BB0-457B-9275-3C855B519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EE345410-0674-4BDE-AB2D-DD290F0A1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3">
            <a:extLst>
              <a:ext uri="{FF2B5EF4-FFF2-40B4-BE49-F238E27FC236}">
                <a16:creationId xmlns:a16="http://schemas.microsoft.com/office/drawing/2014/main" id="{9D259F27-9C58-4CDA-838E-B4EF42FD0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F255618-4642-4F8C-8101-8D4D840952F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AU" altLang="en-US" sz="14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2155679F-9129-4F70-AB42-753349814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069239DB-25E4-4182-BE00-CE0B43304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>
            <a:extLst>
              <a:ext uri="{FF2B5EF4-FFF2-40B4-BE49-F238E27FC236}">
                <a16:creationId xmlns:a16="http://schemas.microsoft.com/office/drawing/2014/main" id="{86ACB0EA-1998-4CF1-9326-49F695631D04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644900"/>
          <a:ext cx="8281987" cy="246856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>
            <a:extLst>
              <a:ext uri="{FF2B5EF4-FFF2-40B4-BE49-F238E27FC236}">
                <a16:creationId xmlns:a16="http://schemas.microsoft.com/office/drawing/2014/main" id="{1AB09F13-EAB0-43B1-82E3-6F4130C6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5ED7744-B562-41D8-927D-99C01017641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AU" altLang="en-US" sz="14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83E15370-B506-42B3-B0EE-89CC01248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D422429B-08D9-4BC4-8A9D-52CDCCEFE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panose="05050102010706020507" pitchFamily="18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panose="05050102010706020507" pitchFamily="18" charset="2"/>
              </a:rPr>
              <a:t>Processors can reorder reads, but not writes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2">
            <a:extLst>
              <a:ext uri="{FF2B5EF4-FFF2-40B4-BE49-F238E27FC236}">
                <a16:creationId xmlns:a16="http://schemas.microsoft.com/office/drawing/2014/main" id="{97B7AA82-423E-423B-A392-E43A840FE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76F0079B-922B-453A-B03E-43CC1E13DA9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AU" altLang="en-US" sz="14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74D4A334-749E-4316-BCE8-02027DFBD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AE4B87B0-B469-4DE2-9BB7-E1EF4614544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11006" y="3198019"/>
            <a:ext cx="6899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§5.13 The ARM Cortex-A53 and Intel Core i7 Memory Hierarchies</a:t>
            </a:r>
          </a:p>
        </p:txBody>
      </p:sp>
      <p:pic>
        <p:nvPicPr>
          <p:cNvPr id="193541" name="Picture 2">
            <a:extLst>
              <a:ext uri="{FF2B5EF4-FFF2-40B4-BE49-F238E27FC236}">
                <a16:creationId xmlns:a16="http://schemas.microsoft.com/office/drawing/2014/main" id="{032554B9-EADC-474D-9FBF-9AF165DD1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17600"/>
            <a:ext cx="48958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2">
            <a:extLst>
              <a:ext uri="{FF2B5EF4-FFF2-40B4-BE49-F238E27FC236}">
                <a16:creationId xmlns:a16="http://schemas.microsoft.com/office/drawing/2014/main" id="{9E6BABD2-0FE5-4942-A15B-1FB185DBE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977C1BE-6A92-4FBF-A1D5-2A9450D002D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AU" altLang="en-US" sz="14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F5AD98CD-8314-4655-9EE6-925EEDB4B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95588" name="Picture 1">
            <a:extLst>
              <a:ext uri="{FF2B5EF4-FFF2-40B4-BE49-F238E27FC236}">
                <a16:creationId xmlns:a16="http://schemas.microsoft.com/office/drawing/2014/main" id="{39191681-A225-4569-A7FC-F6E2A30E7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38263"/>
            <a:ext cx="5921375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9331</TotalTime>
  <Words>8021</Words>
  <Application>Microsoft Office PowerPoint</Application>
  <PresentationFormat>如螢幕大小 (4:3)</PresentationFormat>
  <Paragraphs>1677</Paragraphs>
  <Slides>106</Slides>
  <Notes>94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106</vt:i4>
      </vt:variant>
    </vt:vector>
  </HeadingPairs>
  <TitlesOfParts>
    <vt:vector size="116" baseType="lpstr">
      <vt:lpstr>Arial</vt:lpstr>
      <vt:lpstr>Wingdings</vt:lpstr>
      <vt:lpstr>Times New Roman</vt:lpstr>
      <vt:lpstr>Corbel</vt:lpstr>
      <vt:lpstr>Arial Black</vt:lpstr>
      <vt:lpstr>Arial Unicode MS</vt:lpstr>
      <vt:lpstr>Symbol</vt:lpstr>
      <vt:lpstr>Courier New</vt:lpstr>
      <vt:lpstr>cod4e</vt:lpstr>
      <vt:lpstr>Microsoft Equation 3.0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Increasing Memory Bandwidth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Example: Intrinsity FastMATH</vt:lpstr>
      <vt:lpstr>Example: Intrinsity FastMATH</vt:lpstr>
      <vt:lpstr>Main Memory Supporting Caches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Virtual Machine Monitor</vt:lpstr>
      <vt:lpstr>Example: Timer Virtualization</vt:lpstr>
      <vt:lpstr>Instruction Set Support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RISC-V System Instructions</vt:lpstr>
      <vt:lpstr>DGEMM</vt:lpstr>
      <vt:lpstr>Pitfalls</vt:lpstr>
      <vt:lpstr>Pitfalls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詠傑 鍾</cp:lastModifiedBy>
  <cp:revision>73</cp:revision>
  <dcterms:created xsi:type="dcterms:W3CDTF">2008-08-25T10:09:57Z</dcterms:created>
  <dcterms:modified xsi:type="dcterms:W3CDTF">2024-12-16T19:32:38Z</dcterms:modified>
</cp:coreProperties>
</file>