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ice%27s_theorem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2a73c240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2a73c240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Complete lattice</a:t>
            </a:r>
            <a:r>
              <a:rPr lang="en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A lattice where glb(X) and lub(X) exist for all X ⊆ 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finite lattice is complete lattice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2a73c24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2a73c24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2a73c240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2a73c240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2a73c240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2a73c240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2a73c2404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2a73c2404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2a73c2404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2a73c2404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2a73c24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2a73c24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a73c24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a73c24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a73c240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a73c240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Rice’s theorem</a:t>
            </a:r>
            <a:r>
              <a:rPr lang="en"/>
              <a:t>, non-trivial semantic properties are undecidable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2a73c240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2a73c240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2a73c24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2a73c24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a73c240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a73c240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2a73c240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2a73c240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2a73c240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2a73c240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Mathematics" TargetMode="External"/><Relationship Id="rId4" Type="http://schemas.openxmlformats.org/officeDocument/2006/relationships/hyperlink" Target="https://en.wikipedia.org/wiki/Order_theory" TargetMode="External"/><Relationship Id="rId10" Type="http://schemas.openxmlformats.org/officeDocument/2006/relationships/hyperlink" Target="http://www.numdam.org/item/RO_1988__22_3_243_0.pdf" TargetMode="External"/><Relationship Id="rId9" Type="http://schemas.openxmlformats.org/officeDocument/2006/relationships/hyperlink" Target="https://en.wikipedia.org/wiki/Theodore_Motzkin" TargetMode="External"/><Relationship Id="rId5" Type="http://schemas.openxmlformats.org/officeDocument/2006/relationships/hyperlink" Target="https://en.wikipedia.org/wiki/Lattice_theory" TargetMode="External"/><Relationship Id="rId6" Type="http://schemas.openxmlformats.org/officeDocument/2006/relationships/hyperlink" Target="https://en.wikipedia.org/wiki/Bronis%C5%82aw_Knaster" TargetMode="External"/><Relationship Id="rId7" Type="http://schemas.openxmlformats.org/officeDocument/2006/relationships/hyperlink" Target="https://en.wikipedia.org/wiki/Alfred_Tarski" TargetMode="External"/><Relationship Id="rId8" Type="http://schemas.openxmlformats.org/officeDocument/2006/relationships/hyperlink" Target="https://en.wikipedia.org/wiki/Joseph_Fouri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erso.ens-lyon.fr/paul.feautrier/Html/dataflow.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vs.</a:t>
            </a:r>
            <a:br>
              <a:rPr lang="en"/>
            </a:br>
            <a:r>
              <a:rPr lang="en"/>
              <a:t>Data Dependence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廖世偉, liao@csie.ntu.edu.tw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Lattice</a:t>
            </a:r>
            <a:endParaRPr/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266325"/>
            <a:ext cx="87096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Lattice</a:t>
            </a:r>
            <a:r>
              <a:rPr lang="en"/>
              <a:t>: A partial order (S, ⊑) where x ⊔ y and x ⊓ y exist for all x, y ∈ 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Complete lattice</a:t>
            </a:r>
            <a:r>
              <a:rPr lang="en"/>
              <a:t>: A lattice where lub(X) and glb(X) exist for all X ⊆ S.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38" y="3095625"/>
            <a:ext cx="7465136" cy="1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646225"/>
            <a:ext cx="88323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partial orders are lattices: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Fixed-point Theorem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266325"/>
            <a:ext cx="88323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Suppose the lattices have finite height and the constraint functions are monotone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Fixed-point Theorem tells us: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The equation systems over complete lattices always have solutions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Uniquely most precise solutions always exist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simply compute the increasing chain until the fixed point is reached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Algorithm From Fixed-point Theorem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050" y="1469225"/>
            <a:ext cx="1971600" cy="31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50" y="1124725"/>
            <a:ext cx="3403188" cy="38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Dependence Analysis	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Location-based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value-based. Not data flow analysis.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data dependence </a:t>
            </a:r>
            <a:r>
              <a:rPr lang="en"/>
              <a:t>analysis</a:t>
            </a:r>
            <a:r>
              <a:rPr lang="en"/>
              <a:t> just for parallelization?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Slicing: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dependence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 dependence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Theorems: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>
                <a:solidFill>
                  <a:srgbClr val="FF0000"/>
                </a:solidFill>
              </a:rPr>
              <a:t>data flow analysis</a:t>
            </a:r>
            <a:r>
              <a:rPr lang="en"/>
              <a:t>, the most important theorem is fixed-point theorem.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mathematical</a:t>
            </a:r>
            <a:r>
              <a:rPr lang="en"/>
              <a:t> areas of </a:t>
            </a:r>
            <a:r>
              <a:rPr lang="en" u="sng">
                <a:solidFill>
                  <a:schemeClr val="hlink"/>
                </a:solidFill>
                <a:hlinkClick r:id="rId4"/>
              </a:rPr>
              <a:t>order</a:t>
            </a:r>
            <a:r>
              <a:rPr lang="en"/>
              <a:t> and </a:t>
            </a:r>
            <a:r>
              <a:rPr lang="en" u="sng">
                <a:solidFill>
                  <a:schemeClr val="hlink"/>
                </a:solidFill>
                <a:hlinkClick r:id="rId5"/>
              </a:rPr>
              <a:t>lattice theory</a:t>
            </a:r>
            <a:r>
              <a:rPr lang="en"/>
              <a:t>, the Knaster–Tarski theorem, named after </a:t>
            </a:r>
            <a:r>
              <a:rPr lang="en" u="sng">
                <a:solidFill>
                  <a:schemeClr val="hlink"/>
                </a:solidFill>
                <a:hlinkClick r:id="rId6"/>
              </a:rPr>
              <a:t>Bronisław Knaster</a:t>
            </a:r>
            <a:r>
              <a:rPr lang="en"/>
              <a:t> (1893-1980) and </a:t>
            </a:r>
            <a:r>
              <a:rPr lang="en" u="sng">
                <a:solidFill>
                  <a:schemeClr val="hlink"/>
                </a:solidFill>
                <a:hlinkClick r:id="rId7"/>
              </a:rPr>
              <a:t>Alfred Tarski</a:t>
            </a:r>
            <a:r>
              <a:rPr lang="en"/>
              <a:t> (1901-1983)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>
                <a:solidFill>
                  <a:srgbClr val="FF0000"/>
                </a:solidFill>
              </a:rPr>
              <a:t>data dependence analysis</a:t>
            </a:r>
            <a:r>
              <a:rPr lang="en"/>
              <a:t>, the most important theorem is Fourier-Motzkin elimination.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algorithm is named after </a:t>
            </a:r>
            <a:r>
              <a:rPr lang="en" u="sng">
                <a:solidFill>
                  <a:schemeClr val="hlink"/>
                </a:solidFill>
                <a:hlinkClick r:id="rId8"/>
              </a:rPr>
              <a:t>Joseph Fourier</a:t>
            </a:r>
            <a:r>
              <a:rPr lang="en"/>
              <a:t> who proposed the method in 1826 and </a:t>
            </a:r>
            <a:r>
              <a:rPr lang="en" u="sng">
                <a:solidFill>
                  <a:schemeClr val="hlink"/>
                </a:solidFill>
                <a:hlinkClick r:id="rId9"/>
              </a:rPr>
              <a:t>Theodore Motzkin</a:t>
            </a:r>
            <a:r>
              <a:rPr lang="en"/>
              <a:t> who re-discovered it in 1936.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lang="en">
                <a:solidFill>
                  <a:srgbClr val="FF0000"/>
                </a:solidFill>
              </a:rPr>
              <a:t>affine partitioning</a:t>
            </a:r>
            <a:r>
              <a:rPr lang="en"/>
              <a:t>, the most important theorem is Farkas’ lemma (1847-1930).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Paul Feautrier’s journey starts in 1988: </a:t>
            </a:r>
            <a:r>
              <a:rPr lang="en" u="sng">
                <a:solidFill>
                  <a:schemeClr val="hlink"/>
                </a:solidFill>
                <a:hlinkClick r:id="rId10"/>
              </a:rPr>
              <a:t>Parametric integer programming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Salute to Paul Feautrier: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Paul Feautrier. Some Efficient Solutions to the Affine Scheduling Problem, I, One Dimensional Time. Int. J. of Parallel Programming, 21(5):313-348, October 1992.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Paul Feautrier. Some Efficient Solutions to the Affine Scheduling Problem, II, Multidimensional Time. Int. J. of Parallel Programming, 21(6):389-420, December 1992.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Paul Feautrier. Dataflow Analysis of Scalar and Array References. Int. J. of Parallel Programming, 20(1):23-53, February 1991. [</a:t>
            </a:r>
            <a:r>
              <a:rPr lang="en" u="sng">
                <a:solidFill>
                  <a:schemeClr val="hlink"/>
                </a:solidFill>
                <a:hlinkClick r:id="rId3"/>
              </a:rPr>
              <a:t>POSTSCRIPT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Pierre Jouvelot and Paul Feautrier. Parallélisation Sémantique. Informatique théorique et Applications, 24:131-159, 1990.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Paul Feautrier. Parametric Integer Programming. RAIRO Recherche Opérationnelle, 22:243-268, September 1988.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 Analysis	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difference between local analysis and data flow analysis?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flow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Value-based.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Lattice theory.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Data-flow Analysis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Analysis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 effect of each </a:t>
            </a:r>
            <a:r>
              <a:rPr b="1" lang="en" sz="1600"/>
              <a:t>instruction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Compose effects of </a:t>
            </a:r>
            <a:r>
              <a:rPr b="1" lang="en" sz="1600"/>
              <a:t>instructions</a:t>
            </a:r>
            <a:r>
              <a:rPr lang="en" sz="1600"/>
              <a:t> to derive information from beginning of basic block to each instruction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Data-flow Analysis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 effect of each </a:t>
            </a:r>
            <a:r>
              <a:rPr b="1" lang="en" sz="1600"/>
              <a:t>basic block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Compose effects of </a:t>
            </a:r>
            <a:r>
              <a:rPr b="1" lang="en" sz="1600"/>
              <a:t>basic blocks</a:t>
            </a:r>
            <a:r>
              <a:rPr lang="en" sz="1600"/>
              <a:t> to derive information at basic block boundaries</a:t>
            </a:r>
            <a:endParaRPr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Data-flow Analysis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Data-flow analysis takes the IR as input and decides whether or not they have a certain property.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Rice’s theorem states that all interesting questions about the input/output behavior of programs are </a:t>
            </a:r>
            <a:r>
              <a:rPr b="1" lang="en"/>
              <a:t>undecidable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it’s impossible to build an analysis that would correctly decide a property for any analyzed program, it is often possible to build analysis tools that give useful answers for most realistic programs.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Data-flow Analysis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approximative properties of the program can help us generate efficient code: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the program contain dead code? If so, the code size can be reduced.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the value of some expression inside a loop the same in every iteration? If so, the expression can be moved outside the loop.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Does the value of variable x depend on the program input? If not, it could be pre-computed at compile time.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……</a:t>
            </a:r>
            <a:endParaRPr sz="160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of Data-flow Analysis: Liveness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266325"/>
            <a:ext cx="50400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variable v is </a:t>
            </a:r>
            <a:r>
              <a:rPr lang="en" sz="1600">
                <a:solidFill>
                  <a:srgbClr val="FF0000"/>
                </a:solidFill>
              </a:rPr>
              <a:t>live</a:t>
            </a:r>
            <a:r>
              <a:rPr lang="en" sz="1600"/>
              <a:t> at point p if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the value of v is used along some path in the flow graph starting at p.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Otherwise, the variable v is </a:t>
            </a:r>
            <a:r>
              <a:rPr lang="en" sz="1600">
                <a:solidFill>
                  <a:srgbClr val="FF0000"/>
                </a:solidFill>
              </a:rPr>
              <a:t>dead</a:t>
            </a:r>
            <a:r>
              <a:rPr lang="en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green and blue arrows stand for the liveness of </a:t>
            </a:r>
            <a:r>
              <a:rPr lang="en" sz="1600">
                <a:solidFill>
                  <a:srgbClr val="00FF00"/>
                </a:solidFill>
              </a:rPr>
              <a:t>a</a:t>
            </a:r>
            <a:r>
              <a:rPr lang="en" sz="1600"/>
              <a:t> and </a:t>
            </a:r>
            <a:r>
              <a:rPr lang="en" sz="1600">
                <a:solidFill>
                  <a:srgbClr val="0000FF"/>
                </a:solidFill>
              </a:rPr>
              <a:t>b</a:t>
            </a:r>
            <a:r>
              <a:rPr lang="en" sz="1600"/>
              <a:t> respectively.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375" y="1266325"/>
            <a:ext cx="1779961" cy="36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325" y="1245779"/>
            <a:ext cx="1859375" cy="364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Data-flow Equation of Liveness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66325"/>
            <a:ext cx="85206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variable is live on exit from a node if it is live on the entry to any successor node.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variable is live on entry to the node if: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used by the node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it is live on exit from the node and the node does not redefine the value of the variable</a:t>
            </a:r>
            <a:endParaRPr sz="16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3776925"/>
            <a:ext cx="8036598" cy="1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Data-flow Equation of Liveness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54025" y="2453300"/>
            <a:ext cx="85206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LIVEOUT(n): The variables that are live at the end of the block n.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UEVAR(m): The variables that are used in block m before any redefinition in block m, that is, upward-exposed variables.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VARKILL(m): The variables that are defined in block m.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1152425"/>
            <a:ext cx="8036598" cy="1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Data Flow Analysis	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difference between local analysis and data flow analysis?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flow analysis: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Value-based.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○"/>
            </a:pPr>
            <a:r>
              <a:rPr lang="en" sz="1800">
                <a:solidFill>
                  <a:srgbClr val="FF0000"/>
                </a:solidFill>
              </a:rPr>
              <a:t>Lattice theory.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