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s-P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12" autoAdjust="0"/>
    <p:restoredTop sz="94660"/>
  </p:normalViewPr>
  <p:slideViewPr>
    <p:cSldViewPr snapToGrid="0">
      <p:cViewPr varScale="1">
        <p:scale>
          <a:sx n="65" d="100"/>
          <a:sy n="65" d="100"/>
        </p:scale>
        <p:origin x="3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020D8A-F0B6-6963-DDE2-AA8C574FA795}"/>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Y"/>
          </a:p>
        </p:txBody>
      </p:sp>
      <p:sp>
        <p:nvSpPr>
          <p:cNvPr id="3" name="Subtítulo 2">
            <a:extLst>
              <a:ext uri="{FF2B5EF4-FFF2-40B4-BE49-F238E27FC236}">
                <a16:creationId xmlns:a16="http://schemas.microsoft.com/office/drawing/2014/main" id="{A898C67E-E184-6971-B79B-EB4F1618C6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Y"/>
          </a:p>
        </p:txBody>
      </p:sp>
      <p:sp>
        <p:nvSpPr>
          <p:cNvPr id="4" name="Marcador de fecha 3">
            <a:extLst>
              <a:ext uri="{FF2B5EF4-FFF2-40B4-BE49-F238E27FC236}">
                <a16:creationId xmlns:a16="http://schemas.microsoft.com/office/drawing/2014/main" id="{F1D3647E-5D8A-A48B-B26F-09F6C3177575}"/>
              </a:ext>
            </a:extLst>
          </p:cNvPr>
          <p:cNvSpPr>
            <a:spLocks noGrp="1"/>
          </p:cNvSpPr>
          <p:nvPr>
            <p:ph type="dt" sz="half" idx="10"/>
          </p:nvPr>
        </p:nvSpPr>
        <p:spPr/>
        <p:txBody>
          <a:bodyPr/>
          <a:lstStyle/>
          <a:p>
            <a:fld id="{DBA6EC60-BC4D-42A3-8487-E748997E313E}" type="datetimeFigureOut">
              <a:rPr lang="es-PY" smtClean="0"/>
              <a:t>6/11/2024</a:t>
            </a:fld>
            <a:endParaRPr lang="es-PY"/>
          </a:p>
        </p:txBody>
      </p:sp>
      <p:sp>
        <p:nvSpPr>
          <p:cNvPr id="5" name="Marcador de pie de página 4">
            <a:extLst>
              <a:ext uri="{FF2B5EF4-FFF2-40B4-BE49-F238E27FC236}">
                <a16:creationId xmlns:a16="http://schemas.microsoft.com/office/drawing/2014/main" id="{A40A9FC9-D151-A947-C20F-F1C7ED1AD685}"/>
              </a:ext>
            </a:extLst>
          </p:cNvPr>
          <p:cNvSpPr>
            <a:spLocks noGrp="1"/>
          </p:cNvSpPr>
          <p:nvPr>
            <p:ph type="ftr" sz="quarter" idx="11"/>
          </p:nvPr>
        </p:nvSpPr>
        <p:spPr/>
        <p:txBody>
          <a:bodyPr/>
          <a:lstStyle/>
          <a:p>
            <a:endParaRPr lang="es-PY"/>
          </a:p>
        </p:txBody>
      </p:sp>
      <p:sp>
        <p:nvSpPr>
          <p:cNvPr id="6" name="Marcador de número de diapositiva 5">
            <a:extLst>
              <a:ext uri="{FF2B5EF4-FFF2-40B4-BE49-F238E27FC236}">
                <a16:creationId xmlns:a16="http://schemas.microsoft.com/office/drawing/2014/main" id="{F964D0A6-1C4B-A65B-AE22-6CDBEBFE7DCE}"/>
              </a:ext>
            </a:extLst>
          </p:cNvPr>
          <p:cNvSpPr>
            <a:spLocks noGrp="1"/>
          </p:cNvSpPr>
          <p:nvPr>
            <p:ph type="sldNum" sz="quarter" idx="12"/>
          </p:nvPr>
        </p:nvSpPr>
        <p:spPr/>
        <p:txBody>
          <a:bodyPr/>
          <a:lstStyle/>
          <a:p>
            <a:fld id="{94B009F9-FBA9-4455-B950-C1FC3104C2A0}" type="slidenum">
              <a:rPr lang="es-PY" smtClean="0"/>
              <a:t>‹Nº›</a:t>
            </a:fld>
            <a:endParaRPr lang="es-PY"/>
          </a:p>
        </p:txBody>
      </p:sp>
    </p:spTree>
    <p:extLst>
      <p:ext uri="{BB962C8B-B14F-4D97-AF65-F5344CB8AC3E}">
        <p14:creationId xmlns:p14="http://schemas.microsoft.com/office/powerpoint/2010/main" val="1768945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7FDF02-C78A-4522-AA58-8312E5769B8E}"/>
              </a:ext>
            </a:extLst>
          </p:cNvPr>
          <p:cNvSpPr>
            <a:spLocks noGrp="1"/>
          </p:cNvSpPr>
          <p:nvPr>
            <p:ph type="title"/>
          </p:nvPr>
        </p:nvSpPr>
        <p:spPr/>
        <p:txBody>
          <a:bodyPr/>
          <a:lstStyle/>
          <a:p>
            <a:r>
              <a:rPr lang="es-ES"/>
              <a:t>Haga clic para modificar el estilo de título del patrón</a:t>
            </a:r>
            <a:endParaRPr lang="es-PY"/>
          </a:p>
        </p:txBody>
      </p:sp>
      <p:sp>
        <p:nvSpPr>
          <p:cNvPr id="3" name="Marcador de texto vertical 2">
            <a:extLst>
              <a:ext uri="{FF2B5EF4-FFF2-40B4-BE49-F238E27FC236}">
                <a16:creationId xmlns:a16="http://schemas.microsoft.com/office/drawing/2014/main" id="{2A2C5D49-B4E0-2987-C29B-D60D4ECA99FB}"/>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Y"/>
          </a:p>
        </p:txBody>
      </p:sp>
      <p:sp>
        <p:nvSpPr>
          <p:cNvPr id="4" name="Marcador de fecha 3">
            <a:extLst>
              <a:ext uri="{FF2B5EF4-FFF2-40B4-BE49-F238E27FC236}">
                <a16:creationId xmlns:a16="http://schemas.microsoft.com/office/drawing/2014/main" id="{77190AB0-08D2-37EC-2DC8-DD2FD16D817E}"/>
              </a:ext>
            </a:extLst>
          </p:cNvPr>
          <p:cNvSpPr>
            <a:spLocks noGrp="1"/>
          </p:cNvSpPr>
          <p:nvPr>
            <p:ph type="dt" sz="half" idx="10"/>
          </p:nvPr>
        </p:nvSpPr>
        <p:spPr/>
        <p:txBody>
          <a:bodyPr/>
          <a:lstStyle/>
          <a:p>
            <a:fld id="{DBA6EC60-BC4D-42A3-8487-E748997E313E}" type="datetimeFigureOut">
              <a:rPr lang="es-PY" smtClean="0"/>
              <a:t>6/11/2024</a:t>
            </a:fld>
            <a:endParaRPr lang="es-PY"/>
          </a:p>
        </p:txBody>
      </p:sp>
      <p:sp>
        <p:nvSpPr>
          <p:cNvPr id="5" name="Marcador de pie de página 4">
            <a:extLst>
              <a:ext uri="{FF2B5EF4-FFF2-40B4-BE49-F238E27FC236}">
                <a16:creationId xmlns:a16="http://schemas.microsoft.com/office/drawing/2014/main" id="{868934A8-DFF1-87BA-13DA-EB056487AC5B}"/>
              </a:ext>
            </a:extLst>
          </p:cNvPr>
          <p:cNvSpPr>
            <a:spLocks noGrp="1"/>
          </p:cNvSpPr>
          <p:nvPr>
            <p:ph type="ftr" sz="quarter" idx="11"/>
          </p:nvPr>
        </p:nvSpPr>
        <p:spPr/>
        <p:txBody>
          <a:bodyPr/>
          <a:lstStyle/>
          <a:p>
            <a:endParaRPr lang="es-PY"/>
          </a:p>
        </p:txBody>
      </p:sp>
      <p:sp>
        <p:nvSpPr>
          <p:cNvPr id="6" name="Marcador de número de diapositiva 5">
            <a:extLst>
              <a:ext uri="{FF2B5EF4-FFF2-40B4-BE49-F238E27FC236}">
                <a16:creationId xmlns:a16="http://schemas.microsoft.com/office/drawing/2014/main" id="{7E822642-1056-940B-0E2A-138605EF1FA0}"/>
              </a:ext>
            </a:extLst>
          </p:cNvPr>
          <p:cNvSpPr>
            <a:spLocks noGrp="1"/>
          </p:cNvSpPr>
          <p:nvPr>
            <p:ph type="sldNum" sz="quarter" idx="12"/>
          </p:nvPr>
        </p:nvSpPr>
        <p:spPr/>
        <p:txBody>
          <a:bodyPr/>
          <a:lstStyle/>
          <a:p>
            <a:fld id="{94B009F9-FBA9-4455-B950-C1FC3104C2A0}" type="slidenum">
              <a:rPr lang="es-PY" smtClean="0"/>
              <a:t>‹Nº›</a:t>
            </a:fld>
            <a:endParaRPr lang="es-PY"/>
          </a:p>
        </p:txBody>
      </p:sp>
    </p:spTree>
    <p:extLst>
      <p:ext uri="{BB962C8B-B14F-4D97-AF65-F5344CB8AC3E}">
        <p14:creationId xmlns:p14="http://schemas.microsoft.com/office/powerpoint/2010/main" val="2315950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34A1106-6D3F-D112-CF02-C2EE9AFCD77E}"/>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Y"/>
          </a:p>
        </p:txBody>
      </p:sp>
      <p:sp>
        <p:nvSpPr>
          <p:cNvPr id="3" name="Marcador de texto vertical 2">
            <a:extLst>
              <a:ext uri="{FF2B5EF4-FFF2-40B4-BE49-F238E27FC236}">
                <a16:creationId xmlns:a16="http://schemas.microsoft.com/office/drawing/2014/main" id="{EBA1C99A-BA35-D085-2E8A-34AC692CA179}"/>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Y"/>
          </a:p>
        </p:txBody>
      </p:sp>
      <p:sp>
        <p:nvSpPr>
          <p:cNvPr id="4" name="Marcador de fecha 3">
            <a:extLst>
              <a:ext uri="{FF2B5EF4-FFF2-40B4-BE49-F238E27FC236}">
                <a16:creationId xmlns:a16="http://schemas.microsoft.com/office/drawing/2014/main" id="{7F1F6E41-34D3-05EC-87F2-D714C14AF755}"/>
              </a:ext>
            </a:extLst>
          </p:cNvPr>
          <p:cNvSpPr>
            <a:spLocks noGrp="1"/>
          </p:cNvSpPr>
          <p:nvPr>
            <p:ph type="dt" sz="half" idx="10"/>
          </p:nvPr>
        </p:nvSpPr>
        <p:spPr/>
        <p:txBody>
          <a:bodyPr/>
          <a:lstStyle/>
          <a:p>
            <a:fld id="{DBA6EC60-BC4D-42A3-8487-E748997E313E}" type="datetimeFigureOut">
              <a:rPr lang="es-PY" smtClean="0"/>
              <a:t>6/11/2024</a:t>
            </a:fld>
            <a:endParaRPr lang="es-PY"/>
          </a:p>
        </p:txBody>
      </p:sp>
      <p:sp>
        <p:nvSpPr>
          <p:cNvPr id="5" name="Marcador de pie de página 4">
            <a:extLst>
              <a:ext uri="{FF2B5EF4-FFF2-40B4-BE49-F238E27FC236}">
                <a16:creationId xmlns:a16="http://schemas.microsoft.com/office/drawing/2014/main" id="{DCD6B09D-1484-6183-5854-EE7080E01D7D}"/>
              </a:ext>
            </a:extLst>
          </p:cNvPr>
          <p:cNvSpPr>
            <a:spLocks noGrp="1"/>
          </p:cNvSpPr>
          <p:nvPr>
            <p:ph type="ftr" sz="quarter" idx="11"/>
          </p:nvPr>
        </p:nvSpPr>
        <p:spPr/>
        <p:txBody>
          <a:bodyPr/>
          <a:lstStyle/>
          <a:p>
            <a:endParaRPr lang="es-PY"/>
          </a:p>
        </p:txBody>
      </p:sp>
      <p:sp>
        <p:nvSpPr>
          <p:cNvPr id="6" name="Marcador de número de diapositiva 5">
            <a:extLst>
              <a:ext uri="{FF2B5EF4-FFF2-40B4-BE49-F238E27FC236}">
                <a16:creationId xmlns:a16="http://schemas.microsoft.com/office/drawing/2014/main" id="{B50B0BB2-6344-3166-1352-CB784F5690DC}"/>
              </a:ext>
            </a:extLst>
          </p:cNvPr>
          <p:cNvSpPr>
            <a:spLocks noGrp="1"/>
          </p:cNvSpPr>
          <p:nvPr>
            <p:ph type="sldNum" sz="quarter" idx="12"/>
          </p:nvPr>
        </p:nvSpPr>
        <p:spPr/>
        <p:txBody>
          <a:bodyPr/>
          <a:lstStyle/>
          <a:p>
            <a:fld id="{94B009F9-FBA9-4455-B950-C1FC3104C2A0}" type="slidenum">
              <a:rPr lang="es-PY" smtClean="0"/>
              <a:t>‹Nº›</a:t>
            </a:fld>
            <a:endParaRPr lang="es-PY"/>
          </a:p>
        </p:txBody>
      </p:sp>
    </p:spTree>
    <p:extLst>
      <p:ext uri="{BB962C8B-B14F-4D97-AF65-F5344CB8AC3E}">
        <p14:creationId xmlns:p14="http://schemas.microsoft.com/office/powerpoint/2010/main" val="1911590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1AE415-8297-F24F-624F-006ADA0DB07F}"/>
              </a:ext>
            </a:extLst>
          </p:cNvPr>
          <p:cNvSpPr>
            <a:spLocks noGrp="1"/>
          </p:cNvSpPr>
          <p:nvPr>
            <p:ph type="title"/>
          </p:nvPr>
        </p:nvSpPr>
        <p:spPr/>
        <p:txBody>
          <a:bodyPr/>
          <a:lstStyle/>
          <a:p>
            <a:r>
              <a:rPr lang="es-ES"/>
              <a:t>Haga clic para modificar el estilo de título del patrón</a:t>
            </a:r>
            <a:endParaRPr lang="es-PY"/>
          </a:p>
        </p:txBody>
      </p:sp>
      <p:sp>
        <p:nvSpPr>
          <p:cNvPr id="3" name="Marcador de contenido 2">
            <a:extLst>
              <a:ext uri="{FF2B5EF4-FFF2-40B4-BE49-F238E27FC236}">
                <a16:creationId xmlns:a16="http://schemas.microsoft.com/office/drawing/2014/main" id="{1555ADA8-E115-091D-63D8-C675B12AD8E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Y"/>
          </a:p>
        </p:txBody>
      </p:sp>
      <p:sp>
        <p:nvSpPr>
          <p:cNvPr id="4" name="Marcador de fecha 3">
            <a:extLst>
              <a:ext uri="{FF2B5EF4-FFF2-40B4-BE49-F238E27FC236}">
                <a16:creationId xmlns:a16="http://schemas.microsoft.com/office/drawing/2014/main" id="{C8029F4C-F4BF-5638-7A06-8506465C92E4}"/>
              </a:ext>
            </a:extLst>
          </p:cNvPr>
          <p:cNvSpPr>
            <a:spLocks noGrp="1"/>
          </p:cNvSpPr>
          <p:nvPr>
            <p:ph type="dt" sz="half" idx="10"/>
          </p:nvPr>
        </p:nvSpPr>
        <p:spPr/>
        <p:txBody>
          <a:bodyPr/>
          <a:lstStyle/>
          <a:p>
            <a:fld id="{DBA6EC60-BC4D-42A3-8487-E748997E313E}" type="datetimeFigureOut">
              <a:rPr lang="es-PY" smtClean="0"/>
              <a:t>6/11/2024</a:t>
            </a:fld>
            <a:endParaRPr lang="es-PY"/>
          </a:p>
        </p:txBody>
      </p:sp>
      <p:sp>
        <p:nvSpPr>
          <p:cNvPr id="5" name="Marcador de pie de página 4">
            <a:extLst>
              <a:ext uri="{FF2B5EF4-FFF2-40B4-BE49-F238E27FC236}">
                <a16:creationId xmlns:a16="http://schemas.microsoft.com/office/drawing/2014/main" id="{F0264D3A-1C67-E96B-707B-193C16C13E95}"/>
              </a:ext>
            </a:extLst>
          </p:cNvPr>
          <p:cNvSpPr>
            <a:spLocks noGrp="1"/>
          </p:cNvSpPr>
          <p:nvPr>
            <p:ph type="ftr" sz="quarter" idx="11"/>
          </p:nvPr>
        </p:nvSpPr>
        <p:spPr/>
        <p:txBody>
          <a:bodyPr/>
          <a:lstStyle/>
          <a:p>
            <a:endParaRPr lang="es-PY"/>
          </a:p>
        </p:txBody>
      </p:sp>
      <p:sp>
        <p:nvSpPr>
          <p:cNvPr id="6" name="Marcador de número de diapositiva 5">
            <a:extLst>
              <a:ext uri="{FF2B5EF4-FFF2-40B4-BE49-F238E27FC236}">
                <a16:creationId xmlns:a16="http://schemas.microsoft.com/office/drawing/2014/main" id="{607A3F29-1598-7550-B093-185479F231DB}"/>
              </a:ext>
            </a:extLst>
          </p:cNvPr>
          <p:cNvSpPr>
            <a:spLocks noGrp="1"/>
          </p:cNvSpPr>
          <p:nvPr>
            <p:ph type="sldNum" sz="quarter" idx="12"/>
          </p:nvPr>
        </p:nvSpPr>
        <p:spPr/>
        <p:txBody>
          <a:bodyPr/>
          <a:lstStyle/>
          <a:p>
            <a:fld id="{94B009F9-FBA9-4455-B950-C1FC3104C2A0}" type="slidenum">
              <a:rPr lang="es-PY" smtClean="0"/>
              <a:t>‹Nº›</a:t>
            </a:fld>
            <a:endParaRPr lang="es-PY"/>
          </a:p>
        </p:txBody>
      </p:sp>
    </p:spTree>
    <p:extLst>
      <p:ext uri="{BB962C8B-B14F-4D97-AF65-F5344CB8AC3E}">
        <p14:creationId xmlns:p14="http://schemas.microsoft.com/office/powerpoint/2010/main" val="1783376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B4ADCC-B2BE-6B56-5641-D1BECB65874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Y"/>
          </a:p>
        </p:txBody>
      </p:sp>
      <p:sp>
        <p:nvSpPr>
          <p:cNvPr id="3" name="Marcador de texto 2">
            <a:extLst>
              <a:ext uri="{FF2B5EF4-FFF2-40B4-BE49-F238E27FC236}">
                <a16:creationId xmlns:a16="http://schemas.microsoft.com/office/drawing/2014/main" id="{30A02752-9A11-AEC0-8A07-8310FEAF908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EC1360F5-8E36-F65E-35D1-4A8E03E30B03}"/>
              </a:ext>
            </a:extLst>
          </p:cNvPr>
          <p:cNvSpPr>
            <a:spLocks noGrp="1"/>
          </p:cNvSpPr>
          <p:nvPr>
            <p:ph type="dt" sz="half" idx="10"/>
          </p:nvPr>
        </p:nvSpPr>
        <p:spPr/>
        <p:txBody>
          <a:bodyPr/>
          <a:lstStyle/>
          <a:p>
            <a:fld id="{DBA6EC60-BC4D-42A3-8487-E748997E313E}" type="datetimeFigureOut">
              <a:rPr lang="es-PY" smtClean="0"/>
              <a:t>6/11/2024</a:t>
            </a:fld>
            <a:endParaRPr lang="es-PY"/>
          </a:p>
        </p:txBody>
      </p:sp>
      <p:sp>
        <p:nvSpPr>
          <p:cNvPr id="5" name="Marcador de pie de página 4">
            <a:extLst>
              <a:ext uri="{FF2B5EF4-FFF2-40B4-BE49-F238E27FC236}">
                <a16:creationId xmlns:a16="http://schemas.microsoft.com/office/drawing/2014/main" id="{7FF31BA8-5F7C-587C-FE38-BEC5B329ECF9}"/>
              </a:ext>
            </a:extLst>
          </p:cNvPr>
          <p:cNvSpPr>
            <a:spLocks noGrp="1"/>
          </p:cNvSpPr>
          <p:nvPr>
            <p:ph type="ftr" sz="quarter" idx="11"/>
          </p:nvPr>
        </p:nvSpPr>
        <p:spPr/>
        <p:txBody>
          <a:bodyPr/>
          <a:lstStyle/>
          <a:p>
            <a:endParaRPr lang="es-PY"/>
          </a:p>
        </p:txBody>
      </p:sp>
      <p:sp>
        <p:nvSpPr>
          <p:cNvPr id="6" name="Marcador de número de diapositiva 5">
            <a:extLst>
              <a:ext uri="{FF2B5EF4-FFF2-40B4-BE49-F238E27FC236}">
                <a16:creationId xmlns:a16="http://schemas.microsoft.com/office/drawing/2014/main" id="{6694A720-9330-7BA7-E5DE-F8F412128DDD}"/>
              </a:ext>
            </a:extLst>
          </p:cNvPr>
          <p:cNvSpPr>
            <a:spLocks noGrp="1"/>
          </p:cNvSpPr>
          <p:nvPr>
            <p:ph type="sldNum" sz="quarter" idx="12"/>
          </p:nvPr>
        </p:nvSpPr>
        <p:spPr/>
        <p:txBody>
          <a:bodyPr/>
          <a:lstStyle/>
          <a:p>
            <a:fld id="{94B009F9-FBA9-4455-B950-C1FC3104C2A0}" type="slidenum">
              <a:rPr lang="es-PY" smtClean="0"/>
              <a:t>‹Nº›</a:t>
            </a:fld>
            <a:endParaRPr lang="es-PY"/>
          </a:p>
        </p:txBody>
      </p:sp>
    </p:spTree>
    <p:extLst>
      <p:ext uri="{BB962C8B-B14F-4D97-AF65-F5344CB8AC3E}">
        <p14:creationId xmlns:p14="http://schemas.microsoft.com/office/powerpoint/2010/main" val="3393491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D25664-84E0-B75A-198E-E767F8DF53E6}"/>
              </a:ext>
            </a:extLst>
          </p:cNvPr>
          <p:cNvSpPr>
            <a:spLocks noGrp="1"/>
          </p:cNvSpPr>
          <p:nvPr>
            <p:ph type="title"/>
          </p:nvPr>
        </p:nvSpPr>
        <p:spPr/>
        <p:txBody>
          <a:bodyPr/>
          <a:lstStyle/>
          <a:p>
            <a:r>
              <a:rPr lang="es-ES"/>
              <a:t>Haga clic para modificar el estilo de título del patrón</a:t>
            </a:r>
            <a:endParaRPr lang="es-PY"/>
          </a:p>
        </p:txBody>
      </p:sp>
      <p:sp>
        <p:nvSpPr>
          <p:cNvPr id="3" name="Marcador de contenido 2">
            <a:extLst>
              <a:ext uri="{FF2B5EF4-FFF2-40B4-BE49-F238E27FC236}">
                <a16:creationId xmlns:a16="http://schemas.microsoft.com/office/drawing/2014/main" id="{D2562D65-C9D7-9E06-292E-410112E3AEAA}"/>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Y"/>
          </a:p>
        </p:txBody>
      </p:sp>
      <p:sp>
        <p:nvSpPr>
          <p:cNvPr id="4" name="Marcador de contenido 3">
            <a:extLst>
              <a:ext uri="{FF2B5EF4-FFF2-40B4-BE49-F238E27FC236}">
                <a16:creationId xmlns:a16="http://schemas.microsoft.com/office/drawing/2014/main" id="{9B608E71-69BF-CB92-749D-EF8407DDB3DB}"/>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Y"/>
          </a:p>
        </p:txBody>
      </p:sp>
      <p:sp>
        <p:nvSpPr>
          <p:cNvPr id="5" name="Marcador de fecha 4">
            <a:extLst>
              <a:ext uri="{FF2B5EF4-FFF2-40B4-BE49-F238E27FC236}">
                <a16:creationId xmlns:a16="http://schemas.microsoft.com/office/drawing/2014/main" id="{5029B064-75A5-7F9B-240A-1F0653BEA5BF}"/>
              </a:ext>
            </a:extLst>
          </p:cNvPr>
          <p:cNvSpPr>
            <a:spLocks noGrp="1"/>
          </p:cNvSpPr>
          <p:nvPr>
            <p:ph type="dt" sz="half" idx="10"/>
          </p:nvPr>
        </p:nvSpPr>
        <p:spPr/>
        <p:txBody>
          <a:bodyPr/>
          <a:lstStyle/>
          <a:p>
            <a:fld id="{DBA6EC60-BC4D-42A3-8487-E748997E313E}" type="datetimeFigureOut">
              <a:rPr lang="es-PY" smtClean="0"/>
              <a:t>6/11/2024</a:t>
            </a:fld>
            <a:endParaRPr lang="es-PY"/>
          </a:p>
        </p:txBody>
      </p:sp>
      <p:sp>
        <p:nvSpPr>
          <p:cNvPr id="6" name="Marcador de pie de página 5">
            <a:extLst>
              <a:ext uri="{FF2B5EF4-FFF2-40B4-BE49-F238E27FC236}">
                <a16:creationId xmlns:a16="http://schemas.microsoft.com/office/drawing/2014/main" id="{0B336E9F-837B-0BFC-F74C-906A51726DAC}"/>
              </a:ext>
            </a:extLst>
          </p:cNvPr>
          <p:cNvSpPr>
            <a:spLocks noGrp="1"/>
          </p:cNvSpPr>
          <p:nvPr>
            <p:ph type="ftr" sz="quarter" idx="11"/>
          </p:nvPr>
        </p:nvSpPr>
        <p:spPr/>
        <p:txBody>
          <a:bodyPr/>
          <a:lstStyle/>
          <a:p>
            <a:endParaRPr lang="es-PY"/>
          </a:p>
        </p:txBody>
      </p:sp>
      <p:sp>
        <p:nvSpPr>
          <p:cNvPr id="7" name="Marcador de número de diapositiva 6">
            <a:extLst>
              <a:ext uri="{FF2B5EF4-FFF2-40B4-BE49-F238E27FC236}">
                <a16:creationId xmlns:a16="http://schemas.microsoft.com/office/drawing/2014/main" id="{42D3A1DC-EFB7-A967-110B-17773A3E7AB5}"/>
              </a:ext>
            </a:extLst>
          </p:cNvPr>
          <p:cNvSpPr>
            <a:spLocks noGrp="1"/>
          </p:cNvSpPr>
          <p:nvPr>
            <p:ph type="sldNum" sz="quarter" idx="12"/>
          </p:nvPr>
        </p:nvSpPr>
        <p:spPr/>
        <p:txBody>
          <a:bodyPr/>
          <a:lstStyle/>
          <a:p>
            <a:fld id="{94B009F9-FBA9-4455-B950-C1FC3104C2A0}" type="slidenum">
              <a:rPr lang="es-PY" smtClean="0"/>
              <a:t>‹Nº›</a:t>
            </a:fld>
            <a:endParaRPr lang="es-PY"/>
          </a:p>
        </p:txBody>
      </p:sp>
    </p:spTree>
    <p:extLst>
      <p:ext uri="{BB962C8B-B14F-4D97-AF65-F5344CB8AC3E}">
        <p14:creationId xmlns:p14="http://schemas.microsoft.com/office/powerpoint/2010/main" val="3230145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090DAA-5CEC-4AC1-63FB-7F5288238D71}"/>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Y"/>
          </a:p>
        </p:txBody>
      </p:sp>
      <p:sp>
        <p:nvSpPr>
          <p:cNvPr id="3" name="Marcador de texto 2">
            <a:extLst>
              <a:ext uri="{FF2B5EF4-FFF2-40B4-BE49-F238E27FC236}">
                <a16:creationId xmlns:a16="http://schemas.microsoft.com/office/drawing/2014/main" id="{A40F6714-4C21-5A30-0594-834B1BA149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C92DC7D-2F86-4105-B17A-2BA21415FB0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Y"/>
          </a:p>
        </p:txBody>
      </p:sp>
      <p:sp>
        <p:nvSpPr>
          <p:cNvPr id="5" name="Marcador de texto 4">
            <a:extLst>
              <a:ext uri="{FF2B5EF4-FFF2-40B4-BE49-F238E27FC236}">
                <a16:creationId xmlns:a16="http://schemas.microsoft.com/office/drawing/2014/main" id="{07638392-46E5-F8F2-DA8B-05849EDEF3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DD52061D-1234-0E2B-F79A-B13AA110F521}"/>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Y"/>
          </a:p>
        </p:txBody>
      </p:sp>
      <p:sp>
        <p:nvSpPr>
          <p:cNvPr id="7" name="Marcador de fecha 6">
            <a:extLst>
              <a:ext uri="{FF2B5EF4-FFF2-40B4-BE49-F238E27FC236}">
                <a16:creationId xmlns:a16="http://schemas.microsoft.com/office/drawing/2014/main" id="{D6D79EFF-A771-BF91-82BE-AECA41159D1F}"/>
              </a:ext>
            </a:extLst>
          </p:cNvPr>
          <p:cNvSpPr>
            <a:spLocks noGrp="1"/>
          </p:cNvSpPr>
          <p:nvPr>
            <p:ph type="dt" sz="half" idx="10"/>
          </p:nvPr>
        </p:nvSpPr>
        <p:spPr/>
        <p:txBody>
          <a:bodyPr/>
          <a:lstStyle/>
          <a:p>
            <a:fld id="{DBA6EC60-BC4D-42A3-8487-E748997E313E}" type="datetimeFigureOut">
              <a:rPr lang="es-PY" smtClean="0"/>
              <a:t>6/11/2024</a:t>
            </a:fld>
            <a:endParaRPr lang="es-PY"/>
          </a:p>
        </p:txBody>
      </p:sp>
      <p:sp>
        <p:nvSpPr>
          <p:cNvPr id="8" name="Marcador de pie de página 7">
            <a:extLst>
              <a:ext uri="{FF2B5EF4-FFF2-40B4-BE49-F238E27FC236}">
                <a16:creationId xmlns:a16="http://schemas.microsoft.com/office/drawing/2014/main" id="{5D947FE0-4370-3201-3FB4-350E6892E1F7}"/>
              </a:ext>
            </a:extLst>
          </p:cNvPr>
          <p:cNvSpPr>
            <a:spLocks noGrp="1"/>
          </p:cNvSpPr>
          <p:nvPr>
            <p:ph type="ftr" sz="quarter" idx="11"/>
          </p:nvPr>
        </p:nvSpPr>
        <p:spPr/>
        <p:txBody>
          <a:bodyPr/>
          <a:lstStyle/>
          <a:p>
            <a:endParaRPr lang="es-PY"/>
          </a:p>
        </p:txBody>
      </p:sp>
      <p:sp>
        <p:nvSpPr>
          <p:cNvPr id="9" name="Marcador de número de diapositiva 8">
            <a:extLst>
              <a:ext uri="{FF2B5EF4-FFF2-40B4-BE49-F238E27FC236}">
                <a16:creationId xmlns:a16="http://schemas.microsoft.com/office/drawing/2014/main" id="{0F9E8468-7704-C3CD-8C18-35A9BAF5E446}"/>
              </a:ext>
            </a:extLst>
          </p:cNvPr>
          <p:cNvSpPr>
            <a:spLocks noGrp="1"/>
          </p:cNvSpPr>
          <p:nvPr>
            <p:ph type="sldNum" sz="quarter" idx="12"/>
          </p:nvPr>
        </p:nvSpPr>
        <p:spPr/>
        <p:txBody>
          <a:bodyPr/>
          <a:lstStyle/>
          <a:p>
            <a:fld id="{94B009F9-FBA9-4455-B950-C1FC3104C2A0}" type="slidenum">
              <a:rPr lang="es-PY" smtClean="0"/>
              <a:t>‹Nº›</a:t>
            </a:fld>
            <a:endParaRPr lang="es-PY"/>
          </a:p>
        </p:txBody>
      </p:sp>
    </p:spTree>
    <p:extLst>
      <p:ext uri="{BB962C8B-B14F-4D97-AF65-F5344CB8AC3E}">
        <p14:creationId xmlns:p14="http://schemas.microsoft.com/office/powerpoint/2010/main" val="204609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CB239C-743A-8E1D-7AE2-F58982F1D9B3}"/>
              </a:ext>
            </a:extLst>
          </p:cNvPr>
          <p:cNvSpPr>
            <a:spLocks noGrp="1"/>
          </p:cNvSpPr>
          <p:nvPr>
            <p:ph type="title"/>
          </p:nvPr>
        </p:nvSpPr>
        <p:spPr/>
        <p:txBody>
          <a:bodyPr/>
          <a:lstStyle/>
          <a:p>
            <a:r>
              <a:rPr lang="es-ES"/>
              <a:t>Haga clic para modificar el estilo de título del patrón</a:t>
            </a:r>
            <a:endParaRPr lang="es-PY"/>
          </a:p>
        </p:txBody>
      </p:sp>
      <p:sp>
        <p:nvSpPr>
          <p:cNvPr id="3" name="Marcador de fecha 2">
            <a:extLst>
              <a:ext uri="{FF2B5EF4-FFF2-40B4-BE49-F238E27FC236}">
                <a16:creationId xmlns:a16="http://schemas.microsoft.com/office/drawing/2014/main" id="{460DDF54-7818-3A61-5E7C-C338A8CDD00C}"/>
              </a:ext>
            </a:extLst>
          </p:cNvPr>
          <p:cNvSpPr>
            <a:spLocks noGrp="1"/>
          </p:cNvSpPr>
          <p:nvPr>
            <p:ph type="dt" sz="half" idx="10"/>
          </p:nvPr>
        </p:nvSpPr>
        <p:spPr/>
        <p:txBody>
          <a:bodyPr/>
          <a:lstStyle/>
          <a:p>
            <a:fld id="{DBA6EC60-BC4D-42A3-8487-E748997E313E}" type="datetimeFigureOut">
              <a:rPr lang="es-PY" smtClean="0"/>
              <a:t>6/11/2024</a:t>
            </a:fld>
            <a:endParaRPr lang="es-PY"/>
          </a:p>
        </p:txBody>
      </p:sp>
      <p:sp>
        <p:nvSpPr>
          <p:cNvPr id="4" name="Marcador de pie de página 3">
            <a:extLst>
              <a:ext uri="{FF2B5EF4-FFF2-40B4-BE49-F238E27FC236}">
                <a16:creationId xmlns:a16="http://schemas.microsoft.com/office/drawing/2014/main" id="{58BBE7D3-C9F3-DA80-5BC1-4B17D62FDCAA}"/>
              </a:ext>
            </a:extLst>
          </p:cNvPr>
          <p:cNvSpPr>
            <a:spLocks noGrp="1"/>
          </p:cNvSpPr>
          <p:nvPr>
            <p:ph type="ftr" sz="quarter" idx="11"/>
          </p:nvPr>
        </p:nvSpPr>
        <p:spPr/>
        <p:txBody>
          <a:bodyPr/>
          <a:lstStyle/>
          <a:p>
            <a:endParaRPr lang="es-PY"/>
          </a:p>
        </p:txBody>
      </p:sp>
      <p:sp>
        <p:nvSpPr>
          <p:cNvPr id="5" name="Marcador de número de diapositiva 4">
            <a:extLst>
              <a:ext uri="{FF2B5EF4-FFF2-40B4-BE49-F238E27FC236}">
                <a16:creationId xmlns:a16="http://schemas.microsoft.com/office/drawing/2014/main" id="{E71CF52A-4DA2-2491-CABD-16EC9F21F034}"/>
              </a:ext>
            </a:extLst>
          </p:cNvPr>
          <p:cNvSpPr>
            <a:spLocks noGrp="1"/>
          </p:cNvSpPr>
          <p:nvPr>
            <p:ph type="sldNum" sz="quarter" idx="12"/>
          </p:nvPr>
        </p:nvSpPr>
        <p:spPr/>
        <p:txBody>
          <a:bodyPr/>
          <a:lstStyle/>
          <a:p>
            <a:fld id="{94B009F9-FBA9-4455-B950-C1FC3104C2A0}" type="slidenum">
              <a:rPr lang="es-PY" smtClean="0"/>
              <a:t>‹Nº›</a:t>
            </a:fld>
            <a:endParaRPr lang="es-PY"/>
          </a:p>
        </p:txBody>
      </p:sp>
    </p:spTree>
    <p:extLst>
      <p:ext uri="{BB962C8B-B14F-4D97-AF65-F5344CB8AC3E}">
        <p14:creationId xmlns:p14="http://schemas.microsoft.com/office/powerpoint/2010/main" val="3077718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1D94EBD3-90B0-A357-3E19-A1492A28861B}"/>
              </a:ext>
            </a:extLst>
          </p:cNvPr>
          <p:cNvSpPr>
            <a:spLocks noGrp="1"/>
          </p:cNvSpPr>
          <p:nvPr>
            <p:ph type="dt" sz="half" idx="10"/>
          </p:nvPr>
        </p:nvSpPr>
        <p:spPr/>
        <p:txBody>
          <a:bodyPr/>
          <a:lstStyle/>
          <a:p>
            <a:fld id="{DBA6EC60-BC4D-42A3-8487-E748997E313E}" type="datetimeFigureOut">
              <a:rPr lang="es-PY" smtClean="0"/>
              <a:t>6/11/2024</a:t>
            </a:fld>
            <a:endParaRPr lang="es-PY"/>
          </a:p>
        </p:txBody>
      </p:sp>
      <p:sp>
        <p:nvSpPr>
          <p:cNvPr id="3" name="Marcador de pie de página 2">
            <a:extLst>
              <a:ext uri="{FF2B5EF4-FFF2-40B4-BE49-F238E27FC236}">
                <a16:creationId xmlns:a16="http://schemas.microsoft.com/office/drawing/2014/main" id="{34013C4B-1986-BEE1-414B-7C30F8F82501}"/>
              </a:ext>
            </a:extLst>
          </p:cNvPr>
          <p:cNvSpPr>
            <a:spLocks noGrp="1"/>
          </p:cNvSpPr>
          <p:nvPr>
            <p:ph type="ftr" sz="quarter" idx="11"/>
          </p:nvPr>
        </p:nvSpPr>
        <p:spPr/>
        <p:txBody>
          <a:bodyPr/>
          <a:lstStyle/>
          <a:p>
            <a:endParaRPr lang="es-PY"/>
          </a:p>
        </p:txBody>
      </p:sp>
      <p:sp>
        <p:nvSpPr>
          <p:cNvPr id="4" name="Marcador de número de diapositiva 3">
            <a:extLst>
              <a:ext uri="{FF2B5EF4-FFF2-40B4-BE49-F238E27FC236}">
                <a16:creationId xmlns:a16="http://schemas.microsoft.com/office/drawing/2014/main" id="{A3F5C4F4-DB13-D42D-7059-CA886CA33AC9}"/>
              </a:ext>
            </a:extLst>
          </p:cNvPr>
          <p:cNvSpPr>
            <a:spLocks noGrp="1"/>
          </p:cNvSpPr>
          <p:nvPr>
            <p:ph type="sldNum" sz="quarter" idx="12"/>
          </p:nvPr>
        </p:nvSpPr>
        <p:spPr/>
        <p:txBody>
          <a:bodyPr/>
          <a:lstStyle/>
          <a:p>
            <a:fld id="{94B009F9-FBA9-4455-B950-C1FC3104C2A0}" type="slidenum">
              <a:rPr lang="es-PY" smtClean="0"/>
              <a:t>‹Nº›</a:t>
            </a:fld>
            <a:endParaRPr lang="es-PY"/>
          </a:p>
        </p:txBody>
      </p:sp>
    </p:spTree>
    <p:extLst>
      <p:ext uri="{BB962C8B-B14F-4D97-AF65-F5344CB8AC3E}">
        <p14:creationId xmlns:p14="http://schemas.microsoft.com/office/powerpoint/2010/main" val="2649093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A6E2ED-1ADC-48F2-6388-DA142811D6C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Y"/>
          </a:p>
        </p:txBody>
      </p:sp>
      <p:sp>
        <p:nvSpPr>
          <p:cNvPr id="3" name="Marcador de contenido 2">
            <a:extLst>
              <a:ext uri="{FF2B5EF4-FFF2-40B4-BE49-F238E27FC236}">
                <a16:creationId xmlns:a16="http://schemas.microsoft.com/office/drawing/2014/main" id="{80E0D3D0-AC3B-6CE8-CDD5-FC2A66A8C8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Y"/>
          </a:p>
        </p:txBody>
      </p:sp>
      <p:sp>
        <p:nvSpPr>
          <p:cNvPr id="4" name="Marcador de texto 3">
            <a:extLst>
              <a:ext uri="{FF2B5EF4-FFF2-40B4-BE49-F238E27FC236}">
                <a16:creationId xmlns:a16="http://schemas.microsoft.com/office/drawing/2014/main" id="{3E2E2518-3E75-D874-D8D2-74BE6A0A5D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7BC6508-3B7A-DAEC-2628-54946C7E57CE}"/>
              </a:ext>
            </a:extLst>
          </p:cNvPr>
          <p:cNvSpPr>
            <a:spLocks noGrp="1"/>
          </p:cNvSpPr>
          <p:nvPr>
            <p:ph type="dt" sz="half" idx="10"/>
          </p:nvPr>
        </p:nvSpPr>
        <p:spPr/>
        <p:txBody>
          <a:bodyPr/>
          <a:lstStyle/>
          <a:p>
            <a:fld id="{DBA6EC60-BC4D-42A3-8487-E748997E313E}" type="datetimeFigureOut">
              <a:rPr lang="es-PY" smtClean="0"/>
              <a:t>6/11/2024</a:t>
            </a:fld>
            <a:endParaRPr lang="es-PY"/>
          </a:p>
        </p:txBody>
      </p:sp>
      <p:sp>
        <p:nvSpPr>
          <p:cNvPr id="6" name="Marcador de pie de página 5">
            <a:extLst>
              <a:ext uri="{FF2B5EF4-FFF2-40B4-BE49-F238E27FC236}">
                <a16:creationId xmlns:a16="http://schemas.microsoft.com/office/drawing/2014/main" id="{83AADD24-399B-8DD0-B4EC-9E49F2CA6B07}"/>
              </a:ext>
            </a:extLst>
          </p:cNvPr>
          <p:cNvSpPr>
            <a:spLocks noGrp="1"/>
          </p:cNvSpPr>
          <p:nvPr>
            <p:ph type="ftr" sz="quarter" idx="11"/>
          </p:nvPr>
        </p:nvSpPr>
        <p:spPr/>
        <p:txBody>
          <a:bodyPr/>
          <a:lstStyle/>
          <a:p>
            <a:endParaRPr lang="es-PY"/>
          </a:p>
        </p:txBody>
      </p:sp>
      <p:sp>
        <p:nvSpPr>
          <p:cNvPr id="7" name="Marcador de número de diapositiva 6">
            <a:extLst>
              <a:ext uri="{FF2B5EF4-FFF2-40B4-BE49-F238E27FC236}">
                <a16:creationId xmlns:a16="http://schemas.microsoft.com/office/drawing/2014/main" id="{25F68E9D-E8BC-74B9-99F7-1B8CA4C615FA}"/>
              </a:ext>
            </a:extLst>
          </p:cNvPr>
          <p:cNvSpPr>
            <a:spLocks noGrp="1"/>
          </p:cNvSpPr>
          <p:nvPr>
            <p:ph type="sldNum" sz="quarter" idx="12"/>
          </p:nvPr>
        </p:nvSpPr>
        <p:spPr/>
        <p:txBody>
          <a:bodyPr/>
          <a:lstStyle/>
          <a:p>
            <a:fld id="{94B009F9-FBA9-4455-B950-C1FC3104C2A0}" type="slidenum">
              <a:rPr lang="es-PY" smtClean="0"/>
              <a:t>‹Nº›</a:t>
            </a:fld>
            <a:endParaRPr lang="es-PY"/>
          </a:p>
        </p:txBody>
      </p:sp>
    </p:spTree>
    <p:extLst>
      <p:ext uri="{BB962C8B-B14F-4D97-AF65-F5344CB8AC3E}">
        <p14:creationId xmlns:p14="http://schemas.microsoft.com/office/powerpoint/2010/main" val="1636325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CFFDC0-7AE5-B4AB-65F8-28A5A86C323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Y"/>
          </a:p>
        </p:txBody>
      </p:sp>
      <p:sp>
        <p:nvSpPr>
          <p:cNvPr id="3" name="Marcador de posición de imagen 2">
            <a:extLst>
              <a:ext uri="{FF2B5EF4-FFF2-40B4-BE49-F238E27FC236}">
                <a16:creationId xmlns:a16="http://schemas.microsoft.com/office/drawing/2014/main" id="{6A8D411F-21DE-EE6E-7A49-64ED3D8B22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Y"/>
          </a:p>
        </p:txBody>
      </p:sp>
      <p:sp>
        <p:nvSpPr>
          <p:cNvPr id="4" name="Marcador de texto 3">
            <a:extLst>
              <a:ext uri="{FF2B5EF4-FFF2-40B4-BE49-F238E27FC236}">
                <a16:creationId xmlns:a16="http://schemas.microsoft.com/office/drawing/2014/main" id="{47E15CC1-47C8-94AD-035F-6757224ACE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32FCD36-3535-531E-8681-DCE9D55C272A}"/>
              </a:ext>
            </a:extLst>
          </p:cNvPr>
          <p:cNvSpPr>
            <a:spLocks noGrp="1"/>
          </p:cNvSpPr>
          <p:nvPr>
            <p:ph type="dt" sz="half" idx="10"/>
          </p:nvPr>
        </p:nvSpPr>
        <p:spPr/>
        <p:txBody>
          <a:bodyPr/>
          <a:lstStyle/>
          <a:p>
            <a:fld id="{DBA6EC60-BC4D-42A3-8487-E748997E313E}" type="datetimeFigureOut">
              <a:rPr lang="es-PY" smtClean="0"/>
              <a:t>6/11/2024</a:t>
            </a:fld>
            <a:endParaRPr lang="es-PY"/>
          </a:p>
        </p:txBody>
      </p:sp>
      <p:sp>
        <p:nvSpPr>
          <p:cNvPr id="6" name="Marcador de pie de página 5">
            <a:extLst>
              <a:ext uri="{FF2B5EF4-FFF2-40B4-BE49-F238E27FC236}">
                <a16:creationId xmlns:a16="http://schemas.microsoft.com/office/drawing/2014/main" id="{A75F85CE-48D9-4139-1FBE-52458844843F}"/>
              </a:ext>
            </a:extLst>
          </p:cNvPr>
          <p:cNvSpPr>
            <a:spLocks noGrp="1"/>
          </p:cNvSpPr>
          <p:nvPr>
            <p:ph type="ftr" sz="quarter" idx="11"/>
          </p:nvPr>
        </p:nvSpPr>
        <p:spPr/>
        <p:txBody>
          <a:bodyPr/>
          <a:lstStyle/>
          <a:p>
            <a:endParaRPr lang="es-PY"/>
          </a:p>
        </p:txBody>
      </p:sp>
      <p:sp>
        <p:nvSpPr>
          <p:cNvPr id="7" name="Marcador de número de diapositiva 6">
            <a:extLst>
              <a:ext uri="{FF2B5EF4-FFF2-40B4-BE49-F238E27FC236}">
                <a16:creationId xmlns:a16="http://schemas.microsoft.com/office/drawing/2014/main" id="{7A3876C5-04C4-758B-0F29-EC9655890621}"/>
              </a:ext>
            </a:extLst>
          </p:cNvPr>
          <p:cNvSpPr>
            <a:spLocks noGrp="1"/>
          </p:cNvSpPr>
          <p:nvPr>
            <p:ph type="sldNum" sz="quarter" idx="12"/>
          </p:nvPr>
        </p:nvSpPr>
        <p:spPr/>
        <p:txBody>
          <a:bodyPr/>
          <a:lstStyle/>
          <a:p>
            <a:fld id="{94B009F9-FBA9-4455-B950-C1FC3104C2A0}" type="slidenum">
              <a:rPr lang="es-PY" smtClean="0"/>
              <a:t>‹Nº›</a:t>
            </a:fld>
            <a:endParaRPr lang="es-PY"/>
          </a:p>
        </p:txBody>
      </p:sp>
    </p:spTree>
    <p:extLst>
      <p:ext uri="{BB962C8B-B14F-4D97-AF65-F5344CB8AC3E}">
        <p14:creationId xmlns:p14="http://schemas.microsoft.com/office/powerpoint/2010/main" val="4113179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14BE1A3-8878-CC08-D910-568C308E10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Y"/>
          </a:p>
        </p:txBody>
      </p:sp>
      <p:sp>
        <p:nvSpPr>
          <p:cNvPr id="3" name="Marcador de texto 2">
            <a:extLst>
              <a:ext uri="{FF2B5EF4-FFF2-40B4-BE49-F238E27FC236}">
                <a16:creationId xmlns:a16="http://schemas.microsoft.com/office/drawing/2014/main" id="{E08655E1-EE40-6A62-C5C6-4D541919FA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Y"/>
          </a:p>
        </p:txBody>
      </p:sp>
      <p:sp>
        <p:nvSpPr>
          <p:cNvPr id="4" name="Marcador de fecha 3">
            <a:extLst>
              <a:ext uri="{FF2B5EF4-FFF2-40B4-BE49-F238E27FC236}">
                <a16:creationId xmlns:a16="http://schemas.microsoft.com/office/drawing/2014/main" id="{00132C6C-50AA-E3D2-8311-3F89886694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BA6EC60-BC4D-42A3-8487-E748997E313E}" type="datetimeFigureOut">
              <a:rPr lang="es-PY" smtClean="0"/>
              <a:t>6/11/2024</a:t>
            </a:fld>
            <a:endParaRPr lang="es-PY"/>
          </a:p>
        </p:txBody>
      </p:sp>
      <p:sp>
        <p:nvSpPr>
          <p:cNvPr id="5" name="Marcador de pie de página 4">
            <a:extLst>
              <a:ext uri="{FF2B5EF4-FFF2-40B4-BE49-F238E27FC236}">
                <a16:creationId xmlns:a16="http://schemas.microsoft.com/office/drawing/2014/main" id="{BDB66B12-2B85-DBA8-6679-BC47A33DC0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PY"/>
          </a:p>
        </p:txBody>
      </p:sp>
      <p:sp>
        <p:nvSpPr>
          <p:cNvPr id="6" name="Marcador de número de diapositiva 5">
            <a:extLst>
              <a:ext uri="{FF2B5EF4-FFF2-40B4-BE49-F238E27FC236}">
                <a16:creationId xmlns:a16="http://schemas.microsoft.com/office/drawing/2014/main" id="{0A77B53A-2E55-E0FA-FC9C-DC6E765D91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4B009F9-FBA9-4455-B950-C1FC3104C2A0}" type="slidenum">
              <a:rPr lang="es-PY" smtClean="0"/>
              <a:t>‹Nº›</a:t>
            </a:fld>
            <a:endParaRPr lang="es-PY"/>
          </a:p>
        </p:txBody>
      </p:sp>
    </p:spTree>
    <p:extLst>
      <p:ext uri="{BB962C8B-B14F-4D97-AF65-F5344CB8AC3E}">
        <p14:creationId xmlns:p14="http://schemas.microsoft.com/office/powerpoint/2010/main" val="1003671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033D7A-3DAB-B53D-CB38-810C149E7442}"/>
              </a:ext>
            </a:extLst>
          </p:cNvPr>
          <p:cNvSpPr>
            <a:spLocks noGrp="1"/>
          </p:cNvSpPr>
          <p:nvPr>
            <p:ph type="ctrTitle"/>
          </p:nvPr>
        </p:nvSpPr>
        <p:spPr/>
        <p:txBody>
          <a:bodyPr/>
          <a:lstStyle/>
          <a:p>
            <a:r>
              <a:rPr lang="es-ES" dirty="0"/>
              <a:t>Logo CESB</a:t>
            </a:r>
            <a:endParaRPr lang="es-PY" dirty="0"/>
          </a:p>
        </p:txBody>
      </p:sp>
      <p:sp>
        <p:nvSpPr>
          <p:cNvPr id="3" name="Subtítulo 2">
            <a:extLst>
              <a:ext uri="{FF2B5EF4-FFF2-40B4-BE49-F238E27FC236}">
                <a16:creationId xmlns:a16="http://schemas.microsoft.com/office/drawing/2014/main" id="{59FE4243-EB8E-B512-1101-864483CCCD24}"/>
              </a:ext>
            </a:extLst>
          </p:cNvPr>
          <p:cNvSpPr>
            <a:spLocks noGrp="1"/>
          </p:cNvSpPr>
          <p:nvPr>
            <p:ph type="subTitle" idx="1"/>
          </p:nvPr>
        </p:nvSpPr>
        <p:spPr/>
        <p:txBody>
          <a:bodyPr/>
          <a:lstStyle/>
          <a:p>
            <a:endParaRPr lang="es-PY"/>
          </a:p>
        </p:txBody>
      </p:sp>
      <p:sp>
        <p:nvSpPr>
          <p:cNvPr id="35" name="Rectángulo 34">
            <a:extLst>
              <a:ext uri="{FF2B5EF4-FFF2-40B4-BE49-F238E27FC236}">
                <a16:creationId xmlns:a16="http://schemas.microsoft.com/office/drawing/2014/main" id="{5B32C59D-45F3-08D1-D744-01AD00B62672}"/>
              </a:ext>
            </a:extLst>
          </p:cNvPr>
          <p:cNvSpPr/>
          <p:nvPr/>
        </p:nvSpPr>
        <p:spPr>
          <a:xfrm>
            <a:off x="-10789920" y="5262104"/>
            <a:ext cx="4495797" cy="884903"/>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Y"/>
          </a:p>
        </p:txBody>
      </p:sp>
      <p:sp>
        <p:nvSpPr>
          <p:cNvPr id="36" name="Rectángulo 35">
            <a:extLst>
              <a:ext uri="{FF2B5EF4-FFF2-40B4-BE49-F238E27FC236}">
                <a16:creationId xmlns:a16="http://schemas.microsoft.com/office/drawing/2014/main" id="{42DAC965-3DD3-5D25-C19C-A766770DF5C6}"/>
              </a:ext>
            </a:extLst>
          </p:cNvPr>
          <p:cNvSpPr/>
          <p:nvPr/>
        </p:nvSpPr>
        <p:spPr>
          <a:xfrm>
            <a:off x="-8884920" y="4224421"/>
            <a:ext cx="4495797" cy="884903"/>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Y"/>
          </a:p>
        </p:txBody>
      </p:sp>
      <p:sp>
        <p:nvSpPr>
          <p:cNvPr id="37" name="Rectángulo 36">
            <a:extLst>
              <a:ext uri="{FF2B5EF4-FFF2-40B4-BE49-F238E27FC236}">
                <a16:creationId xmlns:a16="http://schemas.microsoft.com/office/drawing/2014/main" id="{9A11D84B-8947-88F8-DA38-77DD81A0E0F6}"/>
              </a:ext>
            </a:extLst>
          </p:cNvPr>
          <p:cNvSpPr/>
          <p:nvPr/>
        </p:nvSpPr>
        <p:spPr>
          <a:xfrm>
            <a:off x="-6812281" y="3161060"/>
            <a:ext cx="4495797" cy="884903"/>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Y"/>
          </a:p>
        </p:txBody>
      </p:sp>
      <p:sp>
        <p:nvSpPr>
          <p:cNvPr id="38" name="Rectángulo 37">
            <a:extLst>
              <a:ext uri="{FF2B5EF4-FFF2-40B4-BE49-F238E27FC236}">
                <a16:creationId xmlns:a16="http://schemas.microsoft.com/office/drawing/2014/main" id="{6C52461B-BC02-BBB9-9FDD-18D625180C25}"/>
              </a:ext>
            </a:extLst>
          </p:cNvPr>
          <p:cNvSpPr>
            <a:spLocks/>
          </p:cNvSpPr>
          <p:nvPr/>
        </p:nvSpPr>
        <p:spPr>
          <a:xfrm>
            <a:off x="-4937760" y="2158162"/>
            <a:ext cx="4495797" cy="884903"/>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Y" dirty="0"/>
          </a:p>
        </p:txBody>
      </p:sp>
      <p:sp>
        <p:nvSpPr>
          <p:cNvPr id="40" name="Marcador de contenido 2">
            <a:extLst>
              <a:ext uri="{FF2B5EF4-FFF2-40B4-BE49-F238E27FC236}">
                <a16:creationId xmlns:a16="http://schemas.microsoft.com/office/drawing/2014/main" id="{E434F1A2-A759-B667-2302-F62A0B84A2EC}"/>
              </a:ext>
            </a:extLst>
          </p:cNvPr>
          <p:cNvSpPr txBox="1">
            <a:spLocks/>
          </p:cNvSpPr>
          <p:nvPr/>
        </p:nvSpPr>
        <p:spPr>
          <a:xfrm>
            <a:off x="-6062076" y="3299583"/>
            <a:ext cx="3212688" cy="6078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ES" dirty="0"/>
              <a:t>Ana Zapata</a:t>
            </a:r>
            <a:endParaRPr lang="es-PY" dirty="0"/>
          </a:p>
        </p:txBody>
      </p:sp>
      <p:sp>
        <p:nvSpPr>
          <p:cNvPr id="41" name="Marcador de contenido 2">
            <a:extLst>
              <a:ext uri="{FF2B5EF4-FFF2-40B4-BE49-F238E27FC236}">
                <a16:creationId xmlns:a16="http://schemas.microsoft.com/office/drawing/2014/main" id="{20FCAC56-306F-14EA-836B-0CF2936F1D74}"/>
              </a:ext>
            </a:extLst>
          </p:cNvPr>
          <p:cNvSpPr txBox="1">
            <a:spLocks/>
          </p:cNvSpPr>
          <p:nvPr/>
        </p:nvSpPr>
        <p:spPr>
          <a:xfrm>
            <a:off x="-8195677" y="4396321"/>
            <a:ext cx="3212687" cy="6078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ES" dirty="0"/>
              <a:t>Renato </a:t>
            </a:r>
            <a:r>
              <a:rPr lang="es-ES" dirty="0" err="1"/>
              <a:t>Mendez</a:t>
            </a:r>
            <a:endParaRPr lang="es-PY" dirty="0"/>
          </a:p>
        </p:txBody>
      </p:sp>
      <p:sp>
        <p:nvSpPr>
          <p:cNvPr id="42" name="Marcador de contenido 2">
            <a:extLst>
              <a:ext uri="{FF2B5EF4-FFF2-40B4-BE49-F238E27FC236}">
                <a16:creationId xmlns:a16="http://schemas.microsoft.com/office/drawing/2014/main" id="{F5B5D0A7-4464-0213-75C1-3CCE8A16CC04}"/>
              </a:ext>
            </a:extLst>
          </p:cNvPr>
          <p:cNvSpPr txBox="1">
            <a:spLocks/>
          </p:cNvSpPr>
          <p:nvPr/>
        </p:nvSpPr>
        <p:spPr>
          <a:xfrm>
            <a:off x="-10158934" y="5508668"/>
            <a:ext cx="3079952" cy="6078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ES" dirty="0" err="1"/>
              <a:t>Nataly</a:t>
            </a:r>
            <a:r>
              <a:rPr lang="es-ES" dirty="0"/>
              <a:t> Gonzales</a:t>
            </a:r>
            <a:endParaRPr lang="es-PY" dirty="0"/>
          </a:p>
        </p:txBody>
      </p:sp>
      <p:sp>
        <p:nvSpPr>
          <p:cNvPr id="43" name="Marcador de contenido 2">
            <a:extLst>
              <a:ext uri="{FF2B5EF4-FFF2-40B4-BE49-F238E27FC236}">
                <a16:creationId xmlns:a16="http://schemas.microsoft.com/office/drawing/2014/main" id="{55DABC6C-5FBE-36B1-B7D9-311FBEDF89E5}"/>
              </a:ext>
            </a:extLst>
          </p:cNvPr>
          <p:cNvSpPr txBox="1">
            <a:spLocks/>
          </p:cNvSpPr>
          <p:nvPr/>
        </p:nvSpPr>
        <p:spPr>
          <a:xfrm>
            <a:off x="-4306034" y="2331109"/>
            <a:ext cx="3212688" cy="6078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ES" dirty="0"/>
              <a:t>Fiorela </a:t>
            </a:r>
            <a:r>
              <a:rPr lang="es-ES" dirty="0" err="1"/>
              <a:t>Beril</a:t>
            </a:r>
            <a:endParaRPr lang="es-PY" dirty="0"/>
          </a:p>
        </p:txBody>
      </p:sp>
    </p:spTree>
    <p:extLst>
      <p:ext uri="{BB962C8B-B14F-4D97-AF65-F5344CB8AC3E}">
        <p14:creationId xmlns:p14="http://schemas.microsoft.com/office/powerpoint/2010/main" val="2907804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lumMod val="90000"/>
            <a:lumOff val="10000"/>
          </a:schemeClr>
        </a:solidFill>
        <a:effectLst/>
      </p:bgPr>
    </p:bg>
    <p:spTree>
      <p:nvGrpSpPr>
        <p:cNvPr id="1" name="">
          <a:extLst>
            <a:ext uri="{FF2B5EF4-FFF2-40B4-BE49-F238E27FC236}">
              <a16:creationId xmlns:a16="http://schemas.microsoft.com/office/drawing/2014/main" id="{4C0B363D-4D43-664D-4CFE-2670179B790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3F4FE9C-1455-4728-3AF9-0E7F80F98175}"/>
              </a:ext>
            </a:extLst>
          </p:cNvPr>
          <p:cNvSpPr>
            <a:spLocks noGrp="1"/>
          </p:cNvSpPr>
          <p:nvPr>
            <p:ph type="title"/>
          </p:nvPr>
        </p:nvSpPr>
        <p:spPr/>
        <p:txBody>
          <a:bodyPr/>
          <a:lstStyle/>
          <a:p>
            <a:pPr algn="ctr"/>
            <a:r>
              <a:rPr lang="es-ES" dirty="0">
                <a:solidFill>
                  <a:schemeClr val="bg1"/>
                </a:solidFill>
                <a:latin typeface="Bahnschrift SemiCondensed" panose="020B0502040204020203" pitchFamily="34" charset="0"/>
              </a:rPr>
              <a:t>Marco teórico</a:t>
            </a:r>
            <a:endParaRPr lang="es-PY" dirty="0">
              <a:solidFill>
                <a:schemeClr val="bg1"/>
              </a:solidFill>
              <a:latin typeface="Bahnschrift SemiCondensed" panose="020B0502040204020203" pitchFamily="34" charset="0"/>
            </a:endParaRPr>
          </a:p>
        </p:txBody>
      </p:sp>
      <p:sp>
        <p:nvSpPr>
          <p:cNvPr id="3" name="Marcador de contenido 2">
            <a:extLst>
              <a:ext uri="{FF2B5EF4-FFF2-40B4-BE49-F238E27FC236}">
                <a16:creationId xmlns:a16="http://schemas.microsoft.com/office/drawing/2014/main" id="{88CE2390-A015-D203-9BF9-BC389DE65B26}"/>
              </a:ext>
            </a:extLst>
          </p:cNvPr>
          <p:cNvSpPr>
            <a:spLocks noGrp="1"/>
          </p:cNvSpPr>
          <p:nvPr>
            <p:ph idx="1"/>
          </p:nvPr>
        </p:nvSpPr>
        <p:spPr/>
        <p:txBody>
          <a:bodyPr/>
          <a:lstStyle/>
          <a:p>
            <a:endParaRPr lang="es-PY"/>
          </a:p>
        </p:txBody>
      </p:sp>
    </p:spTree>
    <p:extLst>
      <p:ext uri="{BB962C8B-B14F-4D97-AF65-F5344CB8AC3E}">
        <p14:creationId xmlns:p14="http://schemas.microsoft.com/office/powerpoint/2010/main" val="4181958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E79AC3-15F3-86E1-E7D8-0860C22FB08B}"/>
              </a:ext>
            </a:extLst>
          </p:cNvPr>
          <p:cNvSpPr>
            <a:spLocks noGrp="1"/>
          </p:cNvSpPr>
          <p:nvPr>
            <p:ph type="title"/>
          </p:nvPr>
        </p:nvSpPr>
        <p:spPr/>
        <p:txBody>
          <a:bodyPr/>
          <a:lstStyle/>
          <a:p>
            <a:pPr algn="ctr"/>
            <a:r>
              <a:rPr lang="es-ES" dirty="0">
                <a:solidFill>
                  <a:schemeClr val="bg1"/>
                </a:solidFill>
                <a:latin typeface="Bahnschrift SemiCondensed" panose="020B0502040204020203" pitchFamily="34" charset="0"/>
              </a:rPr>
              <a:t>METODOLOGIA</a:t>
            </a:r>
            <a:endParaRPr lang="es-PY" dirty="0">
              <a:solidFill>
                <a:schemeClr val="bg1"/>
              </a:solidFill>
              <a:latin typeface="Bahnschrift SemiCondensed" panose="020B0502040204020203" pitchFamily="34" charset="0"/>
            </a:endParaRPr>
          </a:p>
        </p:txBody>
      </p:sp>
      <p:sp>
        <p:nvSpPr>
          <p:cNvPr id="3" name="Marcador de contenido 2">
            <a:extLst>
              <a:ext uri="{FF2B5EF4-FFF2-40B4-BE49-F238E27FC236}">
                <a16:creationId xmlns:a16="http://schemas.microsoft.com/office/drawing/2014/main" id="{5D2670CF-3DC7-29C7-F2D1-D07C294FCC0F}"/>
              </a:ext>
            </a:extLst>
          </p:cNvPr>
          <p:cNvSpPr>
            <a:spLocks noGrp="1"/>
          </p:cNvSpPr>
          <p:nvPr>
            <p:ph idx="1"/>
          </p:nvPr>
        </p:nvSpPr>
        <p:spPr/>
        <p:txBody>
          <a:bodyPr/>
          <a:lstStyle/>
          <a:p>
            <a:endParaRPr lang="es-PY"/>
          </a:p>
        </p:txBody>
      </p:sp>
    </p:spTree>
    <p:extLst>
      <p:ext uri="{BB962C8B-B14F-4D97-AF65-F5344CB8AC3E}">
        <p14:creationId xmlns:p14="http://schemas.microsoft.com/office/powerpoint/2010/main" val="118156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60C119-479F-78F5-C952-8EB37FFA2929}"/>
              </a:ext>
            </a:extLst>
          </p:cNvPr>
          <p:cNvSpPr>
            <a:spLocks noGrp="1"/>
          </p:cNvSpPr>
          <p:nvPr>
            <p:ph type="title"/>
          </p:nvPr>
        </p:nvSpPr>
        <p:spPr/>
        <p:txBody>
          <a:bodyPr/>
          <a:lstStyle/>
          <a:p>
            <a:pPr algn="ctr"/>
            <a:r>
              <a:rPr lang="es-ES" dirty="0">
                <a:solidFill>
                  <a:schemeClr val="bg1"/>
                </a:solidFill>
                <a:latin typeface="Bahnschrift SemiCondensed" panose="020B0502040204020203" pitchFamily="34" charset="0"/>
              </a:rPr>
              <a:t>ANALISIS DE LOS DATOS</a:t>
            </a:r>
            <a:endParaRPr lang="es-PY" dirty="0">
              <a:solidFill>
                <a:schemeClr val="bg1"/>
              </a:solidFill>
              <a:latin typeface="Bahnschrift SemiCondensed" panose="020B0502040204020203" pitchFamily="34" charset="0"/>
            </a:endParaRPr>
          </a:p>
        </p:txBody>
      </p:sp>
      <p:sp>
        <p:nvSpPr>
          <p:cNvPr id="3" name="Marcador de contenido 2">
            <a:extLst>
              <a:ext uri="{FF2B5EF4-FFF2-40B4-BE49-F238E27FC236}">
                <a16:creationId xmlns:a16="http://schemas.microsoft.com/office/drawing/2014/main" id="{4EB0D462-A04E-05E5-5059-21D003913387}"/>
              </a:ext>
            </a:extLst>
          </p:cNvPr>
          <p:cNvSpPr>
            <a:spLocks noGrp="1"/>
          </p:cNvSpPr>
          <p:nvPr>
            <p:ph idx="1"/>
          </p:nvPr>
        </p:nvSpPr>
        <p:spPr/>
        <p:txBody>
          <a:bodyPr/>
          <a:lstStyle/>
          <a:p>
            <a:endParaRPr lang="es-PY"/>
          </a:p>
        </p:txBody>
      </p:sp>
    </p:spTree>
    <p:extLst>
      <p:ext uri="{BB962C8B-B14F-4D97-AF65-F5344CB8AC3E}">
        <p14:creationId xmlns:p14="http://schemas.microsoft.com/office/powerpoint/2010/main" val="808183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5381C5-C636-1B00-9710-CD6AB181FCB0}"/>
              </a:ext>
            </a:extLst>
          </p:cNvPr>
          <p:cNvSpPr>
            <a:spLocks noGrp="1"/>
          </p:cNvSpPr>
          <p:nvPr>
            <p:ph type="title"/>
          </p:nvPr>
        </p:nvSpPr>
        <p:spPr/>
        <p:txBody>
          <a:bodyPr/>
          <a:lstStyle/>
          <a:p>
            <a:pPr algn="ctr"/>
            <a:r>
              <a:rPr lang="es-ES" dirty="0">
                <a:solidFill>
                  <a:schemeClr val="bg1"/>
                </a:solidFill>
                <a:latin typeface="Bahnschrift SemiCondensed" panose="020B0502040204020203" pitchFamily="34" charset="0"/>
              </a:rPr>
              <a:t>PREGUNTA </a:t>
            </a:r>
            <a:r>
              <a:rPr lang="es-ES" dirty="0" err="1">
                <a:solidFill>
                  <a:schemeClr val="bg1"/>
                </a:solidFill>
                <a:latin typeface="Bahnschrift SemiCondensed" panose="020B0502040204020203" pitchFamily="34" charset="0"/>
              </a:rPr>
              <a:t>N°</a:t>
            </a:r>
            <a:endParaRPr lang="es-PY" dirty="0">
              <a:solidFill>
                <a:schemeClr val="bg1"/>
              </a:solidFill>
              <a:latin typeface="Bahnschrift SemiCondensed" panose="020B0502040204020203" pitchFamily="34" charset="0"/>
            </a:endParaRPr>
          </a:p>
        </p:txBody>
      </p:sp>
      <p:sp>
        <p:nvSpPr>
          <p:cNvPr id="3" name="Marcador de contenido 2">
            <a:extLst>
              <a:ext uri="{FF2B5EF4-FFF2-40B4-BE49-F238E27FC236}">
                <a16:creationId xmlns:a16="http://schemas.microsoft.com/office/drawing/2014/main" id="{B01B6BBB-6EFE-F568-AFF8-184A07A80AAB}"/>
              </a:ext>
            </a:extLst>
          </p:cNvPr>
          <p:cNvSpPr>
            <a:spLocks noGrp="1"/>
          </p:cNvSpPr>
          <p:nvPr>
            <p:ph idx="1"/>
          </p:nvPr>
        </p:nvSpPr>
        <p:spPr/>
        <p:txBody>
          <a:bodyPr/>
          <a:lstStyle/>
          <a:p>
            <a:pPr marL="0" indent="0">
              <a:buNone/>
            </a:pPr>
            <a:r>
              <a:rPr lang="es-ES" dirty="0"/>
              <a:t>TABLA</a:t>
            </a:r>
          </a:p>
          <a:p>
            <a:pPr marL="0" indent="0">
              <a:buNone/>
            </a:pPr>
            <a:r>
              <a:rPr lang="es-ES" dirty="0"/>
              <a:t>GRAFICA</a:t>
            </a:r>
          </a:p>
          <a:p>
            <a:pPr marL="0" indent="0">
              <a:buNone/>
            </a:pPr>
            <a:r>
              <a:rPr lang="es-ES" dirty="0"/>
              <a:t>CONCLUSION</a:t>
            </a:r>
            <a:endParaRPr lang="es-PY" dirty="0"/>
          </a:p>
        </p:txBody>
      </p:sp>
    </p:spTree>
    <p:extLst>
      <p:ext uri="{BB962C8B-B14F-4D97-AF65-F5344CB8AC3E}">
        <p14:creationId xmlns:p14="http://schemas.microsoft.com/office/powerpoint/2010/main" val="2121556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lumMod val="90000"/>
            <a:lumOff val="10000"/>
          </a:schemeClr>
        </a:solidFill>
        <a:effectLst/>
      </p:bgPr>
    </p:bg>
    <p:spTree>
      <p:nvGrpSpPr>
        <p:cNvPr id="1" name="">
          <a:extLst>
            <a:ext uri="{FF2B5EF4-FFF2-40B4-BE49-F238E27FC236}">
              <a16:creationId xmlns:a16="http://schemas.microsoft.com/office/drawing/2014/main" id="{EF69F52E-DB84-96F1-D429-74B50A08B51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228B1A7-9953-BECA-670B-A0009203F008}"/>
              </a:ext>
            </a:extLst>
          </p:cNvPr>
          <p:cNvSpPr>
            <a:spLocks noGrp="1"/>
          </p:cNvSpPr>
          <p:nvPr>
            <p:ph type="title"/>
          </p:nvPr>
        </p:nvSpPr>
        <p:spPr/>
        <p:txBody>
          <a:bodyPr/>
          <a:lstStyle/>
          <a:p>
            <a:pPr algn="ctr"/>
            <a:r>
              <a:rPr lang="es-ES" dirty="0">
                <a:solidFill>
                  <a:schemeClr val="bg1"/>
                </a:solidFill>
                <a:latin typeface="Bahnschrift SemiCondensed" panose="020B0502040204020203" pitchFamily="34" charset="0"/>
              </a:rPr>
              <a:t>ANALISIS DE LOS DATOS</a:t>
            </a:r>
            <a:endParaRPr lang="es-PY" dirty="0">
              <a:solidFill>
                <a:schemeClr val="bg1"/>
              </a:solidFill>
              <a:latin typeface="Bahnschrift SemiCondensed" panose="020B0502040204020203" pitchFamily="34" charset="0"/>
            </a:endParaRPr>
          </a:p>
        </p:txBody>
      </p:sp>
      <p:sp>
        <p:nvSpPr>
          <p:cNvPr id="3" name="Marcador de contenido 2">
            <a:extLst>
              <a:ext uri="{FF2B5EF4-FFF2-40B4-BE49-F238E27FC236}">
                <a16:creationId xmlns:a16="http://schemas.microsoft.com/office/drawing/2014/main" id="{3D6B8AA2-D002-E1B4-0D87-22E24DE1809C}"/>
              </a:ext>
            </a:extLst>
          </p:cNvPr>
          <p:cNvSpPr>
            <a:spLocks noGrp="1"/>
          </p:cNvSpPr>
          <p:nvPr>
            <p:ph idx="1"/>
          </p:nvPr>
        </p:nvSpPr>
        <p:spPr/>
        <p:txBody>
          <a:bodyPr/>
          <a:lstStyle/>
          <a:p>
            <a:endParaRPr lang="es-PY"/>
          </a:p>
        </p:txBody>
      </p:sp>
    </p:spTree>
    <p:extLst>
      <p:ext uri="{BB962C8B-B14F-4D97-AF65-F5344CB8AC3E}">
        <p14:creationId xmlns:p14="http://schemas.microsoft.com/office/powerpoint/2010/main" val="3745910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lumMod val="90000"/>
            <a:lumOff val="10000"/>
          </a:schemeClr>
        </a:solidFill>
        <a:effectLst/>
      </p:bgPr>
    </p:bg>
    <p:spTree>
      <p:nvGrpSpPr>
        <p:cNvPr id="1" name="">
          <a:extLst>
            <a:ext uri="{FF2B5EF4-FFF2-40B4-BE49-F238E27FC236}">
              <a16:creationId xmlns:a16="http://schemas.microsoft.com/office/drawing/2014/main" id="{4748C0B5-698C-4423-F814-4FADB71045C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96B595C-7DC0-BB19-46C0-49BD8B58F94C}"/>
              </a:ext>
            </a:extLst>
          </p:cNvPr>
          <p:cNvSpPr>
            <a:spLocks noGrp="1"/>
          </p:cNvSpPr>
          <p:nvPr>
            <p:ph type="title"/>
          </p:nvPr>
        </p:nvSpPr>
        <p:spPr/>
        <p:txBody>
          <a:bodyPr/>
          <a:lstStyle/>
          <a:p>
            <a:pPr algn="ctr"/>
            <a:r>
              <a:rPr lang="es-ES" dirty="0">
                <a:solidFill>
                  <a:schemeClr val="bg1"/>
                </a:solidFill>
                <a:latin typeface="Bahnschrift SemiCondensed" panose="020B0502040204020203" pitchFamily="34" charset="0"/>
              </a:rPr>
              <a:t>ANALISIS DE LOS DATOS</a:t>
            </a:r>
            <a:endParaRPr lang="es-PY" dirty="0">
              <a:solidFill>
                <a:schemeClr val="bg1"/>
              </a:solidFill>
              <a:latin typeface="Bahnschrift SemiCondensed" panose="020B0502040204020203" pitchFamily="34" charset="0"/>
            </a:endParaRPr>
          </a:p>
        </p:txBody>
      </p:sp>
      <p:sp>
        <p:nvSpPr>
          <p:cNvPr id="3" name="Marcador de contenido 2">
            <a:extLst>
              <a:ext uri="{FF2B5EF4-FFF2-40B4-BE49-F238E27FC236}">
                <a16:creationId xmlns:a16="http://schemas.microsoft.com/office/drawing/2014/main" id="{10E166EC-8CB8-08E0-5FCF-156C058C9904}"/>
              </a:ext>
            </a:extLst>
          </p:cNvPr>
          <p:cNvSpPr>
            <a:spLocks noGrp="1"/>
          </p:cNvSpPr>
          <p:nvPr>
            <p:ph idx="1"/>
          </p:nvPr>
        </p:nvSpPr>
        <p:spPr/>
        <p:txBody>
          <a:bodyPr/>
          <a:lstStyle/>
          <a:p>
            <a:endParaRPr lang="es-PY"/>
          </a:p>
        </p:txBody>
      </p:sp>
    </p:spTree>
    <p:extLst>
      <p:ext uri="{BB962C8B-B14F-4D97-AF65-F5344CB8AC3E}">
        <p14:creationId xmlns:p14="http://schemas.microsoft.com/office/powerpoint/2010/main" val="4225082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lumMod val="90000"/>
            <a:lumOff val="10000"/>
          </a:schemeClr>
        </a:solidFill>
        <a:effectLst/>
      </p:bgPr>
    </p:bg>
    <p:spTree>
      <p:nvGrpSpPr>
        <p:cNvPr id="1" name="">
          <a:extLst>
            <a:ext uri="{FF2B5EF4-FFF2-40B4-BE49-F238E27FC236}">
              <a16:creationId xmlns:a16="http://schemas.microsoft.com/office/drawing/2014/main" id="{87C25B46-338F-3167-DA24-79C023A3144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6CD4537-C40F-A8F8-F90F-E69287A19AE9}"/>
              </a:ext>
            </a:extLst>
          </p:cNvPr>
          <p:cNvSpPr>
            <a:spLocks noGrp="1"/>
          </p:cNvSpPr>
          <p:nvPr>
            <p:ph type="title"/>
          </p:nvPr>
        </p:nvSpPr>
        <p:spPr/>
        <p:txBody>
          <a:bodyPr/>
          <a:lstStyle/>
          <a:p>
            <a:pPr algn="ctr"/>
            <a:r>
              <a:rPr lang="es-ES" dirty="0">
                <a:solidFill>
                  <a:schemeClr val="bg1"/>
                </a:solidFill>
                <a:latin typeface="Bahnschrift SemiCondensed" panose="020B0502040204020203" pitchFamily="34" charset="0"/>
              </a:rPr>
              <a:t>ANALISIS DE LOS DATOS</a:t>
            </a:r>
            <a:endParaRPr lang="es-PY" dirty="0">
              <a:solidFill>
                <a:schemeClr val="bg1"/>
              </a:solidFill>
              <a:latin typeface="Bahnschrift SemiCondensed" panose="020B0502040204020203" pitchFamily="34" charset="0"/>
            </a:endParaRPr>
          </a:p>
        </p:txBody>
      </p:sp>
      <p:sp>
        <p:nvSpPr>
          <p:cNvPr id="3" name="Marcador de contenido 2">
            <a:extLst>
              <a:ext uri="{FF2B5EF4-FFF2-40B4-BE49-F238E27FC236}">
                <a16:creationId xmlns:a16="http://schemas.microsoft.com/office/drawing/2014/main" id="{8A53D61F-B4D3-DDFE-417D-F950EF47D163}"/>
              </a:ext>
            </a:extLst>
          </p:cNvPr>
          <p:cNvSpPr>
            <a:spLocks noGrp="1"/>
          </p:cNvSpPr>
          <p:nvPr>
            <p:ph idx="1"/>
          </p:nvPr>
        </p:nvSpPr>
        <p:spPr/>
        <p:txBody>
          <a:bodyPr/>
          <a:lstStyle/>
          <a:p>
            <a:endParaRPr lang="es-PY" dirty="0"/>
          </a:p>
        </p:txBody>
      </p:sp>
    </p:spTree>
    <p:extLst>
      <p:ext uri="{BB962C8B-B14F-4D97-AF65-F5344CB8AC3E}">
        <p14:creationId xmlns:p14="http://schemas.microsoft.com/office/powerpoint/2010/main" val="32161920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2CBCDE-02CE-5602-5220-186E3A873786}"/>
              </a:ext>
            </a:extLst>
          </p:cNvPr>
          <p:cNvSpPr>
            <a:spLocks noGrp="1"/>
          </p:cNvSpPr>
          <p:nvPr>
            <p:ph type="title"/>
          </p:nvPr>
        </p:nvSpPr>
        <p:spPr/>
        <p:txBody>
          <a:bodyPr/>
          <a:lstStyle/>
          <a:p>
            <a:pPr algn="ctr"/>
            <a:r>
              <a:rPr lang="es-ES" dirty="0">
                <a:solidFill>
                  <a:schemeClr val="bg1"/>
                </a:solidFill>
                <a:latin typeface="Bahnschrift SemiCondensed" panose="020B0502040204020203" pitchFamily="34" charset="0"/>
              </a:rPr>
              <a:t>Conclusión</a:t>
            </a:r>
            <a:endParaRPr lang="es-PY" dirty="0">
              <a:solidFill>
                <a:schemeClr val="bg1"/>
              </a:solidFill>
              <a:latin typeface="Bahnschrift SemiCondensed" panose="020B0502040204020203" pitchFamily="34" charset="0"/>
            </a:endParaRPr>
          </a:p>
        </p:txBody>
      </p:sp>
      <p:sp>
        <p:nvSpPr>
          <p:cNvPr id="3" name="Marcador de contenido 2">
            <a:extLst>
              <a:ext uri="{FF2B5EF4-FFF2-40B4-BE49-F238E27FC236}">
                <a16:creationId xmlns:a16="http://schemas.microsoft.com/office/drawing/2014/main" id="{82A7A138-5FF8-3C2C-604A-B37FB6E27B20}"/>
              </a:ext>
            </a:extLst>
          </p:cNvPr>
          <p:cNvSpPr>
            <a:spLocks noGrp="1"/>
          </p:cNvSpPr>
          <p:nvPr>
            <p:ph idx="1"/>
          </p:nvPr>
        </p:nvSpPr>
        <p:spPr/>
        <p:txBody>
          <a:bodyPr/>
          <a:lstStyle/>
          <a:p>
            <a:pPr marL="0" indent="0" algn="ctr">
              <a:buNone/>
            </a:pPr>
            <a:r>
              <a:rPr lang="es-ES" dirty="0">
                <a:solidFill>
                  <a:schemeClr val="bg1"/>
                </a:solidFill>
                <a:latin typeface="Bahnschrift Light SemiCondensed" panose="020B0502040204020203" pitchFamily="34" charset="0"/>
              </a:rPr>
              <a:t>En este proyecto por el cual nos enfocamos cada uno de nosotros ha logrado tocar temas de bastante importancia durante el proceso de realización, como bien sabemos la tecnología es un elemento necesario que todas las personas utilizan en la actualidad y eso hace que sea una herramienta fundamental para poder realizar actividades de bastante importancia ya que jóvenes y adultos son los que optan por la tecnología para salir de dudas y encontrar respuestas, pudimos notar que la mayoría de los jóvenes de nuestra institución acceden a internet y utilizan materiales tecnológicos para realizar sus deberes</a:t>
            </a:r>
            <a:endParaRPr lang="es-PY" dirty="0">
              <a:solidFill>
                <a:schemeClr val="bg1"/>
              </a:solidFill>
              <a:latin typeface="Bahnschrift Light SemiCondensed" panose="020B0502040204020203" pitchFamily="34" charset="0"/>
            </a:endParaRPr>
          </a:p>
        </p:txBody>
      </p:sp>
    </p:spTree>
    <p:extLst>
      <p:ext uri="{BB962C8B-B14F-4D97-AF65-F5344CB8AC3E}">
        <p14:creationId xmlns:p14="http://schemas.microsoft.com/office/powerpoint/2010/main" val="309529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F3C78F-B88A-E8E4-7B3E-3957370120AB}"/>
              </a:ext>
            </a:extLst>
          </p:cNvPr>
          <p:cNvSpPr>
            <a:spLocks noGrp="1"/>
          </p:cNvSpPr>
          <p:nvPr>
            <p:ph type="title"/>
          </p:nvPr>
        </p:nvSpPr>
        <p:spPr/>
        <p:txBody>
          <a:bodyPr/>
          <a:lstStyle/>
          <a:p>
            <a:pPr algn="ctr"/>
            <a:r>
              <a:rPr lang="es-ES" dirty="0">
                <a:solidFill>
                  <a:schemeClr val="bg1"/>
                </a:solidFill>
                <a:latin typeface="Bahnschrift SemiCondensed" panose="020B0502040204020203" pitchFamily="34" charset="0"/>
              </a:rPr>
              <a:t>RECOMENDACION</a:t>
            </a:r>
            <a:endParaRPr lang="es-PY" dirty="0">
              <a:solidFill>
                <a:schemeClr val="bg1"/>
              </a:solidFill>
              <a:latin typeface="Bahnschrift SemiCondensed" panose="020B0502040204020203" pitchFamily="34" charset="0"/>
            </a:endParaRPr>
          </a:p>
        </p:txBody>
      </p:sp>
      <p:sp>
        <p:nvSpPr>
          <p:cNvPr id="3" name="Marcador de contenido 2">
            <a:extLst>
              <a:ext uri="{FF2B5EF4-FFF2-40B4-BE49-F238E27FC236}">
                <a16:creationId xmlns:a16="http://schemas.microsoft.com/office/drawing/2014/main" id="{1967341D-817F-20FF-265F-99A2D270C2BD}"/>
              </a:ext>
            </a:extLst>
          </p:cNvPr>
          <p:cNvSpPr>
            <a:spLocks noGrp="1"/>
          </p:cNvSpPr>
          <p:nvPr>
            <p:ph idx="1"/>
          </p:nvPr>
        </p:nvSpPr>
        <p:spPr/>
        <p:txBody>
          <a:bodyPr/>
          <a:lstStyle/>
          <a:p>
            <a:pPr marL="0" indent="0" algn="ctr">
              <a:buNone/>
            </a:pPr>
            <a:r>
              <a:rPr lang="es-ES" dirty="0">
                <a:solidFill>
                  <a:schemeClr val="bg1"/>
                </a:solidFill>
                <a:latin typeface="Bahnschrift Light SemiCondensed" panose="020B0502040204020203" pitchFamily="34" charset="0"/>
              </a:rPr>
              <a:t>En la finalidad de este proyecto se pretende que Jóvenes de nuestra querida institución logren descubrir la necesidad de aprender con los recursos tecnológicos, experimenten páginas que les sirva a cada uno para sus determinadas tareas, proyectos, trabajos además como mencionamos la tecnología no es únicamente para realizar trabajos, aunque hoy en día juega un papel muy importante en ese aspecto, la tecnología crece y debemos de aprovecharla y consumirla correctamente por un buen propósito.</a:t>
            </a:r>
            <a:endParaRPr lang="es-PY" dirty="0">
              <a:solidFill>
                <a:schemeClr val="bg1"/>
              </a:solidFill>
              <a:latin typeface="Bahnschrift Light SemiCondensed" panose="020B0502040204020203" pitchFamily="34" charset="0"/>
            </a:endParaRPr>
          </a:p>
        </p:txBody>
      </p:sp>
    </p:spTree>
    <p:extLst>
      <p:ext uri="{BB962C8B-B14F-4D97-AF65-F5344CB8AC3E}">
        <p14:creationId xmlns:p14="http://schemas.microsoft.com/office/powerpoint/2010/main" val="34984722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0D948A-5CC0-1A12-2CA8-14C86C81F5AC}"/>
              </a:ext>
            </a:extLst>
          </p:cNvPr>
          <p:cNvSpPr>
            <a:spLocks noGrp="1"/>
          </p:cNvSpPr>
          <p:nvPr>
            <p:ph type="title"/>
          </p:nvPr>
        </p:nvSpPr>
        <p:spPr/>
        <p:txBody>
          <a:bodyPr/>
          <a:lstStyle/>
          <a:p>
            <a:pPr algn="ctr"/>
            <a:r>
              <a:rPr lang="es-ES" dirty="0">
                <a:solidFill>
                  <a:schemeClr val="bg1"/>
                </a:solidFill>
                <a:latin typeface="Bahnschrift SemiCondensed" panose="020B0502040204020203" pitchFamily="34" charset="0"/>
              </a:rPr>
              <a:t>AGRADECIMIENTO Y FOTOS</a:t>
            </a:r>
            <a:endParaRPr lang="es-PY" dirty="0">
              <a:solidFill>
                <a:schemeClr val="bg1"/>
              </a:solidFill>
              <a:latin typeface="Bahnschrift SemiCondensed" panose="020B0502040204020203" pitchFamily="34" charset="0"/>
            </a:endParaRPr>
          </a:p>
        </p:txBody>
      </p:sp>
      <p:sp>
        <p:nvSpPr>
          <p:cNvPr id="3" name="Marcador de contenido 2">
            <a:extLst>
              <a:ext uri="{FF2B5EF4-FFF2-40B4-BE49-F238E27FC236}">
                <a16:creationId xmlns:a16="http://schemas.microsoft.com/office/drawing/2014/main" id="{3771C4C4-5D82-9107-DE14-00C1DE3F6D71}"/>
              </a:ext>
            </a:extLst>
          </p:cNvPr>
          <p:cNvSpPr>
            <a:spLocks noGrp="1"/>
          </p:cNvSpPr>
          <p:nvPr>
            <p:ph idx="1"/>
          </p:nvPr>
        </p:nvSpPr>
        <p:spPr/>
        <p:txBody>
          <a:bodyPr/>
          <a:lstStyle/>
          <a:p>
            <a:pPr marL="0" indent="0" algn="ctr">
              <a:buNone/>
            </a:pPr>
            <a:r>
              <a:rPr lang="es-ES" dirty="0">
                <a:solidFill>
                  <a:schemeClr val="bg1"/>
                </a:solidFill>
                <a:latin typeface="Bahnschrift Light SemiCondensed" panose="020B0502040204020203" pitchFamily="34" charset="0"/>
              </a:rPr>
              <a:t>Durante el desarrollo y ejecución de este proyecto participamos alumnos que con mucho empeño aportamos en cada proceso. A lo largo de esta etapa escolar que estamos cerrando de a poco le damos gracias primeramente a Dios que nos ha dado la fuerza necesaria para seguir y a nuestros familiares que siempre han estado a nuestro lado dándonos apoyo desde el primer día. En el proceso de convivencia logramos conocer a muchas personas con quienes logramos conectar a pesar de que cada uno tiene un pensamiento distinto, nos unimos todos a pesar de cada obstáculo que se nos presentó y logramos alcanzar todos juntos esa meta que tanto anhelamos.</a:t>
            </a:r>
            <a:endParaRPr lang="es-PY" dirty="0">
              <a:solidFill>
                <a:schemeClr val="bg1"/>
              </a:solidFill>
              <a:latin typeface="Bahnschrift Light SemiCondensed" panose="020B0502040204020203" pitchFamily="34" charset="0"/>
            </a:endParaRPr>
          </a:p>
        </p:txBody>
      </p:sp>
    </p:spTree>
    <p:extLst>
      <p:ext uri="{BB962C8B-B14F-4D97-AF65-F5344CB8AC3E}">
        <p14:creationId xmlns:p14="http://schemas.microsoft.com/office/powerpoint/2010/main" val="1431466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DC894579-56D1-9E12-35EE-3DE3EB68614E}"/>
              </a:ext>
            </a:extLst>
          </p:cNvPr>
          <p:cNvSpPr/>
          <p:nvPr/>
        </p:nvSpPr>
        <p:spPr>
          <a:xfrm>
            <a:off x="289560" y="5262104"/>
            <a:ext cx="4495797" cy="884903"/>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Y"/>
          </a:p>
        </p:txBody>
      </p:sp>
      <p:sp>
        <p:nvSpPr>
          <p:cNvPr id="9" name="Rectángulo 8">
            <a:extLst>
              <a:ext uri="{FF2B5EF4-FFF2-40B4-BE49-F238E27FC236}">
                <a16:creationId xmlns:a16="http://schemas.microsoft.com/office/drawing/2014/main" id="{C895C225-0E68-5790-D10F-F47BE2A090C7}"/>
              </a:ext>
            </a:extLst>
          </p:cNvPr>
          <p:cNvSpPr/>
          <p:nvPr/>
        </p:nvSpPr>
        <p:spPr>
          <a:xfrm>
            <a:off x="304800" y="4224421"/>
            <a:ext cx="4495797" cy="884903"/>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Y"/>
          </a:p>
        </p:txBody>
      </p:sp>
      <p:sp>
        <p:nvSpPr>
          <p:cNvPr id="8" name="Rectángulo 7">
            <a:extLst>
              <a:ext uri="{FF2B5EF4-FFF2-40B4-BE49-F238E27FC236}">
                <a16:creationId xmlns:a16="http://schemas.microsoft.com/office/drawing/2014/main" id="{3286B835-BD1E-D10F-5ACB-FF075F67AE5C}"/>
              </a:ext>
            </a:extLst>
          </p:cNvPr>
          <p:cNvSpPr/>
          <p:nvPr/>
        </p:nvSpPr>
        <p:spPr>
          <a:xfrm>
            <a:off x="304799" y="3161060"/>
            <a:ext cx="4495797" cy="884903"/>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Y"/>
          </a:p>
        </p:txBody>
      </p:sp>
      <p:sp>
        <p:nvSpPr>
          <p:cNvPr id="7" name="Rectángulo 6">
            <a:extLst>
              <a:ext uri="{FF2B5EF4-FFF2-40B4-BE49-F238E27FC236}">
                <a16:creationId xmlns:a16="http://schemas.microsoft.com/office/drawing/2014/main" id="{247D77C2-5F0E-BCC8-E4A2-99E89C6ED328}"/>
              </a:ext>
            </a:extLst>
          </p:cNvPr>
          <p:cNvSpPr>
            <a:spLocks/>
          </p:cNvSpPr>
          <p:nvPr/>
        </p:nvSpPr>
        <p:spPr>
          <a:xfrm>
            <a:off x="304800" y="2158162"/>
            <a:ext cx="4495797" cy="884903"/>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Y" dirty="0"/>
          </a:p>
        </p:txBody>
      </p:sp>
      <p:sp>
        <p:nvSpPr>
          <p:cNvPr id="2" name="Título 1">
            <a:extLst>
              <a:ext uri="{FF2B5EF4-FFF2-40B4-BE49-F238E27FC236}">
                <a16:creationId xmlns:a16="http://schemas.microsoft.com/office/drawing/2014/main" id="{E2CE87ED-D07A-A24C-3E64-C2970EC1686F}"/>
              </a:ext>
            </a:extLst>
          </p:cNvPr>
          <p:cNvSpPr>
            <a:spLocks noGrp="1"/>
          </p:cNvSpPr>
          <p:nvPr>
            <p:ph type="title"/>
          </p:nvPr>
        </p:nvSpPr>
        <p:spPr/>
        <p:txBody>
          <a:bodyPr/>
          <a:lstStyle/>
          <a:p>
            <a:pPr algn="ctr"/>
            <a:r>
              <a:rPr lang="es-ES" dirty="0">
                <a:solidFill>
                  <a:schemeClr val="bg1"/>
                </a:solidFill>
                <a:latin typeface="Bahnschrift SemiCondensed" panose="020B0502040204020203" pitchFamily="34" charset="0"/>
              </a:rPr>
              <a:t>Responsables</a:t>
            </a:r>
            <a:endParaRPr lang="es-PY" dirty="0">
              <a:solidFill>
                <a:schemeClr val="bg1"/>
              </a:solidFill>
              <a:latin typeface="Bahnschrift SemiCondensed" panose="020B0502040204020203" pitchFamily="34" charset="0"/>
            </a:endParaRPr>
          </a:p>
        </p:txBody>
      </p:sp>
      <p:sp>
        <p:nvSpPr>
          <p:cNvPr id="4" name="Marcador de contenido 2">
            <a:extLst>
              <a:ext uri="{FF2B5EF4-FFF2-40B4-BE49-F238E27FC236}">
                <a16:creationId xmlns:a16="http://schemas.microsoft.com/office/drawing/2014/main" id="{F9C39436-45D4-AB99-FBB1-48AD6EFD0A70}"/>
              </a:ext>
            </a:extLst>
          </p:cNvPr>
          <p:cNvSpPr txBox="1">
            <a:spLocks/>
          </p:cNvSpPr>
          <p:nvPr/>
        </p:nvSpPr>
        <p:spPr>
          <a:xfrm>
            <a:off x="887364" y="3299583"/>
            <a:ext cx="3212688" cy="6078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ES" dirty="0"/>
              <a:t>Ana Zapata</a:t>
            </a:r>
            <a:endParaRPr lang="es-PY" dirty="0"/>
          </a:p>
        </p:txBody>
      </p:sp>
      <p:sp>
        <p:nvSpPr>
          <p:cNvPr id="5" name="Marcador de contenido 2">
            <a:extLst>
              <a:ext uri="{FF2B5EF4-FFF2-40B4-BE49-F238E27FC236}">
                <a16:creationId xmlns:a16="http://schemas.microsoft.com/office/drawing/2014/main" id="{E09A20F8-4870-B782-36B7-07ED251ED95D}"/>
              </a:ext>
            </a:extLst>
          </p:cNvPr>
          <p:cNvSpPr txBox="1">
            <a:spLocks/>
          </p:cNvSpPr>
          <p:nvPr/>
        </p:nvSpPr>
        <p:spPr>
          <a:xfrm>
            <a:off x="841643" y="4396321"/>
            <a:ext cx="3212687" cy="6078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ES" dirty="0"/>
              <a:t>Renato </a:t>
            </a:r>
            <a:r>
              <a:rPr lang="es-ES" dirty="0" err="1"/>
              <a:t>Mendez</a:t>
            </a:r>
            <a:endParaRPr lang="es-PY" dirty="0"/>
          </a:p>
        </p:txBody>
      </p:sp>
      <p:sp>
        <p:nvSpPr>
          <p:cNvPr id="6" name="Marcador de contenido 2">
            <a:extLst>
              <a:ext uri="{FF2B5EF4-FFF2-40B4-BE49-F238E27FC236}">
                <a16:creationId xmlns:a16="http://schemas.microsoft.com/office/drawing/2014/main" id="{5CF955F1-5D63-9D14-588E-E8F2067C0D73}"/>
              </a:ext>
            </a:extLst>
          </p:cNvPr>
          <p:cNvSpPr txBox="1">
            <a:spLocks/>
          </p:cNvSpPr>
          <p:nvPr/>
        </p:nvSpPr>
        <p:spPr>
          <a:xfrm>
            <a:off x="997481" y="5400625"/>
            <a:ext cx="3079952" cy="6078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ES" dirty="0" err="1"/>
              <a:t>Nataly</a:t>
            </a:r>
            <a:r>
              <a:rPr lang="es-ES" dirty="0"/>
              <a:t> Gonzales</a:t>
            </a:r>
            <a:endParaRPr lang="es-PY" dirty="0"/>
          </a:p>
        </p:txBody>
      </p:sp>
      <p:sp>
        <p:nvSpPr>
          <p:cNvPr id="13" name="Marcador de contenido 2">
            <a:extLst>
              <a:ext uri="{FF2B5EF4-FFF2-40B4-BE49-F238E27FC236}">
                <a16:creationId xmlns:a16="http://schemas.microsoft.com/office/drawing/2014/main" id="{BC9089F2-44AA-37E5-929D-CA4E229DB992}"/>
              </a:ext>
            </a:extLst>
          </p:cNvPr>
          <p:cNvSpPr txBox="1">
            <a:spLocks/>
          </p:cNvSpPr>
          <p:nvPr/>
        </p:nvSpPr>
        <p:spPr>
          <a:xfrm>
            <a:off x="936526" y="2331109"/>
            <a:ext cx="3212688" cy="6078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ES" dirty="0"/>
              <a:t>Fiorela </a:t>
            </a:r>
            <a:r>
              <a:rPr lang="es-ES" dirty="0" err="1"/>
              <a:t>Beril</a:t>
            </a:r>
            <a:endParaRPr lang="es-PY" dirty="0"/>
          </a:p>
        </p:txBody>
      </p:sp>
    </p:spTree>
    <p:extLst>
      <p:ext uri="{BB962C8B-B14F-4D97-AF65-F5344CB8AC3E}">
        <p14:creationId xmlns:p14="http://schemas.microsoft.com/office/powerpoint/2010/main" val="14543510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0E221925-FFD5-B974-DCE3-4D4ECDAACDC4}"/>
              </a:ext>
            </a:extLst>
          </p:cNvPr>
          <p:cNvSpPr txBox="1">
            <a:spLocks/>
          </p:cNvSpPr>
          <p:nvPr/>
        </p:nvSpPr>
        <p:spPr>
          <a:xfrm>
            <a:off x="843118" y="368842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s-PY" dirty="0"/>
          </a:p>
        </p:txBody>
      </p:sp>
      <p:sp>
        <p:nvSpPr>
          <p:cNvPr id="5" name="Título 1">
            <a:extLst>
              <a:ext uri="{FF2B5EF4-FFF2-40B4-BE49-F238E27FC236}">
                <a16:creationId xmlns:a16="http://schemas.microsoft.com/office/drawing/2014/main" id="{EFAAFA53-8B38-DBA4-110A-0987F6E24634}"/>
              </a:ext>
            </a:extLst>
          </p:cNvPr>
          <p:cNvSpPr>
            <a:spLocks noGrp="1"/>
          </p:cNvSpPr>
          <p:nvPr>
            <p:ph type="title"/>
          </p:nvPr>
        </p:nvSpPr>
        <p:spPr>
          <a:xfrm>
            <a:off x="3853017" y="2358951"/>
            <a:ext cx="4485965" cy="2398609"/>
          </a:xfrm>
        </p:spPr>
        <p:txBody>
          <a:bodyPr>
            <a:noAutofit/>
          </a:bodyPr>
          <a:lstStyle/>
          <a:p>
            <a:pPr algn="ctr"/>
            <a:r>
              <a:rPr lang="es-ES" sz="6000" dirty="0">
                <a:solidFill>
                  <a:srgbClr val="00B0F0"/>
                </a:solidFill>
                <a:latin typeface="Bahnschrift SemiCondensed" panose="020B0502040204020203" pitchFamily="34" charset="0"/>
              </a:rPr>
              <a:t>INNOVACIÓN TECNOLOGICA EN EL APRENDIZAJE</a:t>
            </a:r>
            <a:endParaRPr lang="es-PY" sz="6000" dirty="0">
              <a:solidFill>
                <a:srgbClr val="00B0F0"/>
              </a:solidFill>
              <a:latin typeface="Bahnschrift SemiCondensed" panose="020B0502040204020203" pitchFamily="34" charset="0"/>
            </a:endParaRPr>
          </a:p>
        </p:txBody>
      </p:sp>
      <p:sp>
        <p:nvSpPr>
          <p:cNvPr id="6" name="Título 1">
            <a:extLst>
              <a:ext uri="{FF2B5EF4-FFF2-40B4-BE49-F238E27FC236}">
                <a16:creationId xmlns:a16="http://schemas.microsoft.com/office/drawing/2014/main" id="{0967B400-B464-A2D6-1553-9873808174C6}"/>
              </a:ext>
            </a:extLst>
          </p:cNvPr>
          <p:cNvSpPr txBox="1">
            <a:spLocks/>
          </p:cNvSpPr>
          <p:nvPr/>
        </p:nvSpPr>
        <p:spPr>
          <a:xfrm>
            <a:off x="1197074" y="5274340"/>
            <a:ext cx="1029192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200" dirty="0">
                <a:solidFill>
                  <a:schemeClr val="bg1"/>
                </a:solidFill>
                <a:latin typeface="Bahnschrift Light SemiCondensed" panose="020B0502040204020203" pitchFamily="34" charset="0"/>
              </a:rPr>
              <a:t>LA INNOVACÓN TECNOLÓGICA EN EL APRENDIZAJE DE LOS ESTUDIANTES DEL NIVEL </a:t>
            </a:r>
          </a:p>
          <a:p>
            <a:pPr algn="ctr"/>
            <a:r>
              <a:rPr lang="es-ES" sz="2200" dirty="0">
                <a:solidFill>
                  <a:schemeClr val="bg1"/>
                </a:solidFill>
                <a:latin typeface="Bahnschrift Light SemiCondensed" panose="020B0502040204020203" pitchFamily="34" charset="0"/>
              </a:rPr>
              <a:t>MEDIO DEL CENTRO EDUCATIVO SAN BLAS EN LAS ÁREAS BÁSICAS</a:t>
            </a:r>
            <a:endParaRPr lang="es-PY" sz="2200" dirty="0">
              <a:solidFill>
                <a:schemeClr val="bg1"/>
              </a:solidFill>
              <a:latin typeface="Bahnschrift Light SemiCondensed" panose="020B0502040204020203" pitchFamily="34" charset="0"/>
            </a:endParaRPr>
          </a:p>
        </p:txBody>
      </p:sp>
    </p:spTree>
    <p:extLst>
      <p:ext uri="{BB962C8B-B14F-4D97-AF65-F5344CB8AC3E}">
        <p14:creationId xmlns:p14="http://schemas.microsoft.com/office/powerpoint/2010/main" val="3805044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17C838-50D7-5654-10B6-09589A98A9D1}"/>
              </a:ext>
            </a:extLst>
          </p:cNvPr>
          <p:cNvSpPr>
            <a:spLocks noGrp="1"/>
          </p:cNvSpPr>
          <p:nvPr>
            <p:ph type="title"/>
          </p:nvPr>
        </p:nvSpPr>
        <p:spPr/>
        <p:txBody>
          <a:bodyPr/>
          <a:lstStyle/>
          <a:p>
            <a:pPr algn="ctr"/>
            <a:r>
              <a:rPr lang="es-ES" dirty="0">
                <a:solidFill>
                  <a:schemeClr val="bg1"/>
                </a:solidFill>
                <a:latin typeface="Bahnschrift SemiCondensed" panose="020B0502040204020203" pitchFamily="34" charset="0"/>
              </a:rPr>
              <a:t>Planteamiento</a:t>
            </a:r>
            <a:r>
              <a:rPr lang="es-ES" dirty="0">
                <a:solidFill>
                  <a:schemeClr val="bg1"/>
                </a:solidFill>
              </a:rPr>
              <a:t> del problema</a:t>
            </a:r>
            <a:endParaRPr lang="es-PY" dirty="0">
              <a:solidFill>
                <a:schemeClr val="bg1"/>
              </a:solidFill>
            </a:endParaRPr>
          </a:p>
        </p:txBody>
      </p:sp>
      <p:sp>
        <p:nvSpPr>
          <p:cNvPr id="3" name="Marcador de contenido 2">
            <a:extLst>
              <a:ext uri="{FF2B5EF4-FFF2-40B4-BE49-F238E27FC236}">
                <a16:creationId xmlns:a16="http://schemas.microsoft.com/office/drawing/2014/main" id="{35B354CE-7F04-54EF-2AB8-2976E3D9A39D}"/>
              </a:ext>
            </a:extLst>
          </p:cNvPr>
          <p:cNvSpPr>
            <a:spLocks noGrp="1"/>
          </p:cNvSpPr>
          <p:nvPr>
            <p:ph idx="1"/>
          </p:nvPr>
        </p:nvSpPr>
        <p:spPr/>
        <p:txBody>
          <a:bodyPr/>
          <a:lstStyle/>
          <a:p>
            <a:pPr marL="0" indent="0" algn="ctr">
              <a:buNone/>
            </a:pPr>
            <a:r>
              <a:rPr lang="es-ES" dirty="0">
                <a:solidFill>
                  <a:schemeClr val="bg1"/>
                </a:solidFill>
              </a:rPr>
              <a:t>Los avances tecnológicos han evolucionado a lo largo del tiempo, presentando diversos cambios que podemos notar en distintos aspectos, esto tiene una relación con el aprendizaje ya que la tecnología es una herramienta fundamental que todos en algún momento tenemos la necesidad de utilizarla, el aprendizaje con la tecnología es una forma más rápida y eficaz</a:t>
            </a:r>
            <a:endParaRPr lang="es-PY" dirty="0">
              <a:solidFill>
                <a:schemeClr val="bg1"/>
              </a:solidFill>
            </a:endParaRPr>
          </a:p>
        </p:txBody>
      </p:sp>
    </p:spTree>
    <p:extLst>
      <p:ext uri="{BB962C8B-B14F-4D97-AF65-F5344CB8AC3E}">
        <p14:creationId xmlns:p14="http://schemas.microsoft.com/office/powerpoint/2010/main" val="117043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B884A7-9CF9-6912-C424-4FC2CCC06C7F}"/>
              </a:ext>
            </a:extLst>
          </p:cNvPr>
          <p:cNvSpPr>
            <a:spLocks noGrp="1"/>
          </p:cNvSpPr>
          <p:nvPr>
            <p:ph type="title"/>
          </p:nvPr>
        </p:nvSpPr>
        <p:spPr/>
        <p:txBody>
          <a:bodyPr/>
          <a:lstStyle/>
          <a:p>
            <a:pPr algn="ctr"/>
            <a:r>
              <a:rPr lang="es-ES" dirty="0">
                <a:solidFill>
                  <a:schemeClr val="bg1"/>
                </a:solidFill>
                <a:latin typeface="Bahnschrift SemiCondensed" panose="020B0502040204020203" pitchFamily="34" charset="0"/>
              </a:rPr>
              <a:t>Introducción</a:t>
            </a:r>
            <a:endParaRPr lang="es-PY" dirty="0">
              <a:solidFill>
                <a:schemeClr val="bg1"/>
              </a:solidFill>
              <a:latin typeface="Bahnschrift SemiCondensed" panose="020B0502040204020203" pitchFamily="34" charset="0"/>
            </a:endParaRPr>
          </a:p>
        </p:txBody>
      </p:sp>
      <p:sp>
        <p:nvSpPr>
          <p:cNvPr id="3" name="Marcador de contenido 2">
            <a:extLst>
              <a:ext uri="{FF2B5EF4-FFF2-40B4-BE49-F238E27FC236}">
                <a16:creationId xmlns:a16="http://schemas.microsoft.com/office/drawing/2014/main" id="{ACA7BDFE-8525-F51F-178D-7770AF702D8B}"/>
              </a:ext>
            </a:extLst>
          </p:cNvPr>
          <p:cNvSpPr>
            <a:spLocks noGrp="1"/>
          </p:cNvSpPr>
          <p:nvPr>
            <p:ph idx="1"/>
          </p:nvPr>
        </p:nvSpPr>
        <p:spPr/>
        <p:txBody>
          <a:bodyPr/>
          <a:lstStyle/>
          <a:p>
            <a:pPr marL="0" indent="0" algn="ctr">
              <a:buNone/>
            </a:pPr>
            <a:r>
              <a:rPr lang="es-ES" dirty="0">
                <a:solidFill>
                  <a:schemeClr val="bg1"/>
                </a:solidFill>
              </a:rPr>
              <a:t>La presente investigación se refiere al tema de la innovación tecnológica en el aprendizaje que se define como una evolución en materia de tecnología didáctica o pedagogía</a:t>
            </a:r>
            <a:endParaRPr lang="es-PY" dirty="0">
              <a:solidFill>
                <a:schemeClr val="bg1"/>
              </a:solidFill>
            </a:endParaRPr>
          </a:p>
        </p:txBody>
      </p:sp>
      <p:sp>
        <p:nvSpPr>
          <p:cNvPr id="4" name="Marcador de contenido 2">
            <a:extLst>
              <a:ext uri="{FF2B5EF4-FFF2-40B4-BE49-F238E27FC236}">
                <a16:creationId xmlns:a16="http://schemas.microsoft.com/office/drawing/2014/main" id="{B6025466-D848-8CAB-9A5E-B95433D826C6}"/>
              </a:ext>
            </a:extLst>
          </p:cNvPr>
          <p:cNvSpPr txBox="1">
            <a:spLocks/>
          </p:cNvSpPr>
          <p:nvPr/>
        </p:nvSpPr>
        <p:spPr>
          <a:xfrm>
            <a:off x="-10363691" y="3535067"/>
            <a:ext cx="10751574" cy="9094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ES" dirty="0">
                <a:solidFill>
                  <a:schemeClr val="bg1"/>
                </a:solidFill>
              </a:rPr>
              <a:t>Definir la importancia de la innovación tecnológica para un conocimiento deseado</a:t>
            </a:r>
            <a:endParaRPr lang="es-PY" dirty="0">
              <a:solidFill>
                <a:schemeClr val="bg1"/>
              </a:solidFill>
            </a:endParaRPr>
          </a:p>
        </p:txBody>
      </p:sp>
      <p:sp>
        <p:nvSpPr>
          <p:cNvPr id="5" name="Marcador de contenido 2">
            <a:extLst>
              <a:ext uri="{FF2B5EF4-FFF2-40B4-BE49-F238E27FC236}">
                <a16:creationId xmlns:a16="http://schemas.microsoft.com/office/drawing/2014/main" id="{352A0944-CF8A-B840-1825-0B788DBD8F33}"/>
              </a:ext>
            </a:extLst>
          </p:cNvPr>
          <p:cNvSpPr txBox="1">
            <a:spLocks/>
          </p:cNvSpPr>
          <p:nvPr/>
        </p:nvSpPr>
        <p:spPr>
          <a:xfrm>
            <a:off x="-11376416" y="4489209"/>
            <a:ext cx="10751574" cy="6219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ES" dirty="0">
                <a:solidFill>
                  <a:schemeClr val="bg1"/>
                </a:solidFill>
              </a:rPr>
              <a:t>Explicar métodos de aprendizaje dentro de la innovación tecnológica</a:t>
            </a:r>
            <a:endParaRPr lang="es-PY" dirty="0">
              <a:solidFill>
                <a:schemeClr val="bg1"/>
              </a:solidFill>
            </a:endParaRPr>
          </a:p>
        </p:txBody>
      </p:sp>
      <p:sp>
        <p:nvSpPr>
          <p:cNvPr id="6" name="Marcador de contenido 2">
            <a:extLst>
              <a:ext uri="{FF2B5EF4-FFF2-40B4-BE49-F238E27FC236}">
                <a16:creationId xmlns:a16="http://schemas.microsoft.com/office/drawing/2014/main" id="{9F2A7027-2E8D-F388-A5E5-6BFFAA4A98BD}"/>
              </a:ext>
            </a:extLst>
          </p:cNvPr>
          <p:cNvSpPr txBox="1">
            <a:spLocks/>
          </p:cNvSpPr>
          <p:nvPr/>
        </p:nvSpPr>
        <p:spPr>
          <a:xfrm>
            <a:off x="-10942320" y="5055550"/>
            <a:ext cx="10751574" cy="6219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ES" dirty="0">
                <a:solidFill>
                  <a:schemeClr val="bg1"/>
                </a:solidFill>
              </a:rPr>
              <a:t>Mostrar el proceso de creación de una biblioteca virtual</a:t>
            </a:r>
            <a:endParaRPr lang="es-PY" dirty="0">
              <a:solidFill>
                <a:schemeClr val="bg1"/>
              </a:solidFill>
            </a:endParaRPr>
          </a:p>
        </p:txBody>
      </p:sp>
      <p:sp>
        <p:nvSpPr>
          <p:cNvPr id="7" name="Marcador de contenido 2">
            <a:extLst>
              <a:ext uri="{FF2B5EF4-FFF2-40B4-BE49-F238E27FC236}">
                <a16:creationId xmlns:a16="http://schemas.microsoft.com/office/drawing/2014/main" id="{5FF43955-0EA4-ACFF-6417-662EF4DDEA90}"/>
              </a:ext>
            </a:extLst>
          </p:cNvPr>
          <p:cNvSpPr txBox="1">
            <a:spLocks/>
          </p:cNvSpPr>
          <p:nvPr/>
        </p:nvSpPr>
        <p:spPr>
          <a:xfrm>
            <a:off x="-7849091" y="5731995"/>
            <a:ext cx="7801897" cy="6219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ES" dirty="0">
                <a:solidFill>
                  <a:schemeClr val="bg1"/>
                </a:solidFill>
              </a:rPr>
              <a:t>Demostrar la capacidad de la innovación tecnológica</a:t>
            </a:r>
            <a:endParaRPr lang="es-PY" dirty="0">
              <a:solidFill>
                <a:schemeClr val="bg1"/>
              </a:solidFill>
            </a:endParaRPr>
          </a:p>
        </p:txBody>
      </p:sp>
      <p:sp>
        <p:nvSpPr>
          <p:cNvPr id="9" name="Marcador de contenido 2">
            <a:extLst>
              <a:ext uri="{FF2B5EF4-FFF2-40B4-BE49-F238E27FC236}">
                <a16:creationId xmlns:a16="http://schemas.microsoft.com/office/drawing/2014/main" id="{134F12E2-B1EE-09AA-A799-A2991A1C9B3C}"/>
              </a:ext>
            </a:extLst>
          </p:cNvPr>
          <p:cNvSpPr txBox="1">
            <a:spLocks/>
          </p:cNvSpPr>
          <p:nvPr/>
        </p:nvSpPr>
        <p:spPr>
          <a:xfrm>
            <a:off x="-10853637" y="1017496"/>
            <a:ext cx="10515600" cy="1325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ES">
                <a:solidFill>
                  <a:schemeClr val="bg1"/>
                </a:solidFill>
              </a:rPr>
              <a:t>Analizar la importancia de la innovación tecnológica en el aprendizaje de los estudiantes del nivel medio del Centro Educativo San Blas</a:t>
            </a:r>
            <a:endParaRPr lang="es-PY" dirty="0">
              <a:solidFill>
                <a:schemeClr val="bg1"/>
              </a:solidFill>
            </a:endParaRPr>
          </a:p>
        </p:txBody>
      </p:sp>
    </p:spTree>
    <p:extLst>
      <p:ext uri="{BB962C8B-B14F-4D97-AF65-F5344CB8AC3E}">
        <p14:creationId xmlns:p14="http://schemas.microsoft.com/office/powerpoint/2010/main" val="3439812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ED1FED-684E-F50A-E66E-617485091F91}"/>
              </a:ext>
            </a:extLst>
          </p:cNvPr>
          <p:cNvSpPr>
            <a:spLocks noGrp="1"/>
          </p:cNvSpPr>
          <p:nvPr>
            <p:ph type="title"/>
          </p:nvPr>
        </p:nvSpPr>
        <p:spPr>
          <a:xfrm>
            <a:off x="3465869" y="158648"/>
            <a:ext cx="5351207" cy="621969"/>
          </a:xfrm>
        </p:spPr>
        <p:txBody>
          <a:bodyPr>
            <a:normAutofit fontScale="90000"/>
          </a:bodyPr>
          <a:lstStyle/>
          <a:p>
            <a:pPr algn="ctr"/>
            <a:r>
              <a:rPr lang="es-ES" dirty="0">
                <a:solidFill>
                  <a:schemeClr val="bg1"/>
                </a:solidFill>
              </a:rPr>
              <a:t>OBJETIVO GENERAL</a:t>
            </a:r>
            <a:endParaRPr lang="es-PY" dirty="0">
              <a:solidFill>
                <a:schemeClr val="bg1"/>
              </a:solidFill>
            </a:endParaRPr>
          </a:p>
        </p:txBody>
      </p:sp>
      <p:sp>
        <p:nvSpPr>
          <p:cNvPr id="3" name="Marcador de contenido 2">
            <a:extLst>
              <a:ext uri="{FF2B5EF4-FFF2-40B4-BE49-F238E27FC236}">
                <a16:creationId xmlns:a16="http://schemas.microsoft.com/office/drawing/2014/main" id="{A40ACD8C-7533-906E-0420-5F661A2CF0C1}"/>
              </a:ext>
            </a:extLst>
          </p:cNvPr>
          <p:cNvSpPr>
            <a:spLocks noGrp="1"/>
          </p:cNvSpPr>
          <p:nvPr>
            <p:ph idx="1"/>
          </p:nvPr>
        </p:nvSpPr>
        <p:spPr>
          <a:xfrm>
            <a:off x="820203" y="1017496"/>
            <a:ext cx="10515600" cy="1325563"/>
          </a:xfrm>
        </p:spPr>
        <p:txBody>
          <a:bodyPr/>
          <a:lstStyle/>
          <a:p>
            <a:pPr marL="0" indent="0" algn="ctr">
              <a:buNone/>
            </a:pPr>
            <a:r>
              <a:rPr lang="es-ES" dirty="0">
                <a:solidFill>
                  <a:schemeClr val="bg1"/>
                </a:solidFill>
              </a:rPr>
              <a:t>Analizar la importancia de la innovación tecnológica en el aprendizaje de los estudiantes del nivel medio del Centro Educativo San Blas</a:t>
            </a:r>
            <a:endParaRPr lang="es-PY" dirty="0">
              <a:solidFill>
                <a:schemeClr val="bg1"/>
              </a:solidFill>
            </a:endParaRPr>
          </a:p>
        </p:txBody>
      </p:sp>
      <p:sp>
        <p:nvSpPr>
          <p:cNvPr id="5" name="Marcador de contenido 2">
            <a:extLst>
              <a:ext uri="{FF2B5EF4-FFF2-40B4-BE49-F238E27FC236}">
                <a16:creationId xmlns:a16="http://schemas.microsoft.com/office/drawing/2014/main" id="{71D69A52-0A35-5515-7475-BE45D2584F26}"/>
              </a:ext>
            </a:extLst>
          </p:cNvPr>
          <p:cNvSpPr txBox="1">
            <a:spLocks/>
          </p:cNvSpPr>
          <p:nvPr/>
        </p:nvSpPr>
        <p:spPr>
          <a:xfrm>
            <a:off x="-137651" y="3535067"/>
            <a:ext cx="10751574" cy="9094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ES" dirty="0">
                <a:solidFill>
                  <a:schemeClr val="bg1"/>
                </a:solidFill>
              </a:rPr>
              <a:t>Definir la importancia de la innovación tecnológica para un conocimiento deseado</a:t>
            </a:r>
            <a:endParaRPr lang="es-PY" dirty="0">
              <a:solidFill>
                <a:schemeClr val="bg1"/>
              </a:solidFill>
            </a:endParaRPr>
          </a:p>
        </p:txBody>
      </p:sp>
      <p:sp>
        <p:nvSpPr>
          <p:cNvPr id="6" name="Marcador de contenido 2">
            <a:extLst>
              <a:ext uri="{FF2B5EF4-FFF2-40B4-BE49-F238E27FC236}">
                <a16:creationId xmlns:a16="http://schemas.microsoft.com/office/drawing/2014/main" id="{CFAA74CD-68CD-47C6-1FAC-1AA79A394206}"/>
              </a:ext>
            </a:extLst>
          </p:cNvPr>
          <p:cNvSpPr txBox="1">
            <a:spLocks/>
          </p:cNvSpPr>
          <p:nvPr/>
        </p:nvSpPr>
        <p:spPr>
          <a:xfrm>
            <a:off x="602224" y="4489209"/>
            <a:ext cx="10751574" cy="6219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ES" dirty="0">
                <a:solidFill>
                  <a:schemeClr val="bg1"/>
                </a:solidFill>
              </a:rPr>
              <a:t>Explicar métodos de aprendizaje dentro de la innovación tecnológica</a:t>
            </a:r>
            <a:endParaRPr lang="es-PY" dirty="0">
              <a:solidFill>
                <a:schemeClr val="bg1"/>
              </a:solidFill>
            </a:endParaRPr>
          </a:p>
        </p:txBody>
      </p:sp>
      <p:sp>
        <p:nvSpPr>
          <p:cNvPr id="7" name="Marcador de contenido 2">
            <a:extLst>
              <a:ext uri="{FF2B5EF4-FFF2-40B4-BE49-F238E27FC236}">
                <a16:creationId xmlns:a16="http://schemas.microsoft.com/office/drawing/2014/main" id="{7290326A-BC4E-B032-C662-93B6711852AB}"/>
              </a:ext>
            </a:extLst>
          </p:cNvPr>
          <p:cNvSpPr txBox="1">
            <a:spLocks/>
          </p:cNvSpPr>
          <p:nvPr/>
        </p:nvSpPr>
        <p:spPr>
          <a:xfrm>
            <a:off x="-472440" y="5055550"/>
            <a:ext cx="10751574" cy="6219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ES" dirty="0">
                <a:solidFill>
                  <a:schemeClr val="bg1"/>
                </a:solidFill>
              </a:rPr>
              <a:t>Mostrar el proceso de creación de una biblioteca virtual</a:t>
            </a:r>
            <a:endParaRPr lang="es-PY" dirty="0">
              <a:solidFill>
                <a:schemeClr val="bg1"/>
              </a:solidFill>
            </a:endParaRPr>
          </a:p>
        </p:txBody>
      </p:sp>
      <p:sp>
        <p:nvSpPr>
          <p:cNvPr id="8" name="Marcador de contenido 2">
            <a:extLst>
              <a:ext uri="{FF2B5EF4-FFF2-40B4-BE49-F238E27FC236}">
                <a16:creationId xmlns:a16="http://schemas.microsoft.com/office/drawing/2014/main" id="{96178374-CE0A-D97D-E846-FDA0F250562C}"/>
              </a:ext>
            </a:extLst>
          </p:cNvPr>
          <p:cNvSpPr txBox="1">
            <a:spLocks/>
          </p:cNvSpPr>
          <p:nvPr/>
        </p:nvSpPr>
        <p:spPr>
          <a:xfrm>
            <a:off x="-137651" y="5731995"/>
            <a:ext cx="7801897" cy="6219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ES" dirty="0">
                <a:solidFill>
                  <a:schemeClr val="bg1"/>
                </a:solidFill>
              </a:rPr>
              <a:t>Demostrar la capacidad de la innovación tecnológica</a:t>
            </a:r>
            <a:endParaRPr lang="es-PY" dirty="0">
              <a:solidFill>
                <a:schemeClr val="bg1"/>
              </a:solidFill>
            </a:endParaRPr>
          </a:p>
        </p:txBody>
      </p:sp>
      <p:sp>
        <p:nvSpPr>
          <p:cNvPr id="9" name="Título 1">
            <a:extLst>
              <a:ext uri="{FF2B5EF4-FFF2-40B4-BE49-F238E27FC236}">
                <a16:creationId xmlns:a16="http://schemas.microsoft.com/office/drawing/2014/main" id="{06036F93-3C42-C077-36FC-3EB1EA5F0980}"/>
              </a:ext>
            </a:extLst>
          </p:cNvPr>
          <p:cNvSpPr txBox="1">
            <a:spLocks/>
          </p:cNvSpPr>
          <p:nvPr/>
        </p:nvSpPr>
        <p:spPr>
          <a:xfrm>
            <a:off x="2861625" y="2492006"/>
            <a:ext cx="6432757" cy="8640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4000" dirty="0">
                <a:solidFill>
                  <a:schemeClr val="bg1"/>
                </a:solidFill>
              </a:rPr>
              <a:t>OBJETIVOS ESPECIFICOS</a:t>
            </a:r>
            <a:endParaRPr lang="es-PY" sz="4000" dirty="0">
              <a:solidFill>
                <a:schemeClr val="bg1"/>
              </a:solidFill>
            </a:endParaRPr>
          </a:p>
        </p:txBody>
      </p:sp>
      <p:sp>
        <p:nvSpPr>
          <p:cNvPr id="4" name="Cilindro 3">
            <a:extLst>
              <a:ext uri="{FF2B5EF4-FFF2-40B4-BE49-F238E27FC236}">
                <a16:creationId xmlns:a16="http://schemas.microsoft.com/office/drawing/2014/main" id="{2272D9A5-6955-4271-BA35-B54D5BFF4492}"/>
              </a:ext>
            </a:extLst>
          </p:cNvPr>
          <p:cNvSpPr/>
          <p:nvPr/>
        </p:nvSpPr>
        <p:spPr>
          <a:xfrm>
            <a:off x="7956907" y="8657302"/>
            <a:ext cx="2674950" cy="2628388"/>
          </a:xfrm>
          <a:prstGeom prst="can">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Y"/>
          </a:p>
        </p:txBody>
      </p:sp>
      <p:pic>
        <p:nvPicPr>
          <p:cNvPr id="10" name="Gráfico 9" descr="Hombre con relleno sólido">
            <a:extLst>
              <a:ext uri="{FF2B5EF4-FFF2-40B4-BE49-F238E27FC236}">
                <a16:creationId xmlns:a16="http://schemas.microsoft.com/office/drawing/2014/main" id="{2412E08A-DFC0-37AF-B7A7-5DC06EE58E5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83167" y="6799005"/>
            <a:ext cx="2873324" cy="2873324"/>
          </a:xfrm>
          <a:prstGeom prst="rect">
            <a:avLst/>
          </a:prstGeom>
        </p:spPr>
      </p:pic>
      <p:pic>
        <p:nvPicPr>
          <p:cNvPr id="11" name="Gráfico 10" descr="Grupo con relleno sólido">
            <a:extLst>
              <a:ext uri="{FF2B5EF4-FFF2-40B4-BE49-F238E27FC236}">
                <a16:creationId xmlns:a16="http://schemas.microsoft.com/office/drawing/2014/main" id="{3267A323-046B-EBAB-1256-377C57E4740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060847" y="3021351"/>
            <a:ext cx="4923196" cy="3939888"/>
          </a:xfrm>
          <a:prstGeom prst="rect">
            <a:avLst/>
          </a:prstGeom>
        </p:spPr>
      </p:pic>
      <p:sp>
        <p:nvSpPr>
          <p:cNvPr id="12" name="CuadroTexto 11">
            <a:extLst>
              <a:ext uri="{FF2B5EF4-FFF2-40B4-BE49-F238E27FC236}">
                <a16:creationId xmlns:a16="http://schemas.microsoft.com/office/drawing/2014/main" id="{E75F12E5-3A7B-DB7C-90D0-C6FDB11BBA6F}"/>
              </a:ext>
            </a:extLst>
          </p:cNvPr>
          <p:cNvSpPr txBox="1"/>
          <p:nvPr/>
        </p:nvSpPr>
        <p:spPr>
          <a:xfrm>
            <a:off x="-6535995" y="1314798"/>
            <a:ext cx="5926395" cy="2246769"/>
          </a:xfrm>
          <a:prstGeom prst="rect">
            <a:avLst/>
          </a:prstGeom>
          <a:noFill/>
        </p:spPr>
        <p:txBody>
          <a:bodyPr wrap="square">
            <a:spAutoFit/>
          </a:bodyPr>
          <a:lstStyle/>
          <a:p>
            <a:pPr algn="ctr"/>
            <a:r>
              <a:rPr lang="es-ES" sz="2800" dirty="0">
                <a:solidFill>
                  <a:schemeClr val="bg1"/>
                </a:solidFill>
              </a:rPr>
              <a:t>La población de nuestra investigación está conformada por 107 aproximadamente los alumnos del nivel medio del Centro Educativo San Blas</a:t>
            </a:r>
          </a:p>
        </p:txBody>
      </p:sp>
      <p:sp>
        <p:nvSpPr>
          <p:cNvPr id="13" name="CuadroTexto 12">
            <a:extLst>
              <a:ext uri="{FF2B5EF4-FFF2-40B4-BE49-F238E27FC236}">
                <a16:creationId xmlns:a16="http://schemas.microsoft.com/office/drawing/2014/main" id="{0DF125EB-D1C1-6E65-0ACA-09B88D492B4C}"/>
              </a:ext>
            </a:extLst>
          </p:cNvPr>
          <p:cNvSpPr txBox="1"/>
          <p:nvPr/>
        </p:nvSpPr>
        <p:spPr>
          <a:xfrm>
            <a:off x="6617263" y="6775431"/>
            <a:ext cx="5405132" cy="1384995"/>
          </a:xfrm>
          <a:prstGeom prst="rect">
            <a:avLst/>
          </a:prstGeom>
          <a:noFill/>
        </p:spPr>
        <p:txBody>
          <a:bodyPr wrap="square">
            <a:spAutoFit/>
          </a:bodyPr>
          <a:lstStyle/>
          <a:p>
            <a:pPr algn="ctr"/>
            <a:r>
              <a:rPr lang="es-ES" sz="2800" dirty="0">
                <a:solidFill>
                  <a:schemeClr val="bg1"/>
                </a:solidFill>
              </a:rPr>
              <a:t>aproximadamente 107  alumnos del nivel medio del Centro Educativo San Blas</a:t>
            </a:r>
          </a:p>
        </p:txBody>
      </p:sp>
    </p:spTree>
    <p:extLst>
      <p:ext uri="{BB962C8B-B14F-4D97-AF65-F5344CB8AC3E}">
        <p14:creationId xmlns:p14="http://schemas.microsoft.com/office/powerpoint/2010/main" val="32494914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AD02BD-E313-36BD-D6D6-6E6E84701333}"/>
              </a:ext>
            </a:extLst>
          </p:cNvPr>
          <p:cNvSpPr>
            <a:spLocks noGrp="1"/>
          </p:cNvSpPr>
          <p:nvPr>
            <p:ph type="title"/>
          </p:nvPr>
        </p:nvSpPr>
        <p:spPr>
          <a:xfrm>
            <a:off x="838200" y="276635"/>
            <a:ext cx="10515600" cy="1325563"/>
          </a:xfrm>
        </p:spPr>
        <p:txBody>
          <a:bodyPr/>
          <a:lstStyle/>
          <a:p>
            <a:pPr algn="ctr"/>
            <a:r>
              <a:rPr lang="es-ES" dirty="0">
                <a:solidFill>
                  <a:schemeClr val="bg1"/>
                </a:solidFill>
              </a:rPr>
              <a:t>UNIVERSO MUESTRA Y DESCRIPCION</a:t>
            </a:r>
            <a:endParaRPr lang="es-PY" dirty="0">
              <a:solidFill>
                <a:schemeClr val="bg1"/>
              </a:solidFill>
            </a:endParaRPr>
          </a:p>
        </p:txBody>
      </p:sp>
      <p:sp>
        <p:nvSpPr>
          <p:cNvPr id="8" name="Cilindro 7">
            <a:extLst>
              <a:ext uri="{FF2B5EF4-FFF2-40B4-BE49-F238E27FC236}">
                <a16:creationId xmlns:a16="http://schemas.microsoft.com/office/drawing/2014/main" id="{0A8DD7AC-949C-8564-F542-F8D6F881A53E}"/>
              </a:ext>
            </a:extLst>
          </p:cNvPr>
          <p:cNvSpPr/>
          <p:nvPr/>
        </p:nvSpPr>
        <p:spPr>
          <a:xfrm>
            <a:off x="8015901" y="5368412"/>
            <a:ext cx="2674950" cy="2628388"/>
          </a:xfrm>
          <a:prstGeom prst="can">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Y"/>
          </a:p>
        </p:txBody>
      </p:sp>
      <p:pic>
        <p:nvPicPr>
          <p:cNvPr id="5" name="Gráfico 4" descr="Hombre con relleno sólido">
            <a:extLst>
              <a:ext uri="{FF2B5EF4-FFF2-40B4-BE49-F238E27FC236}">
                <a16:creationId xmlns:a16="http://schemas.microsoft.com/office/drawing/2014/main" id="{4FD7871B-30F9-3243-1A57-D052B08D4E9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83167" y="2979169"/>
            <a:ext cx="2873324" cy="2873324"/>
          </a:xfrm>
          <a:prstGeom prst="rect">
            <a:avLst/>
          </a:prstGeom>
        </p:spPr>
      </p:pic>
      <p:sp>
        <p:nvSpPr>
          <p:cNvPr id="10" name="CuadroTexto 9">
            <a:extLst>
              <a:ext uri="{FF2B5EF4-FFF2-40B4-BE49-F238E27FC236}">
                <a16:creationId xmlns:a16="http://schemas.microsoft.com/office/drawing/2014/main" id="{36DCCF70-B2BA-7382-2851-4A8F2B66EB0A}"/>
              </a:ext>
            </a:extLst>
          </p:cNvPr>
          <p:cNvSpPr txBox="1"/>
          <p:nvPr/>
        </p:nvSpPr>
        <p:spPr>
          <a:xfrm>
            <a:off x="6617263" y="1487151"/>
            <a:ext cx="5405132" cy="1384995"/>
          </a:xfrm>
          <a:prstGeom prst="rect">
            <a:avLst/>
          </a:prstGeom>
          <a:noFill/>
        </p:spPr>
        <p:txBody>
          <a:bodyPr wrap="square">
            <a:spAutoFit/>
          </a:bodyPr>
          <a:lstStyle/>
          <a:p>
            <a:pPr algn="ctr"/>
            <a:r>
              <a:rPr lang="es-ES" sz="2800" dirty="0">
                <a:solidFill>
                  <a:schemeClr val="bg1"/>
                </a:solidFill>
              </a:rPr>
              <a:t>aproximadamente 107  alumnos del nivel medio del Centro Educativo San Blas</a:t>
            </a:r>
          </a:p>
        </p:txBody>
      </p:sp>
      <p:sp>
        <p:nvSpPr>
          <p:cNvPr id="15" name="CuadroTexto 14">
            <a:extLst>
              <a:ext uri="{FF2B5EF4-FFF2-40B4-BE49-F238E27FC236}">
                <a16:creationId xmlns:a16="http://schemas.microsoft.com/office/drawing/2014/main" id="{DA2BCDAD-E462-18AC-6060-7026C4D8B545}"/>
              </a:ext>
            </a:extLst>
          </p:cNvPr>
          <p:cNvSpPr txBox="1"/>
          <p:nvPr/>
        </p:nvSpPr>
        <p:spPr>
          <a:xfrm>
            <a:off x="169605" y="1314798"/>
            <a:ext cx="5926395" cy="2246769"/>
          </a:xfrm>
          <a:prstGeom prst="rect">
            <a:avLst/>
          </a:prstGeom>
          <a:noFill/>
        </p:spPr>
        <p:txBody>
          <a:bodyPr wrap="square">
            <a:spAutoFit/>
          </a:bodyPr>
          <a:lstStyle/>
          <a:p>
            <a:pPr algn="ctr"/>
            <a:r>
              <a:rPr lang="es-ES" sz="2800" dirty="0">
                <a:solidFill>
                  <a:schemeClr val="bg1"/>
                </a:solidFill>
              </a:rPr>
              <a:t>La población de nuestra investigación está conformada por 107 aproximadamente los alumnos del nivel medio del Centro Educativo San Blas</a:t>
            </a:r>
          </a:p>
        </p:txBody>
      </p:sp>
      <p:pic>
        <p:nvPicPr>
          <p:cNvPr id="18" name="Gráfico 17" descr="Grupo con relleno sólido">
            <a:extLst>
              <a:ext uri="{FF2B5EF4-FFF2-40B4-BE49-F238E27FC236}">
                <a16:creationId xmlns:a16="http://schemas.microsoft.com/office/drawing/2014/main" id="{27084BD0-1A94-9744-C517-BED68027164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0068" y="3021351"/>
            <a:ext cx="4923196" cy="3939888"/>
          </a:xfrm>
          <a:prstGeom prst="rect">
            <a:avLst/>
          </a:prstGeom>
        </p:spPr>
      </p:pic>
    </p:spTree>
    <p:extLst>
      <p:ext uri="{BB962C8B-B14F-4D97-AF65-F5344CB8AC3E}">
        <p14:creationId xmlns:p14="http://schemas.microsoft.com/office/powerpoint/2010/main" val="16890921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EC5ECB-7AE8-5A59-372F-6D1E936FE58B}"/>
              </a:ext>
            </a:extLst>
          </p:cNvPr>
          <p:cNvSpPr>
            <a:spLocks noGrp="1"/>
          </p:cNvSpPr>
          <p:nvPr>
            <p:ph type="title"/>
          </p:nvPr>
        </p:nvSpPr>
        <p:spPr/>
        <p:txBody>
          <a:bodyPr/>
          <a:lstStyle/>
          <a:p>
            <a:pPr algn="ctr"/>
            <a:r>
              <a:rPr lang="es-ES" dirty="0">
                <a:solidFill>
                  <a:schemeClr val="bg1"/>
                </a:solidFill>
                <a:latin typeface="Bahnschrift SemiCondensed" panose="020B0502040204020203" pitchFamily="34" charset="0"/>
              </a:rPr>
              <a:t>Marco teórico</a:t>
            </a:r>
            <a:endParaRPr lang="es-PY" dirty="0">
              <a:solidFill>
                <a:schemeClr val="bg1"/>
              </a:solidFill>
              <a:latin typeface="Bahnschrift SemiCondensed" panose="020B0502040204020203" pitchFamily="34" charset="0"/>
            </a:endParaRPr>
          </a:p>
        </p:txBody>
      </p:sp>
      <p:sp>
        <p:nvSpPr>
          <p:cNvPr id="3" name="Marcador de contenido 2">
            <a:extLst>
              <a:ext uri="{FF2B5EF4-FFF2-40B4-BE49-F238E27FC236}">
                <a16:creationId xmlns:a16="http://schemas.microsoft.com/office/drawing/2014/main" id="{C48654DA-82E6-316A-E594-62D8BEFFA1A0}"/>
              </a:ext>
            </a:extLst>
          </p:cNvPr>
          <p:cNvSpPr>
            <a:spLocks noGrp="1"/>
          </p:cNvSpPr>
          <p:nvPr>
            <p:ph idx="1"/>
          </p:nvPr>
        </p:nvSpPr>
        <p:spPr/>
        <p:txBody>
          <a:bodyPr/>
          <a:lstStyle/>
          <a:p>
            <a:endParaRPr lang="es-PY"/>
          </a:p>
        </p:txBody>
      </p:sp>
    </p:spTree>
    <p:extLst>
      <p:ext uri="{BB962C8B-B14F-4D97-AF65-F5344CB8AC3E}">
        <p14:creationId xmlns:p14="http://schemas.microsoft.com/office/powerpoint/2010/main" val="2371878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90000"/>
            <a:lumOff val="10000"/>
          </a:schemeClr>
        </a:solidFill>
        <a:effectLst/>
      </p:bgPr>
    </p:bg>
    <p:spTree>
      <p:nvGrpSpPr>
        <p:cNvPr id="1" name="">
          <a:extLst>
            <a:ext uri="{FF2B5EF4-FFF2-40B4-BE49-F238E27FC236}">
              <a16:creationId xmlns:a16="http://schemas.microsoft.com/office/drawing/2014/main" id="{A2E1FE5F-992D-125A-0619-66AFE73FDCD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97F4E75-8E96-D01F-E300-89AF303BF264}"/>
              </a:ext>
            </a:extLst>
          </p:cNvPr>
          <p:cNvSpPr>
            <a:spLocks noGrp="1"/>
          </p:cNvSpPr>
          <p:nvPr>
            <p:ph type="title"/>
          </p:nvPr>
        </p:nvSpPr>
        <p:spPr/>
        <p:txBody>
          <a:bodyPr/>
          <a:lstStyle/>
          <a:p>
            <a:pPr algn="ctr"/>
            <a:r>
              <a:rPr lang="es-ES" dirty="0">
                <a:solidFill>
                  <a:schemeClr val="bg1"/>
                </a:solidFill>
                <a:latin typeface="Bahnschrift SemiCondensed" panose="020B0502040204020203" pitchFamily="34" charset="0"/>
              </a:rPr>
              <a:t>Marco teórico</a:t>
            </a:r>
            <a:endParaRPr lang="es-PY" dirty="0">
              <a:solidFill>
                <a:schemeClr val="bg1"/>
              </a:solidFill>
              <a:latin typeface="Bahnschrift SemiCondensed" panose="020B0502040204020203" pitchFamily="34" charset="0"/>
            </a:endParaRPr>
          </a:p>
        </p:txBody>
      </p:sp>
      <p:sp>
        <p:nvSpPr>
          <p:cNvPr id="3" name="Marcador de contenido 2">
            <a:extLst>
              <a:ext uri="{FF2B5EF4-FFF2-40B4-BE49-F238E27FC236}">
                <a16:creationId xmlns:a16="http://schemas.microsoft.com/office/drawing/2014/main" id="{A8092D12-37E1-9F98-CAC2-B0AA8C0A608F}"/>
              </a:ext>
            </a:extLst>
          </p:cNvPr>
          <p:cNvSpPr>
            <a:spLocks noGrp="1"/>
          </p:cNvSpPr>
          <p:nvPr>
            <p:ph idx="1"/>
          </p:nvPr>
        </p:nvSpPr>
        <p:spPr/>
        <p:txBody>
          <a:bodyPr/>
          <a:lstStyle/>
          <a:p>
            <a:endParaRPr lang="es-PY"/>
          </a:p>
        </p:txBody>
      </p:sp>
    </p:spTree>
    <p:extLst>
      <p:ext uri="{BB962C8B-B14F-4D97-AF65-F5344CB8AC3E}">
        <p14:creationId xmlns:p14="http://schemas.microsoft.com/office/powerpoint/2010/main" val="322592267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464</TotalTime>
  <Words>646</Words>
  <Application>Microsoft Office PowerPoint</Application>
  <PresentationFormat>Panorámica</PresentationFormat>
  <Paragraphs>52</Paragraphs>
  <Slides>19</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19</vt:i4>
      </vt:variant>
    </vt:vector>
  </HeadingPairs>
  <TitlesOfParts>
    <vt:vector size="25" baseType="lpstr">
      <vt:lpstr>Aptos</vt:lpstr>
      <vt:lpstr>Aptos Display</vt:lpstr>
      <vt:lpstr>Arial</vt:lpstr>
      <vt:lpstr>Bahnschrift Light SemiCondensed</vt:lpstr>
      <vt:lpstr>Bahnschrift SemiCondensed</vt:lpstr>
      <vt:lpstr>Tema de Office</vt:lpstr>
      <vt:lpstr>Logo CESB</vt:lpstr>
      <vt:lpstr>Responsables</vt:lpstr>
      <vt:lpstr>INNOVACIÓN TECNOLOGICA EN EL APRENDIZAJE</vt:lpstr>
      <vt:lpstr>Planteamiento del problema</vt:lpstr>
      <vt:lpstr>Introducción</vt:lpstr>
      <vt:lpstr>OBJETIVO GENERAL</vt:lpstr>
      <vt:lpstr>UNIVERSO MUESTRA Y DESCRIPCION</vt:lpstr>
      <vt:lpstr>Marco teórico</vt:lpstr>
      <vt:lpstr>Marco teórico</vt:lpstr>
      <vt:lpstr>Marco teórico</vt:lpstr>
      <vt:lpstr>METODOLOGIA</vt:lpstr>
      <vt:lpstr>ANALISIS DE LOS DATOS</vt:lpstr>
      <vt:lpstr>PREGUNTA N°</vt:lpstr>
      <vt:lpstr>ANALISIS DE LOS DATOS</vt:lpstr>
      <vt:lpstr>ANALISIS DE LOS DATOS</vt:lpstr>
      <vt:lpstr>ANALISIS DE LOS DATOS</vt:lpstr>
      <vt:lpstr>Conclusión</vt:lpstr>
      <vt:lpstr>RECOMENDACION</vt:lpstr>
      <vt:lpstr>AGRADECIMIENTO Y FOTOS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aletzia bauza</dc:creator>
  <cp:lastModifiedBy>aletzia bauza</cp:lastModifiedBy>
  <cp:revision>2</cp:revision>
  <dcterms:created xsi:type="dcterms:W3CDTF">2024-11-04T22:36:12Z</dcterms:created>
  <dcterms:modified xsi:type="dcterms:W3CDTF">2024-11-06T14:48:43Z</dcterms:modified>
</cp:coreProperties>
</file>