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88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73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39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2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53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3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40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7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09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30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3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28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433BFA-F241-46C0-BA79-001BB7AE84B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A5001A-8F7B-49FF-8172-10207C8E3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275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1A934-7C32-4252-8389-D19701401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API-</a:t>
            </a:r>
            <a:r>
              <a:rPr lang="ru-RU" dirty="0"/>
              <a:t>шлюз для взаимодействия с банковскими системами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CA83A3-C8AC-4C9E-B472-821897CAD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</a:t>
            </a:r>
            <a:r>
              <a:rPr lang="ru-RU" dirty="0" err="1"/>
              <a:t>Грушецкого</a:t>
            </a:r>
            <a:r>
              <a:rPr lang="ru-RU" dirty="0"/>
              <a:t> Геннадия</a:t>
            </a:r>
          </a:p>
        </p:txBody>
      </p:sp>
    </p:spTree>
    <p:extLst>
      <p:ext uri="{BB962C8B-B14F-4D97-AF65-F5344CB8AC3E}">
        <p14:creationId xmlns:p14="http://schemas.microsoft.com/office/powerpoint/2010/main" val="301381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270F-5FF4-44CF-B32E-FB877A67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7" y="200559"/>
            <a:ext cx="10131425" cy="866241"/>
          </a:xfrm>
        </p:spPr>
        <p:txBody>
          <a:bodyPr/>
          <a:lstStyle/>
          <a:p>
            <a:r>
              <a:rPr lang="ru-RU" dirty="0"/>
              <a:t>Техническое задание и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B30B3-B84C-4AE1-AE05-630338A9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6" y="1157681"/>
            <a:ext cx="10131425" cy="3089945"/>
          </a:xfrm>
        </p:spPr>
        <p:txBody>
          <a:bodyPr/>
          <a:lstStyle/>
          <a:p>
            <a:r>
              <a:rPr lang="ru-RU" dirty="0"/>
              <a:t>Разработать API-шлюз для взаимодействия с банковскими системами: </a:t>
            </a:r>
          </a:p>
          <a:p>
            <a:r>
              <a:rPr lang="ru-RU" dirty="0"/>
              <a:t>- ДБО (Дистанционное банковское обслуживание) – для загрузки документов клиентами. </a:t>
            </a:r>
          </a:p>
          <a:p>
            <a:r>
              <a:rPr lang="ru-RU" dirty="0"/>
              <a:t>- АБС (Автоматизированная банковская система) – для хранения и обработки документов. </a:t>
            </a:r>
          </a:p>
          <a:p>
            <a:r>
              <a:rPr lang="ru-RU" dirty="0"/>
              <a:t>- СМ (Система управления) – для привязки документов к карточкам контрактов. </a:t>
            </a:r>
          </a:p>
          <a:p>
            <a:r>
              <a:rPr lang="ru-RU" dirty="0"/>
              <a:t>- Обеспечить защиту API с использованием </a:t>
            </a:r>
            <a:r>
              <a:rPr lang="ru-RU" dirty="0" err="1"/>
              <a:t>OAuth</a:t>
            </a:r>
            <a:r>
              <a:rPr lang="ru-RU" dirty="0"/>
              <a:t> 2.0/JWT. </a:t>
            </a:r>
          </a:p>
          <a:p>
            <a:r>
              <a:rPr lang="ru-RU" dirty="0"/>
              <a:t>- Разработать версионность API для поддержки будущих изменений.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4FA2529-5EB3-44C0-8A42-180F0D0B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9" y="4159454"/>
            <a:ext cx="5238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6CC043-0431-4898-BB6A-30709DCA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12" y="2879532"/>
            <a:ext cx="2531459" cy="36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6C4F-89CB-4F08-BAF0-A63BF6AA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2" y="67733"/>
            <a:ext cx="10131425" cy="999067"/>
          </a:xfrm>
        </p:spPr>
        <p:txBody>
          <a:bodyPr/>
          <a:lstStyle/>
          <a:p>
            <a:r>
              <a:rPr lang="ru-RU" dirty="0"/>
              <a:t>Общая схема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71FA5-D1E2-4945-9FF4-E480C59C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906" y="1135388"/>
            <a:ext cx="4991450" cy="4972050"/>
          </a:xfrm>
        </p:spPr>
        <p:txBody>
          <a:bodyPr anchor="ctr"/>
          <a:lstStyle/>
          <a:p>
            <a:pPr algn="ctr"/>
            <a:r>
              <a:rPr lang="ru-RU" dirty="0"/>
              <a:t>Стек для создания и администрирования базы данных: </a:t>
            </a:r>
            <a:r>
              <a:rPr lang="en-US" dirty="0" err="1"/>
              <a:t>sqlalchemy</a:t>
            </a:r>
            <a:r>
              <a:rPr lang="ru-RU" dirty="0"/>
              <a:t> и </a:t>
            </a:r>
            <a:r>
              <a:rPr lang="en-US" dirty="0"/>
              <a:t>PostgreSQL </a:t>
            </a:r>
            <a:r>
              <a:rPr lang="ru-RU" dirty="0"/>
              <a:t>с интерфейсом </a:t>
            </a:r>
            <a:r>
              <a:rPr lang="en-US" dirty="0" err="1"/>
              <a:t>pgAdmin</a:t>
            </a:r>
            <a:r>
              <a:rPr lang="en-US" dirty="0"/>
              <a:t> 4</a:t>
            </a:r>
            <a:r>
              <a:rPr lang="ru-RU" dirty="0"/>
              <a:t>.</a:t>
            </a:r>
          </a:p>
          <a:p>
            <a:pPr algn="ctr"/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 err="1"/>
              <a:t>SQLAlchemy</a:t>
            </a:r>
            <a:r>
              <a:rPr lang="ru-RU" dirty="0"/>
              <a:t> позволяет удобно моделировать данные, а </a:t>
            </a:r>
            <a:r>
              <a:rPr lang="ru-RU" dirty="0" err="1"/>
              <a:t>pgAdmin</a:t>
            </a:r>
            <a:r>
              <a:rPr lang="ru-RU" dirty="0"/>
              <a:t> предоставляет графический интерфейс для управления базой данных, что упрощает разработку и администрирование.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F6B4E6-24C5-426C-B9CA-A49A6CEB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3" y="1135388"/>
            <a:ext cx="5543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8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1941D-3ADC-4A1E-84FF-646E9073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74" y="234115"/>
            <a:ext cx="11083953" cy="832685"/>
          </a:xfrm>
        </p:spPr>
        <p:txBody>
          <a:bodyPr/>
          <a:lstStyle/>
          <a:p>
            <a:r>
              <a:rPr lang="ru-RU" dirty="0"/>
              <a:t>ДБО (Дистанционное банковское обслуживание)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17FEA-E0D0-4844-90DC-89883873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89" y="1429002"/>
            <a:ext cx="3919755" cy="4619460"/>
          </a:xfrm>
        </p:spPr>
        <p:txBody>
          <a:bodyPr>
            <a:normAutofit/>
          </a:bodyPr>
          <a:lstStyle/>
          <a:p>
            <a:r>
              <a:rPr lang="ru-RU" dirty="0"/>
              <a:t>Услуга, которая предоставляет клиентам возможность загружать свои документы в удобном и доступном формате, а также обеспечивает эффективное взаимодействие и коммуникацию с пользователями.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30EF8-1B3F-4552-BDE0-6D272B76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54" y="1380843"/>
            <a:ext cx="6772888" cy="3168711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B3DE9EA2-012B-4E2D-8BC3-9512AB47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054" y="4549554"/>
            <a:ext cx="2226440" cy="167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9376B0-1F79-44FC-812E-0F90DC766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331" y="3735320"/>
            <a:ext cx="4216424" cy="28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3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66F89-EF92-495E-BB3E-175DAE7A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29" y="144011"/>
            <a:ext cx="11209788" cy="999067"/>
          </a:xfrm>
        </p:spPr>
        <p:txBody>
          <a:bodyPr/>
          <a:lstStyle/>
          <a:p>
            <a:r>
              <a:rPr lang="ru-RU" dirty="0"/>
              <a:t>АБС (Автоматизированная банковская система)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037A5-1D31-4E35-88E9-79D4BD79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833" y="1409351"/>
            <a:ext cx="4012034" cy="4709020"/>
          </a:xfrm>
        </p:spPr>
        <p:txBody>
          <a:bodyPr>
            <a:normAutofit/>
          </a:bodyPr>
          <a:lstStyle/>
          <a:p>
            <a:r>
              <a:rPr lang="ru-RU" dirty="0"/>
              <a:t>Платформа, предназначенная для безопасного хранения и эффективной обработки документов. Этот сервис предлагает пользователям удобные инструменты для организации и управления документами, позволяя легко загружать, сохранять, а также выполнять различные операции с файлами, такие как редактирование, поиск и сортировка.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A5966F-4A1D-4FE5-AC84-83B349C2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3" y="1359016"/>
            <a:ext cx="6618378" cy="41399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89D63A-258C-476E-B7B7-2025D98A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3" y="5714921"/>
            <a:ext cx="6618378" cy="8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26B79-8235-47EA-9F68-01D450DD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6" y="225726"/>
            <a:ext cx="10131425" cy="841074"/>
          </a:xfrm>
        </p:spPr>
        <p:txBody>
          <a:bodyPr/>
          <a:lstStyle/>
          <a:p>
            <a:r>
              <a:rPr lang="ru-RU" dirty="0"/>
              <a:t>СМ (Система управления)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2D7F5-BC17-4C7B-9254-4FA6CB72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76" y="1241571"/>
            <a:ext cx="4825766" cy="5058561"/>
          </a:xfrm>
        </p:spPr>
        <p:txBody>
          <a:bodyPr>
            <a:normAutofit/>
          </a:bodyPr>
          <a:lstStyle/>
          <a:p>
            <a:r>
              <a:rPr lang="ru-RU" dirty="0"/>
              <a:t>Платформа, разработанная для интеграции документов с карточками клиентов или контрактов, а также для управления и анализа взаимосвязей между этими элементами. Этот сервис позволяет пользователям эффективно связывать документы с соответствующими карточками, обеспечивая легкий доступ к необходимой информации.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4A4977-FA5D-4B2C-9806-27FDA013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568" y="1451294"/>
            <a:ext cx="6439016" cy="3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2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6A453-720D-43E4-9A23-F5D8CFF8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9" y="183781"/>
            <a:ext cx="10131425" cy="883019"/>
          </a:xfrm>
        </p:spPr>
        <p:txBody>
          <a:bodyPr/>
          <a:lstStyle/>
          <a:p>
            <a:r>
              <a:rPr lang="ru-RU" dirty="0"/>
              <a:t>Защита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 err="1"/>
              <a:t>oauth</a:t>
            </a:r>
            <a:r>
              <a:rPr lang="en-US" dirty="0"/>
              <a:t> 2.0 / </a:t>
            </a:r>
            <a:r>
              <a:rPr lang="en-US" dirty="0" err="1"/>
              <a:t>jwt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E0D2D-DBDF-4F6E-83F2-2B7840DA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1066800"/>
            <a:ext cx="4169329" cy="5243118"/>
          </a:xfrm>
        </p:spPr>
        <p:txBody>
          <a:bodyPr>
            <a:normAutofit/>
          </a:bodyPr>
          <a:lstStyle/>
          <a:p>
            <a:r>
              <a:rPr lang="ru-RU" dirty="0"/>
              <a:t>Безопасность API достигается за счет применения механизмов аутентификации и авторизации, таких как </a:t>
            </a:r>
            <a:r>
              <a:rPr lang="ru-RU" dirty="0" err="1"/>
              <a:t>OAuth</a:t>
            </a:r>
            <a:r>
              <a:rPr lang="ru-RU" dirty="0"/>
              <a:t> 2.0 и JSON Web </a:t>
            </a:r>
            <a:r>
              <a:rPr lang="ru-RU" dirty="0" err="1"/>
              <a:t>Tokens</a:t>
            </a:r>
            <a:r>
              <a:rPr lang="ru-RU" dirty="0"/>
              <a:t> (JWT). Эти технологии позволяют обеспечить надежную защиту данных, управляя доступом к ресурсам API.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1B8EE5-A387-4516-AB4F-C0244978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5" y="1652632"/>
            <a:ext cx="5708175" cy="38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67093-AA58-4633-AEF6-696D7526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7" y="152400"/>
            <a:ext cx="10131425" cy="999067"/>
          </a:xfrm>
        </p:spPr>
        <p:txBody>
          <a:bodyPr/>
          <a:lstStyle/>
          <a:p>
            <a:r>
              <a:rPr lang="ru-RU" dirty="0"/>
              <a:t>Тестовый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2C5EE-5FFB-4E48-9FC6-0936730A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49" y="1384183"/>
            <a:ext cx="11358736" cy="22734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реализованы благодаря библиотеке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 dirty="0"/>
              <a:t>для асинхронных тестов и включают в себя:</a:t>
            </a:r>
          </a:p>
          <a:p>
            <a:r>
              <a:rPr lang="ru-RU" dirty="0"/>
              <a:t>1. Тест создания токена для пользователя.</a:t>
            </a:r>
          </a:p>
          <a:p>
            <a:r>
              <a:rPr lang="ru-RU" dirty="0"/>
              <a:t>2. Тест загрузки документа пользователем в БД.</a:t>
            </a:r>
          </a:p>
          <a:p>
            <a:r>
              <a:rPr lang="ru-RU" dirty="0"/>
              <a:t>3. Тест обработки пользователем - получение загруженного документа по выданному токену.</a:t>
            </a:r>
          </a:p>
          <a:p>
            <a:r>
              <a:rPr lang="ru-RU" dirty="0"/>
              <a:t>4. Тест записи в БД контракта.</a:t>
            </a:r>
          </a:p>
          <a:p>
            <a:r>
              <a:rPr lang="ru-RU" dirty="0"/>
              <a:t>5. Тест записи к контракту документа по идентификационному номеру.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230851-236E-4E0A-8C5F-32FD713D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8" y="3726956"/>
            <a:ext cx="7835362" cy="27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A26DA-4E09-41AA-9D6A-0E6F00B3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1013"/>
            <a:ext cx="12192000" cy="145626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8169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76</TotalTime>
  <Words>366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Небесная</vt:lpstr>
      <vt:lpstr>API-шлюз для взаимодействия с банковскими системами</vt:lpstr>
      <vt:lpstr>Техническое задание и требования</vt:lpstr>
      <vt:lpstr>Общая схема базы данных</vt:lpstr>
      <vt:lpstr>ДБО (Дистанционное банковское обслуживание)</vt:lpstr>
      <vt:lpstr>АБС (Автоматизированная банковская система)</vt:lpstr>
      <vt:lpstr>СМ (Система управления)</vt:lpstr>
      <vt:lpstr>Защита api с oauth 2.0 / jwt</vt:lpstr>
      <vt:lpstr>Тестовый сценарий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API-шлюз для взаимодействия с банковскими системами</dc:title>
  <dc:creator>Shadow Fiend</dc:creator>
  <cp:lastModifiedBy>Shadow Fiend</cp:lastModifiedBy>
  <cp:revision>8</cp:revision>
  <dcterms:created xsi:type="dcterms:W3CDTF">2025-03-11T23:20:40Z</dcterms:created>
  <dcterms:modified xsi:type="dcterms:W3CDTF">2025-03-12T00:37:00Z</dcterms:modified>
</cp:coreProperties>
</file>