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B1162-A5A9-4E2B-9FAD-10C52C609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03BDC7-14F5-4092-85E4-5C0849C9E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6F054-628E-4AAD-A79B-2AFF5A70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5E1B9-DFB2-4754-AA79-1686F346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DB003-17C1-4191-AE67-0FAFE75C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8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5259B-FC6E-4E31-B03C-1EBAE774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944A13-471C-4DFC-80C9-141B19E4C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1C37BC-83B3-4CA6-91BC-C5AF847D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79EAA5-7AB5-417C-9FD6-0A0964F6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DA6AD-9EA9-4774-B82A-E7090E9A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89384AF-1561-4D9D-AA28-4500DF3F2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8AFED7-B7E7-4542-9432-E5105F31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CA9F8C-AA18-4A5D-A39C-B3EB89AA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A27B9C-F376-4476-92FA-59C11978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7CC73-1991-4479-BE69-F799CF88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96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CCBF9-17C5-44E5-B882-B5C89D9C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F54B6-44CF-41B4-9616-568EB29D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FC07E-801B-410E-BD40-F8F53BD1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6933AF-A497-4406-BC05-B7F81685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1B4EE2-AE20-4D18-B8FB-6D4048AD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8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69AB9-63B2-4EEA-983B-BA15C425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9BAE48-D90A-4C8C-8A7D-7271ED40C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E69207-095F-44D4-A02F-60D9ED94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0AF346-4757-49B9-90C5-E71F6946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471732-0A52-4D58-B1DF-74C69EF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5EB0F-4DBA-43C8-AD92-53BF3CAE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6BD1-75AA-4F7D-8AD2-ED8270F37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04BD5C-9CD6-4B95-A23D-A4F3866B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CEC42D-CC39-4FEB-8809-34E47F06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1A0220-974D-468C-BDAA-102A2259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ACF69-CFD5-4BDE-9585-93357C48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3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ADE66-C5E9-4359-A6C7-3353E548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B06838-0860-4859-B7DC-732CD3FA4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F3B5A0-E89C-45CE-BE65-37A3FDAD5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005441-738A-498E-9563-8F441E058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E2B32A-A2D9-4B40-911F-6DA849042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603434-5159-4DBF-BD21-033C9D6E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BB4320-EA4F-4968-A348-4E449E13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7C53F2-CFD6-4121-A4B9-AEB491BE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6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1BDEE-FD55-46F2-A89F-56F23BB0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7CF074-E48B-4F29-B869-5C6C02D2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47AAEF-A498-4921-9E0A-C621461E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98665-9C25-418F-B3EC-D934AF6E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A6B4C2-7AEC-46CE-B771-34DE0CA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15D292-76BC-49E1-AC92-D2EBAE78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71745-CB2C-4008-B593-080BAF08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02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6ADC3-3AE2-4A2B-B21A-74A7A223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BDE43-3561-4AB6-A900-87500A53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31A682-1724-4DA4-A3E7-527F8370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D5F218-B39F-4AE4-B260-3D7E7C8D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9BEC4-AC35-4656-970D-0A61AC9F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E0F82-D665-4727-848F-48610A4B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9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40516-144C-4F8B-8DA4-35B06430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18C77C-43D3-49E2-80F2-D0ACD2E44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52263A-5BB8-45F5-867F-E6AF9E67B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835D0-6AAB-44F9-85B8-1BE25A6D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16B711-902C-4938-8E1C-D83B4E3E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1A82F1-2CAD-4AB6-83AA-7281416B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539C3-C908-4B3F-8B6A-C55A11BA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DEF17D-056A-499C-B9DE-52BA2920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753EE-E945-46EA-9663-43315C512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7001-ED7F-4079-BAB6-A35F19125CA3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438F3E-93AB-4E6C-B948-A41F09351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7DE59-B519-4A35-BEF1-A4711DB1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3636-1D16-47CC-9995-2DD4D14CF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51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147CEF-E6B1-4B3B-89AF-9EF23A690146}"/>
              </a:ext>
            </a:extLst>
          </p:cNvPr>
          <p:cNvSpPr/>
          <p:nvPr/>
        </p:nvSpPr>
        <p:spPr>
          <a:xfrm>
            <a:off x="2091891" y="1545490"/>
            <a:ext cx="8008217" cy="2932223"/>
          </a:xfrm>
          <a:prstGeom prst="rect">
            <a:avLst/>
          </a:prstGeom>
          <a:solidFill>
            <a:schemeClr val="accent3">
              <a:alpha val="60000"/>
            </a:schemeClr>
          </a:solidFill>
          <a:ln w="317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2A98B55-3A7F-4CB1-878B-9E075EF3D0B6}"/>
              </a:ext>
            </a:extLst>
          </p:cNvPr>
          <p:cNvSpPr/>
          <p:nvPr/>
        </p:nvSpPr>
        <p:spPr>
          <a:xfrm>
            <a:off x="5184396" y="5066950"/>
            <a:ext cx="7007604" cy="1791050"/>
          </a:xfrm>
          <a:prstGeom prst="rect">
            <a:avLst/>
          </a:prstGeom>
          <a:solidFill>
            <a:schemeClr val="accent3">
              <a:alpha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00CD61-AD1B-472F-931F-66BAE71D803E}"/>
              </a:ext>
            </a:extLst>
          </p:cNvPr>
          <p:cNvSpPr/>
          <p:nvPr/>
        </p:nvSpPr>
        <p:spPr>
          <a:xfrm>
            <a:off x="7013196" y="0"/>
            <a:ext cx="5178804" cy="3255962"/>
          </a:xfrm>
          <a:prstGeom prst="rect">
            <a:avLst/>
          </a:prstGeom>
          <a:solidFill>
            <a:schemeClr val="accent3">
              <a:alpha val="3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4C1480-DEC6-4384-8C49-A476DD051B08}"/>
              </a:ext>
            </a:extLst>
          </p:cNvPr>
          <p:cNvSpPr/>
          <p:nvPr/>
        </p:nvSpPr>
        <p:spPr>
          <a:xfrm>
            <a:off x="0" y="0"/>
            <a:ext cx="4815281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CD87F-CE24-4D05-8070-0FDB66A79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ФКИИ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одежды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498E0A-F46D-4847-BFD0-9E4A032AF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59" y="3649832"/>
            <a:ext cx="9144000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Грушецкого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Геннадия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М80-114СВ-24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1E2E42-8506-411F-8EA9-3189E87F6B91}"/>
              </a:ext>
            </a:extLst>
          </p:cNvPr>
          <p:cNvCxnSpPr>
            <a:cxnSpLocks/>
          </p:cNvCxnSpPr>
          <p:nvPr/>
        </p:nvCxnSpPr>
        <p:spPr>
          <a:xfrm>
            <a:off x="4908884" y="0"/>
            <a:ext cx="0" cy="1545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B30AFDC-7690-48A1-A471-E3BFC490CB2C}"/>
              </a:ext>
            </a:extLst>
          </p:cNvPr>
          <p:cNvCxnSpPr>
            <a:cxnSpLocks/>
          </p:cNvCxnSpPr>
          <p:nvPr/>
        </p:nvCxnSpPr>
        <p:spPr>
          <a:xfrm>
            <a:off x="4889634" y="4477713"/>
            <a:ext cx="0" cy="2380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0174EEA-D595-47F1-BC9F-A444385E0F97}"/>
              </a:ext>
            </a:extLst>
          </p:cNvPr>
          <p:cNvSpPr/>
          <p:nvPr/>
        </p:nvSpPr>
        <p:spPr>
          <a:xfrm>
            <a:off x="760396" y="192505"/>
            <a:ext cx="5226518" cy="799705"/>
          </a:xfrm>
          <a:prstGeom prst="rect">
            <a:avLst/>
          </a:prstGeom>
          <a:solidFill>
            <a:schemeClr val="accent3">
              <a:alpha val="34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ECFB-81E9-4814-B0D6-B6A796F2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4" y="-704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AA181-887E-4514-849E-D1B264F7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9" y="3944445"/>
            <a:ext cx="7528983" cy="2648860"/>
          </a:xfrm>
          <a:ln w="28575">
            <a:solidFill>
              <a:schemeClr val="tx1"/>
            </a:solidFill>
          </a:ln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E5937D-7AE7-429E-A431-902E1089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80" y="1135320"/>
            <a:ext cx="7819507" cy="27179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CAEDA0-D9BB-4185-A4E2-D6BC723E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59" y="1135320"/>
            <a:ext cx="3758061" cy="39682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621A0AF-F2E1-4220-A043-C4DECC9E3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51" y="4061579"/>
            <a:ext cx="7378172" cy="23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78F96C7-3C6E-469D-B49D-261F5916741C}"/>
              </a:ext>
            </a:extLst>
          </p:cNvPr>
          <p:cNvSpPr/>
          <p:nvPr/>
        </p:nvSpPr>
        <p:spPr>
          <a:xfrm>
            <a:off x="1213036" y="802640"/>
            <a:ext cx="3691370" cy="81087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8C8D6AF-9A71-4616-ABCD-0A7AC58B74FA}"/>
              </a:ext>
            </a:extLst>
          </p:cNvPr>
          <p:cNvSpPr/>
          <p:nvPr/>
        </p:nvSpPr>
        <p:spPr>
          <a:xfrm>
            <a:off x="0" y="0"/>
            <a:ext cx="5977287" cy="6858000"/>
          </a:xfrm>
          <a:prstGeom prst="rect">
            <a:avLst/>
          </a:prstGeom>
          <a:solidFill>
            <a:schemeClr val="accent1">
              <a:alpha val="24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48E092-4AD9-47F7-BF90-A5622C38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77" y="154594"/>
            <a:ext cx="4905676" cy="294571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449AD-0ACD-45D6-B814-5B1719A1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016" y="57411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E4CD3-B8E4-4B74-8770-BCC6DF34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0" y="2313298"/>
            <a:ext cx="5470975" cy="373505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AB722D-EDF4-4DCC-9650-DA9137BE0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380" y="3296504"/>
            <a:ext cx="3469187" cy="3451555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E0FB19A-FEC8-4FE1-B5EC-051962B89412}"/>
              </a:ext>
            </a:extLst>
          </p:cNvPr>
          <p:cNvCxnSpPr>
            <a:cxnSpLocks/>
          </p:cNvCxnSpPr>
          <p:nvPr/>
        </p:nvCxnSpPr>
        <p:spPr>
          <a:xfrm>
            <a:off x="6259630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45CC87F-4F06-4626-A797-B97CA5025A15}"/>
              </a:ext>
            </a:extLst>
          </p:cNvPr>
          <p:cNvCxnSpPr>
            <a:cxnSpLocks/>
          </p:cNvCxnSpPr>
          <p:nvPr/>
        </p:nvCxnSpPr>
        <p:spPr>
          <a:xfrm>
            <a:off x="6259630" y="3198404"/>
            <a:ext cx="593237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E269235-9E39-4ADC-91E1-A519AF29E816}"/>
              </a:ext>
            </a:extLst>
          </p:cNvPr>
          <p:cNvSpPr/>
          <p:nvPr/>
        </p:nvSpPr>
        <p:spPr>
          <a:xfrm>
            <a:off x="0" y="-1"/>
            <a:ext cx="2974206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9984E-1A05-4C81-94EC-9E5A1233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06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CADF85-A84F-43FB-9096-E1642412F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030" y="3843516"/>
            <a:ext cx="7337970" cy="287554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AB75C3-2CB1-4A98-B71A-6AB47436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64" y="406908"/>
            <a:ext cx="8972436" cy="11547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C10037-A610-41FA-B768-C4D08EA7D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797" y="1844599"/>
            <a:ext cx="8060076" cy="1843238"/>
          </a:xfrm>
          <a:prstGeom prst="rect">
            <a:avLst/>
          </a:prstGeom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25B93AA-4C39-44DA-BE98-3BE5F1E70F54}"/>
              </a:ext>
            </a:extLst>
          </p:cNvPr>
          <p:cNvCxnSpPr>
            <a:cxnSpLocks/>
          </p:cNvCxnSpPr>
          <p:nvPr/>
        </p:nvCxnSpPr>
        <p:spPr>
          <a:xfrm flipH="1">
            <a:off x="2974206" y="3843516"/>
            <a:ext cx="921779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D09DC72-6A7B-452F-A2E3-E810B466CEAB}"/>
              </a:ext>
            </a:extLst>
          </p:cNvPr>
          <p:cNvCxnSpPr>
            <a:cxnSpLocks/>
          </p:cNvCxnSpPr>
          <p:nvPr/>
        </p:nvCxnSpPr>
        <p:spPr>
          <a:xfrm flipV="1">
            <a:off x="2974206" y="1561675"/>
            <a:ext cx="9711891" cy="346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3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4C579D-869D-497C-984B-A0C071E8166F}"/>
              </a:ext>
            </a:extLst>
          </p:cNvPr>
          <p:cNvSpPr/>
          <p:nvPr/>
        </p:nvSpPr>
        <p:spPr>
          <a:xfrm>
            <a:off x="4560872" y="0"/>
            <a:ext cx="7717754" cy="2704700"/>
          </a:xfrm>
          <a:prstGeom prst="rect">
            <a:avLst/>
          </a:prstGeom>
          <a:solidFill>
            <a:schemeClr val="accent1">
              <a:alpha val="3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77074-57FA-4FBC-B131-FC584FA3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073" y="689568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797F48-50E8-44FE-BC61-5AA8E8CD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504" y="2974207"/>
            <a:ext cx="3920495" cy="38656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226454-9137-4CE2-B7E7-94E76D14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745" y="2839453"/>
            <a:ext cx="4130855" cy="40185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31B6A3-B3FE-4672-85B2-FCF2D6A7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4474244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F1ABFE-2E39-4A84-8DE4-85749FAF1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1" y="3460016"/>
            <a:ext cx="4359124" cy="33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5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A1ECE0B-A668-4A09-91E0-D9252E3FB7DB}"/>
              </a:ext>
            </a:extLst>
          </p:cNvPr>
          <p:cNvSpPr/>
          <p:nvPr/>
        </p:nvSpPr>
        <p:spPr>
          <a:xfrm>
            <a:off x="838200" y="1346969"/>
            <a:ext cx="10765205" cy="18389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EA3C-F18E-4A6D-8A82-2294B5CE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0"/>
            <a:ext cx="10515600" cy="1325563"/>
          </a:xfrm>
        </p:spPr>
        <p:txBody>
          <a:bodyPr/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8FF1A-19F3-455C-9BD9-C625780F6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02" y="14492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 в данной выборе имеет место только по определению одного типа одежды, однако после обучения имеется и без того высокая точность предсказания и кластеризация нужна сугубо в исследовательских интересах.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D8E27A6-E723-433E-AE15-1B5DD8DF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8" y="3402383"/>
            <a:ext cx="4622709" cy="317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851AEB-2D75-4A73-B40E-26202E6B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68" y="3489819"/>
            <a:ext cx="5748037" cy="3003056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978A85-B9C0-4D53-BD09-5787F0235D91}"/>
              </a:ext>
            </a:extLst>
          </p:cNvPr>
          <p:cNvCxnSpPr/>
          <p:nvPr/>
        </p:nvCxnSpPr>
        <p:spPr>
          <a:xfrm>
            <a:off x="0" y="1145407"/>
            <a:ext cx="14120261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EC8CB0-E3AB-4071-8F99-3F308606FC57}"/>
              </a:ext>
            </a:extLst>
          </p:cNvPr>
          <p:cNvSpPr/>
          <p:nvPr/>
        </p:nvSpPr>
        <p:spPr>
          <a:xfrm>
            <a:off x="335038" y="2159624"/>
            <a:ext cx="3631131" cy="3350839"/>
          </a:xfrm>
          <a:prstGeom prst="rect">
            <a:avLst/>
          </a:pr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CC007D-8224-40F7-9739-AD8C1D3C8AD6}"/>
              </a:ext>
            </a:extLst>
          </p:cNvPr>
          <p:cNvSpPr/>
          <p:nvPr/>
        </p:nvSpPr>
        <p:spPr>
          <a:xfrm>
            <a:off x="6237171" y="385011"/>
            <a:ext cx="3881388" cy="762803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DB8C3-26EC-4231-B2D4-1A3BAFD5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469" y="101383"/>
            <a:ext cx="311794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782E3-E917-49BA-9332-AC49AE16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14" y="2557913"/>
            <a:ext cx="3862138" cy="449206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Выбросов в данной выборке нет, все данные приведены к единому виду и не превышают заданные параметры.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540102D1-9BE0-44FC-AE0C-04C25DD7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25" y="2034496"/>
            <a:ext cx="7610375" cy="383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7BF6BD-5315-4541-A435-1B3E5A918246}"/>
              </a:ext>
            </a:extLst>
          </p:cNvPr>
          <p:cNvSpPr/>
          <p:nvPr/>
        </p:nvSpPr>
        <p:spPr>
          <a:xfrm>
            <a:off x="4526280" y="-1"/>
            <a:ext cx="45719" cy="7295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FE23E45-7B26-4775-8A57-943375B38F90}"/>
              </a:ext>
            </a:extLst>
          </p:cNvPr>
          <p:cNvSpPr/>
          <p:nvPr/>
        </p:nvSpPr>
        <p:spPr>
          <a:xfrm>
            <a:off x="0" y="1426946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79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82AF69C-EA81-42E8-B78C-128BA6B97CC5}"/>
              </a:ext>
            </a:extLst>
          </p:cNvPr>
          <p:cNvSpPr/>
          <p:nvPr/>
        </p:nvSpPr>
        <p:spPr>
          <a:xfrm>
            <a:off x="7679665" y="1959451"/>
            <a:ext cx="4176746" cy="3920043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23267ED-1512-4DA1-8038-9A8F5BD314ED}"/>
              </a:ext>
            </a:extLst>
          </p:cNvPr>
          <p:cNvSpPr/>
          <p:nvPr/>
        </p:nvSpPr>
        <p:spPr>
          <a:xfrm>
            <a:off x="0" y="0"/>
            <a:ext cx="12192000" cy="1606964"/>
          </a:xfrm>
          <a:prstGeom prst="rect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58C4B-5F19-4CD0-AFE7-A37271751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19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systems design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192233-7C75-4B80-9806-2AC9947D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60" y="1888365"/>
            <a:ext cx="6625884" cy="4895857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475BEB3-009D-4A00-8920-C2CC66D1A98F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0" cy="6858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23B1625-DF54-4382-A262-49E9CC1DEAFC}"/>
              </a:ext>
            </a:extLst>
          </p:cNvPr>
          <p:cNvCxnSpPr>
            <a:cxnSpLocks/>
          </p:cNvCxnSpPr>
          <p:nvPr/>
        </p:nvCxnSpPr>
        <p:spPr>
          <a:xfrm>
            <a:off x="7276699" y="24063"/>
            <a:ext cx="67377" cy="6833937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79BEB38-2D64-4D5A-9E77-74C9A3A2D2CF}"/>
              </a:ext>
            </a:extLst>
          </p:cNvPr>
          <p:cNvCxnSpPr/>
          <p:nvPr/>
        </p:nvCxnSpPr>
        <p:spPr>
          <a:xfrm>
            <a:off x="0" y="6858000"/>
            <a:ext cx="7344076" cy="0"/>
          </a:xfrm>
          <a:prstGeom prst="line">
            <a:avLst/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D8E82D-D7D9-46DE-8DFC-DE504F8226DC}"/>
              </a:ext>
            </a:extLst>
          </p:cNvPr>
          <p:cNvSpPr txBox="1"/>
          <p:nvPr/>
        </p:nvSpPr>
        <p:spPr>
          <a:xfrm>
            <a:off x="7894040" y="2259007"/>
            <a:ext cx="382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служит для обучения, в практическом применении можно распознавать одежду, преобразовывая снимки под модель, а также оптимизация самих алгоритмов на основе этой модели в силу ее низкой фактической точности. Оптимизируя алгоритмы, точность повысится, но носит исследовательский интерес.</a:t>
            </a:r>
          </a:p>
        </p:txBody>
      </p:sp>
    </p:spTree>
    <p:extLst>
      <p:ext uri="{BB962C8B-B14F-4D97-AF65-F5344CB8AC3E}">
        <p14:creationId xmlns:p14="http://schemas.microsoft.com/office/powerpoint/2010/main" val="28304054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125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Курсовая работа ФКИИ Датасет одежды</vt:lpstr>
      <vt:lpstr>Описание датасета</vt:lpstr>
      <vt:lpstr>Статистика</vt:lpstr>
      <vt:lpstr>м о д е л ь</vt:lpstr>
      <vt:lpstr>Результаты</vt:lpstr>
      <vt:lpstr>Кластеризация</vt:lpstr>
      <vt:lpstr>Выбросы</vt:lpstr>
      <vt:lpstr>ML systems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ФКИИ Датасет одежды</dc:title>
  <dc:creator>Shadow Fiend</dc:creator>
  <cp:lastModifiedBy>Shadow Fiend</cp:lastModifiedBy>
  <cp:revision>14</cp:revision>
  <dcterms:created xsi:type="dcterms:W3CDTF">2024-12-23T09:39:43Z</dcterms:created>
  <dcterms:modified xsi:type="dcterms:W3CDTF">2024-12-23T13:10:25Z</dcterms:modified>
</cp:coreProperties>
</file>