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9" r:id="rId5"/>
    <p:sldId id="258" r:id="rId6"/>
    <p:sldId id="256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6421281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85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0" y="-138545"/>
              <a:ext cx="12192000" cy="69965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138545"/>
                <a:ext cx="12192000" cy="69965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528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1489322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4c13c77d-b279-4390-aa77-36c09ac57287}">
  <we:reference id="WA200003233" version="2.0.0.3" store="pt-BR" storeType="OMEX"/>
  <we:alternateReferences/>
  <we:properties>
    <we:property name="Microsoft.Office.CampaignId" value="&quot;none&quot;"/>
    <we:property name="reportUrl" value="&quot;/groups/me/reports/41b7b749-46cc-47d4-ba41-607eb5b9d2b6/43e3f9e8e34bfdb9ee9e?bookmarkGuid=2e7bca82-da1f-4f6b-9352-b771c0b62ce3&amp;bookmarkUsage=1&amp;ctid=83fa3413-73f7-4f31-bb3c-0ee3685e2160&amp;fromEntryPoint=export&quot;"/>
    <we:property name="reportState" value="&quot;CONNECTED&quot;"/>
    <we:property name="artifactViewState" value="&quot;live&quot;"/>
    <we:property name="reportEmbeddedTime" value="&quot;2025-10-24T19:30:44.128Z&quot;"/>
    <we:property name="creatorSessionId" value="&quot;07d8055f-357d-46b0-a562-91bab8ba9204&quot;"/>
    <we:property name="creatorUserId" value="&quot;1003200540FFB38D&quot;"/>
    <we:property name="creatorTenantId" value="&quot;83fa3413-73f7-4f31-bb3c-0ee3685e2160&quot;"/>
    <we:property name="pageDisplayName" value="&quot;Relat1&quot;"/>
    <we:property name="pageName" value="&quot;43e3f9e8e34bfdb9ee9e&quot;"/>
    <we:property name="reportName" value="&quot;Relat_Fin_2013-2014&quot;"/>
    <we:property name="isVisualContainerHeaderHidden" value="false"/>
    <we:property name="isFiltersActionButtonVisible" value="true"/>
    <we:property name="initialStateBookmark" value="&quot;H4sIAAAAAAAAA+1YS2/bOBD+KwEvvTgLvRxbuTlOggZJ2yAJsodFUIzIkcxCFl2KysYN9N93KEpu7Sj1rrdFnwcD1HA48/HjzHDoRyZkuchh+RrmyA7ZWSEkB6H0ns8GrHDCozdvzl9Nrs7fvp68OiGxWhipipIdPjIDOkNzK8sKcmuChH/dDRjk+SVk9iuFvMQBW6AuVQG5/IBOmaaMrrAeMHxY5EqDNXltwKA1e0/q9E2+/T9C8gjcyHu8Rm6cNAoxTGMcYxglqUhixBhJrXQKDbJeFWu6cT9VhQFZkBsrGyXBcOgno9QbhmMcIecQW3kqc9OqJMuTh4Wm3dGelwvLypSwZkoTXTlrdqGxdKAf2VTl1bwZnazJr1WlOV5h2kwVRpolWUplAQWXlpSaCLnUiuhqZmgoKm4a8Uz9PdVITgU79OrBCsdE3NNqkm6CmGSZxgxM+3nyVRBeQ45OeFoV7fF4T+HekaSURZa3x//xJG7cLoQqKjOdgTY2wJJ3dJKWd1qmtEB9tGyoP5a6i4FgsIH8W263vutilHTffRKFbZA49F8+Ku5qOxUdpKORiGJfJGkcRlEcB6Pf4bvzefo7hC+Q7o8Zvf63jt6RiOPhMIqGo3QswB/CMPK3Ru/3FzU9RW/w3SXb53C8lKhB89nyAu8xf4pnNf90qkNxC1q6i7zBvuOe2lZkZYytbfPYtghW7RM87fh9JWFP4J4AA85UuxV2oyX1JkZjDztbc5vnVUmRiMKdVG+ab0+fX4Vel9ThOI0C/yABHAdhLCCC4H8k9c/M3aRQuwRlmUuOei0M2RypGbeDDKmztYuI24XDJ7H8yP/66LZrtulSOtVq3ixrd2rLxIqMC0V1w27yBpIc3w4jEJyPDvZDKtz7URLG+xBgvM8j7nH0ReRHES13gD17yfw5ozRqLxN6aHRF+myj+pX//r7pTpOAbpRDxys5vYW8at4lZPNCGkfMoxOTXuD50YXVtIFrf3aNPaYe9uZKNPxiE7i95l4cQSn5C1bXztyzHYC/2QH8/EH+bJ+xOqJfgQWb2hz4DMVpk4LH7gF+ZnDuKJDC4io5OTsTrkOYLwhG2fUL3de5LGyxsA5S899biV3SuTfJBuxKZjPzTEZ0CdbcC+v/Ntgp5rLES6jtE75HL3EeJH6Y+l7zBP9sETT4YBL1sH4Zt5766qKqTLkAjpdQYE96U1pDIVBsSfHmLw3WOCE0krjbssD+0bEqCHX9D4Iq6WN0EQAA&quot;"/>
    <we:property name="bookmark" value="&quot;H4sIAAAAAAAAA+1Y32/bNhD+VwK+9MUZ9IOyrLylToIFC4agCbKHIRhO5ElmIYsaRWXxAv/vO4qyWztKs3kb2rV7MEAdj8fvPt4dj35iUrVNBasfYYnshF3WUgmQ2hyFbMJqL5wJ5AUGeZ4JKafFNMhlQbO6sUrXLTt5YhZMifZOtR1UzhIJf76fMKiqayjdVwFVixPWoGl1DZX6Hb0yTVnT4XrC8LGptAFn8saCRWf2gdTpmyCE38W0IwirHvAGhfVSHmNcZDjDmOeFzDPEDEmt9Qo9slEVZ7rffq5rC6qmbZwszaMkCfO0CJJ4hikKAZmTF6qyg0q+On9sDHlHPq8aR86csJbaEGsV670w2HrQT2yuq27Zj8535De6MwLfYdFP1VbZFVkqVA21UI6UNRFybTTR1c/QUHbC9uKF/m1ukDaV7CRYT7Y4TuUDrSbpPojTsjRYgh0+z/8VhDdQoRdedPVwPMFzuPckaVVdVsPxfziJW++F1HVn5wsw1gVY/p5O0vFOy7SRaN6ueurPlNnEQDTZQ/453V3fb2KUdN9/FIVDkHj0/3xU3K/dFJ8WaSp5Fsq8yGLOsyxK/w/fg88zPCB8gXT/m9Ebfu7oTWWWJQnnSVrMJIQJJDx8NXq/vKgZKXqTLy7ZPoXje4UGjFisrvABq+d4tvPPpzYo7sAof5H32A/0aehItsbYjptnrkVwah/hGca/dgqOJB5JsOBNDa6wW6OoN7EGR9h5NbdF1bUUiSj9SY2m+evp863Q65M6nhU8Cqc54CyKMwkcor+R1F8zd6e1PiQo20oJNDthyJZIzbgblEidrVtE3DYen8L2A/+7o7tNs02X0oXRy37Z4KkrE1syrjTVDefkLeQV/pJwkEKk0+OYCvcxz+PsGCLMjgUXgcBQ8pBzWu4BB+6S+WlBaTRcJvTe2BTpy73q1/75+2ZzmgR0rxx6XmnTO6i6/l1CNq+U9cQ8eTHpRUHIr5ymC1z3c2vcMY2wt9Sy5xf7wB019+YttEq8Yeu1N/diBxDudwBff5C/2Gdsj+hbYMGltgCxQHnRp+CZf4dfWlx6CpR0uFpBm11K3yEsG4LRbvqFzdcPqnbFwm1Q2L/eShySzqNJNmHvVLmwL2TEJsH6e2H3Twc3xXyWBDm1fTIM6CUuojyMizDon+CfLIIWH22uH3cv42GnsbqoO9s2IPAaahxJb0prqCXKV1K8/0tjm+Dr9R8pIvHpSxEAAA==&quot;"/>
    <we:property name="datasetId" value="&quot;edfa322d-5184-4262-b6d0-badf2022c112&quot;"/>
    <we:property name="embedUrl" value="&quot;/reportEmbed?reportId=41b7b749-46cc-47d4-ba41-607eb5b9d2b6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backgroundColor" value="&quot;#000000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16e8805-4c68-437f-9d9d-f4bbe7607d61}">
  <we:reference id="WA200003233" version="2.0.0.3" store="pt-BR" storeType="OMEX"/>
  <we:alternateReferences/>
  <we:properties>
    <we:property name="Microsoft.Office.CampaignId" value="&quot;none&quot;"/>
    <we:property name="reportUrl" value="&quot;/groups/me/reports/41b7b749-46cc-47d4-ba41-607eb5b9d2b6/c2398e70548e50faaa00?bookmarkGuid=7e90e56a-9500-41d5-b6b1-f2ef5f9e1475&amp;bookmarkUsage=1&amp;ctid=83fa3413-73f7-4f31-bb3c-0ee3685e2160&amp;fromEntryPoint=export&quot;"/>
    <we:property name="reportState" value="&quot;CONNECTED&quot;"/>
    <we:property name="artifactViewState" value="&quot;live&quot;"/>
    <we:property name="reportEmbeddedTime" value="&quot;2025-10-24T19:26:48.428Z&quot;"/>
    <we:property name="creatorSessionId" value="&quot;49901c9e-f5e3-4764-a9db-b6651dbb5974&quot;"/>
    <we:property name="creatorUserId" value="&quot;1003200540FFB38D&quot;"/>
    <we:property name="creatorTenantId" value="&quot;83fa3413-73f7-4f31-bb3c-0ee3685e2160&quot;"/>
    <we:property name="pageDisplayName" value="&quot;Relat2&quot;"/>
    <we:property name="pageName" value="&quot;c2398e70548e50faaa00&quot;"/>
    <we:property name="reportName" value="&quot;Relat_Fin_2013-2014&quot;"/>
    <we:property name="isVisualContainerHeaderHidden" value="false"/>
    <we:property name="isFiltersActionButtonVisible" value="true"/>
    <we:property name="initialStateBookmark" value="&quot;H4sIAAAAAAAAA+1Y3W7TMBR+lck33FTISZqk3V1XhkAwmCjsBk3oxD7pjDy7OM5YmfpCvAYvhn+ywbb+SNMQVeHOPufk+Ds/PvmSK8JFM5MwfwPnSPbJS8UFA67NXkJ6REXhwdu3r45G7159ejM6OnRiPbNCq4bsXxELZor2RDQtSO/CCT+e9ghIeQxTv6tBNtgjMzSNViDFN4zGTmVNi4sewcuZ1Aa8y4kFi97thTN3e3d28jRzJwKz4gInyGyUsjQbDrCkeX+AOa0BgFJn1kSDgGypiXcdjh9rZUEod4yXYZXlaVEOhjVL0hxpH6H08lpI25lU88PLmXHRuZjnM5+VscM61calS5IQhcEmgr4iYy3b87A6vCWf6NYwfId1UCkr7Nx5qoUCxYRPysIl5Nhol66gGetWWTMP4jP9dWzQHcrJPl30bnCM+IV72knvghhNpwanYLvt4R9B6Ja1sEH6vFVdfeh9vKdO0gg1lV39f5XifQyDa9Xa8RkY6zus+uxK6RPvHtOGozmYh9w/E+a6CdLeHeh/Nd7F6XWXOovPv/Vh1yYR/uP3xenCq6qqTtOijzznNS94yZM029jAW9g4yYMa/YVAA4adzV/jBcr70G7091XXgE7AiDiCQhgPDK8bojfOyK2In/nh5s1+w9Otv7QC9jjucbAQXXWhkJHSa2//uim0y3k5+vG9WZKYjWOGybZxVwJ57OOlA2fzPd7lzHYdt9tBdu0Tp2ffcYRiSDkdMo51AcOcpQ+fnructuXTaOOla6RgaG5dM3KOjjn6hT8lJHYWwQmMes2DGkPer8hr4WoRfZ+AbL3bJwfQCPbEIVqEUq6kCsldqrD7NVrJR0Lymn9kisX77ThRVZZZBQnPaVbkecIqD2dtz1q8tJW+vP1u8N4oR1aXeb+kbEhL911RFNvOtSYgsXkEjs7A8K1m5ysCjcOhwoJSWhWM0oQNEyz7AFteuA9K2GZvoiX/F6q3LtpYwmLA+yxNEsjTPMsGFLL+5rv3/0P9UWfAat68Vc20chT8ve/08PpYRoF0a5sZMDwGhUuokOsWUNzXZy0dCr/aSDjEVUxUchN/8j/gbsjTYvETq7dNkwwUAAA=&quot;"/>
    <we:property name="bookmark" value="&quot;H4sIAAAAAAAAA+1YyW7bMBD9lYCXXoyCkizJzi1xUrRAWgR1m0uRw4gcOQwY0qWoNG7gH+pv9MfKRUmzeAGCFDGc3qiZ0fDNwtGjrgkXzVTC7BNcINklHxQXDLg2OwnpERWFLIcEkENN2ZByWiUlZ06rp1Zo1ZDda2LBTNCeiKYF6T054bfTHgEpj2Hin2qQDfbIFE2jFUjxE6OxU1nT4rxH8GoqtQHvcmzBond76czds4OQvM3cjsCsuMQxMhulLM2GAyxp3h9gTmsAoNSZNdEgIFto4l2H7UdaWRDKbeNlWGV5WpSDYc2SNEfaRyi9vBbSdibV7PBqalx0LubZ1Cdn5LBOtHFZkyREYbCJoK/JSMv2IqwO78nHujUMP2MdVMoKO3OeaqFAMeGTMncJOTbapStoRrpV1syC+Ez/GBl0m3KyS+e9Wxx7/NK97aQPQexNJgYnYLvHw3+C0C1rYYP0Xau6+tDHeE+dpBFqIrv6/y3FlxgG16q1ozMw1ndYde5K6RPvXtOGo9mfhdwfCHPTBGnvAfQXjXd+etOlzuL8Th92bRLhP39fnM69qqrqNC36yHNe84KXPEmztQ28gY2TPKnR3ws0YNjZ7AgvUT6Gdqt/rLoBdAJGxBEUwnhieN0svXVG7kV84IebN7uDp1t/bwXscNzhYCG66kIhe0qvPP2rptA25+Xj71/NgsSsHTNMto07EshjHy8cOOvP8TZntuu47Q6ya584PfuOIxSe4AwZx7qAYc7Sp0/PbU7b4mm09tA1UjA0944ZuUDHHP3C7xISO43gBEa95kGNIe/X5Ei4WkTfJyBb7/bNPjSCvXGI5qGUS6lC8pAqbH+NlvKRkLzmlUyxeL4dJ6rKMqsg4TnNijxPWOXhrOxZi1e20lf3vw3eG+XI6jLvl/5SVLp7RVFsOtcag8TmGTg6A8M3mp0vCTQOhwoLSmlVMEoTNkyw7ANseOG+KmGbnbGW/DVUb1W0sYTFgPdZmiSQp3mWDShk/fVn7/9F/VlnwHLevFHNtHQUvNw9PXw+FlEg3dpmCgyPQeECKuS6BRT39VlJh8KvtlsyNJ//AfDYo6bjEwAA&quot;"/>
    <we:property name="datasetId" value="&quot;edfa322d-5184-4262-b6d0-badf2022c112&quot;"/>
    <we:property name="embedUrl" value="&quot;/reportEmbed?reportId=41b7b749-46cc-47d4-ba41-607eb5b9d2b6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backgroundColor" value="&quot;#000000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64520fbb-d4c3-49ad-8279-6ee7cadce237}">
  <we:reference id="WA200003233" version="2.0.0.3" store="pt-BR" storeType="OMEX"/>
  <we:alternateReferences/>
  <we:properties>
    <we:property name="Microsoft.Office.CampaignId" value="&quot;none&quot;"/>
    <we:property name="reportUrl" value="&quot;/groups/me/reports/41b7b749-46cc-47d4-ba41-607eb5b9d2b6/a666d83a06370c6e3231?bookmarkGuid=e3e3f24d-b8e0-494b-a0ab-beced29b4dbe&amp;bookmarkUsage=1&amp;ctid=83fa3413-73f7-4f31-bb3c-0ee3685e2160&amp;fromEntryPoint=export&quot;"/>
    <we:property name="reportState" value="&quot;CONNECTED&quot;"/>
    <we:property name="artifactViewState" value="&quot;live&quot;"/>
    <we:property name="reportEmbeddedTime" value="&quot;2025-10-24T19:22:03.258Z&quot;"/>
    <we:property name="creatorSessionId" value="&quot;9473b1a2-f308-4f8b-a8e2-5af7837e224f&quot;"/>
    <we:property name="creatorUserId" value="&quot;1003200540FFB38D&quot;"/>
    <we:property name="creatorTenantId" value="&quot;83fa3413-73f7-4f31-bb3c-0ee3685e2160&quot;"/>
    <we:property name="pageDisplayName" value="&quot;Relat3&quot;"/>
    <we:property name="pageName" value="&quot;a666d83a06370c6e3231&quot;"/>
    <we:property name="reportName" value="&quot;Relat_Fin_2013-2014&quot;"/>
    <we:property name="isVisualContainerHeaderHidden" value="false"/>
    <we:property name="isFiltersActionButtonVisible" value="true"/>
    <we:property name="initialStateBookmark" value="&quot;H4sIAAAAAAAAA+1X227bMAz9lUIvfQkGO44dp29p2mFDr2i2vgzBwEh0qkKRPFnOkgX59+mSXpMsaNF1WzE/2RRBHh0eUvKcMF6VAmanMEayRz5KxikwpXdi0iAyGPfPzo5OuhdHX0+7J4fWrErDlazI3pwY0CM0l7yqQbgQ1vhl0CAgxDmM3FcBosIGKVFXSoLgPzA42yWja1w0CE5LoTS4kH0DBl3YiXW33zZ3/C6xGYEaPsE+UhOskGUZyxOIsqQd0QyTZuLwVsHBI1vr4kL79D0lDXBp0zhblCIWSRRFeU4hbyZ5O/gWXJily3B2OC213Z3d86x0rHTZBCRFRvwWNFYB8Zx84KhB06vZMU5QOMvh+vXVpXOtLFNmdgmaB0ZUrSmuOgb7BRZ+SRpubDSLV1pI3LG7sMwua3obzCK9SWDNB45r53YPz/L9W81hh+EOAwMh1HIrpCuV/75S33sabQRG9qLFwFoqLkdiWdw7nj8FrirBKWonneG1rZFndIxWOu7FZfHElgEcx7CumF9Gz/ucHHNbixD7EkTtwu7uQ8XprkVkn4HDpTRDvT/z4Q64vhFM3NhUgzdbo8Xgpm1svOt7jeHJqzxDb58FKwprS2IcIgxpnHYwS1Mad9q+v3+pWYNTM1TTB6L10Yo0py2aYNzptFgUt6MkY1unRc/uYaS0Ha5iZWD0lKjH8pnU3eOpp2pp9GxNgza2T63uaKRxFNhfQfJSCPsgMBjf13LZm9HfC/ez5Kba6SvBtmPeOgPHUD7U0ob+XColzLCXl0boiCJvQYI5Rgm08rSTNpu08/wT71WKYV8Lbp4intfouT6OxijNcw5FpmRtelegzWNdbDjFmo9PsT/K+8YD5rcI+I7nIOA4xhiyYafIsZ3mzYiyePuV7f8Qfkoj/UsTzWti3eVS1aYqgeI5SFxzybT0g2TItlw0/V8M8UksA3wott1M3b/N7bV0sfgJ8ePXX2cNAAA=&quot;"/>
    <we:property name="bookmark" value="&quot;H4sIAAAAAAAAA+1XTW8aMRD9K9FeekGVzbLLkltCUrVSVEWlzaXiMNizG0fG3nq9FIr47/UH+QSKEqVpG5WTd2Y0fn7zZmyWCRdNLWHxEaaYHCYfFBcMuDYHNOkkKhrzDAhSymk2yXivRwglA+fVtRVaNcnhMrFgKrQXomlB+kzO+HXcSUDKc6j8VwmywU5So2m0Ail+YAx2LmtaXHUSnNdSG/ApRxYs+rQzF+6+HQT6NnU7ArNihiNkNlohz3NepEDytE9Yjmk39bCbGBCQbQ3xqcP2Q60sCOW28TaSIZYpIaQoGBTdtOjH2FJIuw6ZLE7ntXGnc2de1J6cIz4DxZAn4QgGm4h4mbwXaMCwy8UZzlB6y+l2/6br3GjHlF1cgBGREd0ahpuB0f4Jy+BSVliXzeFVDpLw7K4cs+vS3iRzSK83cOYTz7UPu4Nnvf7WCjjgeMDBQky1PkpypHT4vtTfhwZdBp4cktXYWRqhKrku7i3PnyNXjRQMjZfO5MrVKDA6RScdv/C7BGLrCE5g9Gse3Bh4XyZnwtUi5r4A2fq0b46hEeyNQ+R+Y49LG47meBHSnQhzLRja2VWDV1uj1fi6bVy+qzuNEchrAkOvnwUnCmdLKU4QJoxmA8yzjNFBP/T3LzVrcW4nen5PtCFbmRWsx1Kkg0GPE9onac73TouhO0OljZuxcmNgDLVsp+qJ1N3haahbZc1iS4N29k+to6oyWEX2N5A8F8IRSIzGd61a9yb5e+F+UcI2ByMt+X7Me2fgFOr7WtrRn2ulxBn2/NKIHVEWPUixQJJCr8gGWbfLBk+/8V6kGG5ZCvsY8bxEz42wmqKyT7kUuVatHV6CsQ91seMW6z68xf4o7zsvmN8i4Fueo4ApRQr5ZFAW2M+KLmGc7n+y/R/Cj2mkf2miBU1se1zq1jY1MDwHhVsemY5+UBz5nodm+Bdz88xcrX4C7KSF9j4NAAA=&quot;"/>
    <we:property name="datasetId" value="&quot;edfa322d-5184-4262-b6d0-badf2022c112&quot;"/>
    <we:property name="embedUrl" value="&quot;/reportEmbed?reportId=41b7b749-46cc-47d4-ba41-607eb5b9d2b6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backgroundColor" value="&quot;#000000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Patricia Valeria</cp:lastModifiedBy>
  <cp:revision>3</cp:revision>
  <dcterms:created xsi:type="dcterms:W3CDTF">2018-06-07T21:39:02Z</dcterms:created>
  <dcterms:modified xsi:type="dcterms:W3CDTF">2025-10-24T19:35:03Z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