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0CD5-F8E8-474A-9EB2-CCE324CAB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89EC-8C56-4BD1-B098-6DC7B5395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50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0CD5-F8E8-474A-9EB2-CCE324CAB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89EC-8C56-4BD1-B098-6DC7B5395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20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0CD5-F8E8-474A-9EB2-CCE324CAB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89EC-8C56-4BD1-B098-6DC7B5395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79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0CD5-F8E8-474A-9EB2-CCE324CAB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89EC-8C56-4BD1-B098-6DC7B5395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29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0CD5-F8E8-474A-9EB2-CCE324CAB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89EC-8C56-4BD1-B098-6DC7B5395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051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0CD5-F8E8-474A-9EB2-CCE324CAB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89EC-8C56-4BD1-B098-6DC7B5395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284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0CD5-F8E8-474A-9EB2-CCE324CAB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89EC-8C56-4BD1-B098-6DC7B5395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677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0CD5-F8E8-474A-9EB2-CCE324CAB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89EC-8C56-4BD1-B098-6DC7B5395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59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0CD5-F8E8-474A-9EB2-CCE324CAB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89EC-8C56-4BD1-B098-6DC7B5395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520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0CD5-F8E8-474A-9EB2-CCE324CAB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89EC-8C56-4BD1-B098-6DC7B5395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73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0CD5-F8E8-474A-9EB2-CCE324CAB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89EC-8C56-4BD1-B098-6DC7B5395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898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0CD5-F8E8-474A-9EB2-CCE324CAB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389EC-8C56-4BD1-B098-6DC7B5395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359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Eltűntállat-kereső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Cserháti Máté, Kosik Alex</a:t>
            </a:r>
          </a:p>
          <a:p>
            <a:r>
              <a:rPr lang="hu-HU" dirty="0" smtClean="0"/>
              <a:t>2024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44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Profil módosítások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9296"/>
            <a:ext cx="10058400" cy="47986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32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64824" y="2766218"/>
            <a:ext cx="5662352" cy="1325563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97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Kezdőoldal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6" y="2055813"/>
            <a:ext cx="4964083" cy="29398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53" y="1959076"/>
            <a:ext cx="4836322" cy="294642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7" name="Szövegdoboz 6"/>
          <p:cNvSpPr txBox="1"/>
          <p:nvPr/>
        </p:nvSpPr>
        <p:spPr>
          <a:xfrm>
            <a:off x="7034253" y="1455550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Sötét mód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92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Publikus posztok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938294"/>
            <a:ext cx="5167745" cy="29814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05" y="1940372"/>
            <a:ext cx="5448993" cy="29793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Szövegdoboz 6"/>
          <p:cNvSpPr txBox="1"/>
          <p:nvPr/>
        </p:nvSpPr>
        <p:spPr>
          <a:xfrm>
            <a:off x="7747462" y="1321356"/>
            <a:ext cx="313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Szűrés és rendezés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693323" y="5130857"/>
            <a:ext cx="8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Lapozó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65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Állat adatlap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34660"/>
            <a:ext cx="10058400" cy="5183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43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Belépés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335876"/>
            <a:ext cx="5386647" cy="31337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24" y="579457"/>
            <a:ext cx="4621876" cy="29675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91" y="4089861"/>
            <a:ext cx="3582785" cy="24691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Szövegdoboz 7"/>
          <p:cNvSpPr txBox="1"/>
          <p:nvPr/>
        </p:nvSpPr>
        <p:spPr>
          <a:xfrm>
            <a:off x="152401" y="1878589"/>
            <a:ext cx="12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Regisztráció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7065819" y="123387"/>
            <a:ext cx="14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Bejelentkezés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7165525" y="3652697"/>
            <a:ext cx="20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Email </a:t>
            </a:r>
            <a:r>
              <a:rPr lang="hu-HU" dirty="0" smtClean="0"/>
              <a:t>visszaigazolás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92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Főoldal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8087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41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71995" y="365125"/>
            <a:ext cx="5579225" cy="1325563"/>
          </a:xfrm>
        </p:spPr>
        <p:txBody>
          <a:bodyPr/>
          <a:lstStyle/>
          <a:p>
            <a:r>
              <a:rPr lang="hu-HU" dirty="0" smtClean="0"/>
              <a:t>Posztok feltöltése/megtekintése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5" y="2239328"/>
            <a:ext cx="5868785" cy="36245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15" y="365125"/>
            <a:ext cx="5660967" cy="335145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Szövegdoboz 6"/>
          <p:cNvSpPr txBox="1"/>
          <p:nvPr/>
        </p:nvSpPr>
        <p:spPr>
          <a:xfrm>
            <a:off x="8408863" y="3866951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Saját posztok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32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Saját poszt szerkesztése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47358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95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Chat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8" y="2055813"/>
            <a:ext cx="5304905" cy="34740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83" y="698269"/>
            <a:ext cx="5047212" cy="31645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Szövegdoboz 6"/>
          <p:cNvSpPr txBox="1"/>
          <p:nvPr/>
        </p:nvSpPr>
        <p:spPr>
          <a:xfrm>
            <a:off x="8246226" y="4011255"/>
            <a:ext cx="263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Chat beállítási </a:t>
            </a:r>
            <a:r>
              <a:rPr lang="hu-HU" dirty="0" smtClean="0"/>
              <a:t>lehetőségei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57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</Words>
  <Application>Microsoft Office PowerPoint</Application>
  <PresentationFormat>Szélesvásznú</PresentationFormat>
  <Paragraphs>21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Eltűntállat-kereső</vt:lpstr>
      <vt:lpstr>Kezdőoldal</vt:lpstr>
      <vt:lpstr>Publikus posztok</vt:lpstr>
      <vt:lpstr>Állat adatlap</vt:lpstr>
      <vt:lpstr>Belépés</vt:lpstr>
      <vt:lpstr>Főoldal</vt:lpstr>
      <vt:lpstr>Posztok feltöltése/megtekintése</vt:lpstr>
      <vt:lpstr>Saját poszt szerkesztése</vt:lpstr>
      <vt:lpstr>Chat</vt:lpstr>
      <vt:lpstr>Profil módosítások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Eltűnt állat kereső</dc:title>
  <dc:creator>Kosik Alex</dc:creator>
  <cp:lastModifiedBy>EVA</cp:lastModifiedBy>
  <cp:revision>6</cp:revision>
  <dcterms:created xsi:type="dcterms:W3CDTF">2024-04-08T09:50:40Z</dcterms:created>
  <dcterms:modified xsi:type="dcterms:W3CDTF">2024-04-22T17:50:40Z</dcterms:modified>
</cp:coreProperties>
</file>