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0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3969233"/>
          </a:xfrm>
        </p:spPr>
        <p:txBody>
          <a:bodyPr>
            <a:normAutofit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10-20sec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landscapE</a:t>
            </a:r>
            <a:endParaRPr lang="en-GB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</a:t>
            </a:r>
            <a:r>
              <a:rPr lang="en-GB" sz="2000" i="1" dirty="0" err="1"/>
              <a:t>clientside</a:t>
            </a:r>
            <a:r>
              <a:rPr lang="en-GB" sz="2000" dirty="0"/>
              <a:t> 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406</Words>
  <Application>Microsoft Office PowerPoint</Application>
  <PresentationFormat>Breitbild</PresentationFormat>
  <Paragraphs>67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15</cp:revision>
  <dcterms:created xsi:type="dcterms:W3CDTF">2022-06-21T12:22:17Z</dcterms:created>
  <dcterms:modified xsi:type="dcterms:W3CDTF">2022-06-23T13:51:53Z</dcterms:modified>
</cp:coreProperties>
</file>