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8" r:id="rId7"/>
    <p:sldId id="267" r:id="rId8"/>
    <p:sldId id="266" r:id="rId9"/>
    <p:sldId id="269" r:id="rId10"/>
    <p:sldId id="271" r:id="rId11"/>
    <p:sldId id="27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86877" autoAdjust="0"/>
  </p:normalViewPr>
  <p:slideViewPr>
    <p:cSldViewPr snapToGrid="0">
      <p:cViewPr varScale="1">
        <p:scale>
          <a:sx n="140" d="100"/>
          <a:sy n="140" d="100"/>
        </p:scale>
        <p:origin x="10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C3AE-0E78-4304-A112-2B3C20ABC9A0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C1D6-260A-4710-B14D-B961D3F7EB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AC1D6-260A-4710-B14D-B961D3F7EB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Gabriel Massaro  |  Rinson Mankudiyil  |  Hsaine El Ali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6" y="482702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10297375" cy="415854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Google-like search API Endpoint “/</a:t>
            </a:r>
            <a:r>
              <a:rPr lang="en-GB" sz="2400" i="1" dirty="0"/>
              <a:t>search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ALTER TABLE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allgenes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 ADD FULLTEXT(`description`);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 *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allgenes.gene_id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allgenes.symbol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MATCH(`description`) AGAINST(: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IN BOOLEAN MODE)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Problem: Performance still not optimal (~ 20-30sec per query) when used with count query (pagination)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87685-1861-CB49-97C4-A6D0B79A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53" r="76201" b="46759"/>
          <a:stretch/>
        </p:blipFill>
        <p:spPr>
          <a:xfrm>
            <a:off x="7000566" y="170639"/>
            <a:ext cx="4017237" cy="635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20E6ED-8FBE-C9F0-0E5B-89F2771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6" y="806361"/>
            <a:ext cx="4718549" cy="2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Swagger</a:t>
            </a: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87F5-1618-DB4B-1B3E-BBF44B1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7" y="2472504"/>
            <a:ext cx="9071510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2200" dirty="0"/>
              <a:t>Implementation React </a:t>
            </a:r>
            <a:r>
              <a:rPr lang="en-GB" sz="2200" dirty="0" err="1"/>
              <a:t>aPP</a:t>
            </a:r>
            <a:endParaRPr lang="en-GB" sz="2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Gene overview as list view</a:t>
            </a:r>
          </a:p>
          <a:p>
            <a:r>
              <a:rPr lang="en-GB" sz="2400" i="1" dirty="0"/>
              <a:t>Infinite scroll</a:t>
            </a:r>
            <a:r>
              <a:rPr lang="en-GB" sz="2400" dirty="0"/>
              <a:t> for performance reasons (lazy loading)</a:t>
            </a:r>
          </a:p>
          <a:p>
            <a:r>
              <a:rPr lang="en-GB" sz="2400" dirty="0"/>
              <a:t>Responsive design (optimized for mobile devices)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E2DE4A-340D-6EFB-506C-67207E6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23553"/>
            <a:ext cx="6227064" cy="42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Conclusion of team </a:t>
            </a:r>
            <a:r>
              <a:rPr lang="en-GB" dirty="0" err="1">
                <a:latin typeface="+mn-lt"/>
              </a:rPr>
              <a:t>GENE</a:t>
            </a:r>
            <a:r>
              <a:rPr lang="en-GB" cap="none" dirty="0" err="1">
                <a:latin typeface="+mn-lt"/>
              </a:rPr>
              <a:t>ius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Highlights:</a:t>
            </a:r>
          </a:p>
          <a:p>
            <a:pPr lvl="1"/>
            <a:r>
              <a:rPr lang="en-GB" dirty="0"/>
              <a:t>Custom Styling of the Webapp</a:t>
            </a:r>
          </a:p>
          <a:p>
            <a:pPr lvl="1"/>
            <a:r>
              <a:rPr lang="en-GB" dirty="0"/>
              <a:t>Pagination</a:t>
            </a:r>
          </a:p>
          <a:p>
            <a:pPr lvl="1"/>
            <a:r>
              <a:rPr lang="en-GB" dirty="0"/>
              <a:t>React Webapp optimized for mobile devices</a:t>
            </a:r>
          </a:p>
          <a:p>
            <a:r>
              <a:rPr lang="en-GB" dirty="0"/>
              <a:t>Outlook:</a:t>
            </a:r>
          </a:p>
          <a:p>
            <a:pPr lvl="1"/>
            <a:r>
              <a:rPr lang="en-GB" dirty="0"/>
              <a:t>Planned to do a sprint planning every 2 weeks for continuous releases</a:t>
            </a:r>
          </a:p>
          <a:p>
            <a:pPr lvl="1"/>
            <a:r>
              <a:rPr lang="en-GB" dirty="0"/>
              <a:t>Improve Performance of description search</a:t>
            </a:r>
          </a:p>
          <a:p>
            <a:pPr lvl="1"/>
            <a:r>
              <a:rPr lang="en-GB" dirty="0"/>
              <a:t>Integrate more genes from other data sources</a:t>
            </a:r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/>
          </a:bodyPr>
          <a:lstStyle/>
          <a:p>
            <a:r>
              <a:rPr lang="en-GB" sz="2400" dirty="0"/>
              <a:t>Data overview</a:t>
            </a:r>
          </a:p>
          <a:p>
            <a:r>
              <a:rPr lang="en-GB" sz="2400" dirty="0"/>
              <a:t>System landscape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000" dirty="0"/>
              <a:t>Gene Service (API)</a:t>
            </a:r>
          </a:p>
          <a:p>
            <a:pPr lvl="1"/>
            <a:r>
              <a:rPr lang="en-GB" sz="2000" dirty="0"/>
              <a:t>Gene Webapp (Java </a:t>
            </a:r>
            <a:r>
              <a:rPr lang="en-GB" sz="2000" dirty="0" err="1"/>
              <a:t>PrimeFaces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Gene </a:t>
            </a:r>
            <a:r>
              <a:rPr lang="en-GB" sz="2000" dirty="0" err="1"/>
              <a:t>Reactapp</a:t>
            </a:r>
            <a:r>
              <a:rPr lang="en-GB" sz="2000" dirty="0"/>
              <a:t> (React.JS Webapp)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</a:t>
            </a:r>
            <a:r>
              <a:rPr lang="de-CH" b="1" dirty="0"/>
              <a:t>36.5M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, ~</a:t>
            </a:r>
            <a:r>
              <a:rPr lang="de-CH" b="1" dirty="0"/>
              <a:t>5GB</a:t>
            </a:r>
            <a:r>
              <a:rPr lang="de-CH" dirty="0"/>
              <a:t>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8F09D84-D80B-B811-FF52-5E0BBAB8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08" y="3891341"/>
            <a:ext cx="4684356" cy="27565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8BC56-67A1-24FD-36E7-721BDCA5DCB6}"/>
              </a:ext>
            </a:extLst>
          </p:cNvPr>
          <p:cNvSpPr txBox="1"/>
          <p:nvPr/>
        </p:nvSpPr>
        <p:spPr>
          <a:xfrm>
            <a:off x="3038166" y="3659657"/>
            <a:ext cx="137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 types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64F720-7897-80D8-EA2F-6D23FEA64D25}"/>
              </a:ext>
            </a:extLst>
          </p:cNvPr>
          <p:cNvSpPr txBox="1"/>
          <p:nvPr/>
        </p:nvSpPr>
        <p:spPr>
          <a:xfrm>
            <a:off x="7553762" y="5893308"/>
            <a:ext cx="222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MySQL  -  ERD</a:t>
            </a:r>
          </a:p>
        </p:txBody>
      </p:sp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landscape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304A7A1-A416-D1C2-9890-8338A37B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79892"/>
            <a:ext cx="7731125" cy="2819041"/>
          </a:xfrm>
        </p:spPr>
      </p:pic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Basic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Basic functionality working:</a:t>
            </a:r>
          </a:p>
          <a:p>
            <a:pPr lvl="1"/>
            <a:r>
              <a:rPr lang="en-GB" sz="2400" dirty="0"/>
              <a:t>Searching by ID, symbol and description</a:t>
            </a:r>
          </a:p>
          <a:p>
            <a:pPr lvl="1"/>
            <a:r>
              <a:rPr lang="en-GB" sz="2400" dirty="0"/>
              <a:t>Webapp calling API to retrieve data</a:t>
            </a:r>
          </a:p>
          <a:p>
            <a:pPr lvl="1"/>
            <a:r>
              <a:rPr lang="en-GB" sz="2400" dirty="0"/>
              <a:t>Displaying Gene results in table</a:t>
            </a:r>
          </a:p>
          <a:p>
            <a:pPr lvl="1"/>
            <a:r>
              <a:rPr lang="en-GB" sz="2400" dirty="0"/>
              <a:t>Logging in the API (</a:t>
            </a:r>
            <a:r>
              <a:rPr lang="en-GB" sz="2400" dirty="0" err="1"/>
              <a:t>Logback</a:t>
            </a:r>
            <a:r>
              <a:rPr lang="en-GB" sz="2400" dirty="0"/>
              <a:t>) with </a:t>
            </a:r>
            <a:r>
              <a:rPr lang="en-GB" sz="2400" i="1" dirty="0" err="1"/>
              <a:t>RollingFileAppender</a:t>
            </a:r>
            <a:endParaRPr lang="en-GB" sz="24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C4454-498C-1A3B-6209-B98FA0B4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65" y="4565469"/>
            <a:ext cx="1562193" cy="8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886322" cy="3263206"/>
          </a:xfrm>
        </p:spPr>
        <p:txBody>
          <a:bodyPr>
            <a:normAutofit/>
          </a:bodyPr>
          <a:lstStyle/>
          <a:p>
            <a:r>
              <a:rPr lang="de-CH" sz="2400" dirty="0" err="1"/>
              <a:t>Added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column</a:t>
            </a:r>
            <a:r>
              <a:rPr lang="de-CH" sz="2400" dirty="0"/>
              <a:t> «</a:t>
            </a:r>
            <a:r>
              <a:rPr lang="de-CH" sz="2400" dirty="0" err="1"/>
              <a:t>TaxId</a:t>
            </a:r>
            <a:r>
              <a:rPr lang="de-CH" sz="2400" dirty="0"/>
              <a:t>»</a:t>
            </a:r>
          </a:p>
          <a:p>
            <a:r>
              <a:rPr lang="de-CH" sz="2400" dirty="0"/>
              <a:t>Extended Gene </a:t>
            </a:r>
            <a:r>
              <a:rPr lang="de-CH" sz="2400" dirty="0" err="1"/>
              <a:t>model</a:t>
            </a:r>
            <a:r>
              <a:rPr lang="de-CH" sz="2400" dirty="0"/>
              <a:t> </a:t>
            </a:r>
            <a:r>
              <a:rPr lang="de-CH" sz="2400" dirty="0" err="1"/>
              <a:t>class</a:t>
            </a:r>
            <a:r>
              <a:rPr lang="de-CH" sz="2400" dirty="0"/>
              <a:t> in API and in </a:t>
            </a:r>
            <a:r>
              <a:rPr lang="de-CH" sz="2400" dirty="0" err="1"/>
              <a:t>the</a:t>
            </a:r>
            <a:r>
              <a:rPr lang="de-CH" sz="2400" dirty="0"/>
              <a:t> Webapp </a:t>
            </a:r>
            <a:r>
              <a:rPr lang="de-CH" sz="2400" dirty="0" err="1"/>
              <a:t>with</a:t>
            </a:r>
            <a:r>
              <a:rPr lang="de-CH" sz="2400" dirty="0"/>
              <a:t> additional </a:t>
            </a:r>
            <a:r>
              <a:rPr lang="de-CH" sz="2400" i="1" dirty="0" err="1"/>
              <a:t>taxId</a:t>
            </a:r>
            <a:r>
              <a:rPr lang="de-CH" sz="2400" dirty="0"/>
              <a:t> </a:t>
            </a:r>
            <a:r>
              <a:rPr lang="de-CH" sz="2400" dirty="0" err="1"/>
              <a:t>field</a:t>
            </a:r>
            <a:endParaRPr lang="en-GB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ABC5AA-742D-2E0B-2EEA-FE9214886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3" t="31404" r="61162"/>
          <a:stretch/>
        </p:blipFill>
        <p:spPr>
          <a:xfrm>
            <a:off x="6938554" y="575802"/>
            <a:ext cx="2005569" cy="57063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C26D4B-8AF2-B66D-CAD7-8E0606B37117}"/>
              </a:ext>
            </a:extLst>
          </p:cNvPr>
          <p:cNvSpPr/>
          <p:nvPr/>
        </p:nvSpPr>
        <p:spPr>
          <a:xfrm>
            <a:off x="7162378" y="1317649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Pagination</a:t>
            </a:r>
          </a:p>
          <a:p>
            <a:pPr lvl="1"/>
            <a:r>
              <a:rPr lang="en-GB" sz="2000" i="1" dirty="0"/>
              <a:t>server- </a:t>
            </a:r>
            <a:r>
              <a:rPr lang="en-GB" sz="2000" i="1"/>
              <a:t>and client-side</a:t>
            </a:r>
            <a:r>
              <a:rPr lang="en-GB" sz="2000"/>
              <a:t> </a:t>
            </a:r>
            <a:r>
              <a:rPr lang="en-GB" sz="2000" dirty="0"/>
              <a:t>to improve performance and readability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113613E-4B86-C856-5F54-9B0DCB03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7" y="5059277"/>
            <a:ext cx="104034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http://localhost:9090/geneservice/bysymbol?symbol=dnab&amp;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offset=0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pageSize=10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115926-3211-C185-03F2-140DA7FB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6" t="85472" r="11319"/>
          <a:stretch/>
        </p:blipFill>
        <p:spPr>
          <a:xfrm>
            <a:off x="5730240" y="2714435"/>
            <a:ext cx="5521007" cy="86478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B0632D7-BCA9-F680-609E-591C88E1C25E}"/>
              </a:ext>
            </a:extLst>
          </p:cNvPr>
          <p:cNvSpPr/>
          <p:nvPr/>
        </p:nvSpPr>
        <p:spPr>
          <a:xfrm>
            <a:off x="7658767" y="2969848"/>
            <a:ext cx="1707302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6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custom styling with Bootstrap 5</a:t>
            </a:r>
            <a:r>
              <a:rPr lang="en-GB" sz="2000" dirty="0"/>
              <a:t>: </a:t>
            </a:r>
          </a:p>
          <a:p>
            <a:pPr marL="228600" lvl="1" indent="0">
              <a:buNone/>
            </a:pPr>
            <a:r>
              <a:rPr lang="en-US" sz="2000" dirty="0"/>
              <a:t>HTML, CSS, and JS             UI-framework for creating responsive, mobile-first websites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Bootstrap 5 is Here! | Data Crayon">
            <a:extLst>
              <a:ext uri="{FF2B5EF4-FFF2-40B4-BE49-F238E27FC236}">
                <a16:creationId xmlns:a16="http://schemas.microsoft.com/office/drawing/2014/main" id="{0CF22EBA-0A7B-3AC4-7C4A-C92FED7E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85" y="5368414"/>
            <a:ext cx="2164464" cy="12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51D97A-304B-9405-0565-49E4CF83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23" y="1302314"/>
            <a:ext cx="5045106" cy="42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0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Error Handling</a:t>
            </a:r>
          </a:p>
          <a:p>
            <a:pPr lvl="1"/>
            <a:r>
              <a:rPr lang="en-GB" sz="2200" dirty="0"/>
              <a:t>Health Check Endpoint in the API</a:t>
            </a:r>
          </a:p>
          <a:p>
            <a:pPr lvl="1"/>
            <a:endParaRPr lang="en-GB" sz="2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8B18E2-338F-F766-994C-0909FD78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31" y="6100941"/>
            <a:ext cx="1001075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http://localhost:9090/geneservice/health-check     --&gt;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„OK“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ERROR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5D2AD2-0C35-3F97-0524-36B1446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81" y="2153412"/>
            <a:ext cx="6793163" cy="2869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9B2E01D-B2B3-07AE-C10C-2EC94E993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" t="54538" r="76804" b="37364"/>
          <a:stretch/>
        </p:blipFill>
        <p:spPr>
          <a:xfrm>
            <a:off x="1289051" y="3899662"/>
            <a:ext cx="2352567" cy="3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414</Words>
  <Application>Microsoft Office PowerPoint</Application>
  <PresentationFormat>Breitbild</PresentationFormat>
  <Paragraphs>69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Bahnschrift SemiBold Condensed</vt:lpstr>
      <vt:lpstr>Calibri</vt:lpstr>
      <vt:lpstr>Consolas</vt:lpstr>
      <vt:lpstr>Courier New</vt:lpstr>
      <vt:lpstr>Gill Sans MT</vt:lpstr>
      <vt:lpstr>Paket</vt:lpstr>
      <vt:lpstr>PowerPoint-Präsentation</vt:lpstr>
      <vt:lpstr>Agenda</vt:lpstr>
      <vt:lpstr>Data</vt:lpstr>
      <vt:lpstr>System landscape</vt:lpstr>
      <vt:lpstr>Implementation – Basic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React aPP</vt:lpstr>
      <vt:lpstr>Demo</vt:lpstr>
      <vt:lpstr>Conclusion of team GENEius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Gabriel Massaro</cp:lastModifiedBy>
  <cp:revision>18</cp:revision>
  <dcterms:created xsi:type="dcterms:W3CDTF">2022-06-21T12:22:17Z</dcterms:created>
  <dcterms:modified xsi:type="dcterms:W3CDTF">2022-06-24T11:25:01Z</dcterms:modified>
</cp:coreProperties>
</file>