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67" r:id="rId9"/>
    <p:sldId id="269" r:id="rId10"/>
    <p:sldId id="270" r:id="rId11"/>
    <p:sldId id="27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AE-0E78-4304-A112-2B3C20ABC9A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C1D6-260A-4710-B14D-B961D3F7EB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AC1D6-260A-4710-B14D-B961D3F7EB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23.06.2022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Gabriel Massaro  |  Rinson Mankudiyil  |  Hsaine El Ali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7" y="490777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3969233"/>
          </a:xfrm>
        </p:spPr>
        <p:txBody>
          <a:bodyPr>
            <a:normAutofit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optimal (~ 10-20sec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29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  <a:p>
            <a:r>
              <a:rPr lang="en-GB" sz="2400" dirty="0"/>
              <a:t>Responsive design (optimized for mobile devices)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Conclusion of team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Highlights:</a:t>
            </a:r>
          </a:p>
          <a:p>
            <a:pPr lvl="1"/>
            <a:r>
              <a:rPr lang="en-GB" dirty="0"/>
              <a:t>Custom Styling of the Webapp</a:t>
            </a:r>
          </a:p>
          <a:p>
            <a:pPr lvl="1"/>
            <a:r>
              <a:rPr lang="en-GB" dirty="0"/>
              <a:t>Pagination</a:t>
            </a:r>
          </a:p>
          <a:p>
            <a:pPr lvl="1"/>
            <a:r>
              <a:rPr lang="en-GB" dirty="0"/>
              <a:t>React Webapp optimized for mobile devices</a:t>
            </a:r>
          </a:p>
          <a:p>
            <a:r>
              <a:rPr lang="en-GB" dirty="0"/>
              <a:t>Outlook:</a:t>
            </a:r>
          </a:p>
          <a:p>
            <a:pPr lvl="1"/>
            <a:r>
              <a:rPr lang="en-GB" dirty="0"/>
              <a:t>Planned to do a sprint planning every 2 weeks for continuous releases</a:t>
            </a:r>
          </a:p>
          <a:p>
            <a:pPr lvl="1"/>
            <a:r>
              <a:rPr lang="en-GB" dirty="0"/>
              <a:t>Improve Performance of description search</a:t>
            </a:r>
          </a:p>
          <a:p>
            <a:pPr lvl="1"/>
            <a:r>
              <a:rPr lang="en-GB" dirty="0"/>
              <a:t>Integrate more genes from other data sources</a:t>
            </a:r>
          </a:p>
          <a:p>
            <a:pPr lvl="1"/>
            <a:r>
              <a:rPr lang="en-GB" dirty="0"/>
              <a:t>Improve the documentation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</a:t>
            </a:r>
            <a:r>
              <a:rPr lang="en-GB" dirty="0" err="1"/>
              <a:t>landscapE</a:t>
            </a:r>
            <a:endParaRPr lang="en-GB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304A7A1-A416-D1C2-9890-8338A37B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79892"/>
            <a:ext cx="7731125" cy="2819041"/>
          </a:xfrm>
        </p:spPr>
      </p:pic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 to retrieve data</a:t>
            </a:r>
          </a:p>
          <a:p>
            <a:pPr lvl="1"/>
            <a:r>
              <a:rPr lang="en-GB" sz="2400" dirty="0"/>
              <a:t>Displaying Gene results in table</a:t>
            </a:r>
          </a:p>
          <a:p>
            <a:pPr lvl="1"/>
            <a:r>
              <a:rPr lang="en-GB" sz="2400" dirty="0"/>
              <a:t>Logging in the API (</a:t>
            </a:r>
            <a:r>
              <a:rPr lang="en-GB" sz="2400" dirty="0" err="1"/>
              <a:t>Logback</a:t>
            </a:r>
            <a:r>
              <a:rPr lang="en-GB" sz="2400" dirty="0"/>
              <a:t>) with </a:t>
            </a:r>
            <a:r>
              <a:rPr lang="en-GB" sz="2400" i="1" dirty="0" err="1"/>
              <a:t>RollingFileAppender</a:t>
            </a:r>
            <a:endParaRPr lang="en-GB" sz="24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C4454-498C-1A3B-6209-B98FA0B4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65" y="4565469"/>
            <a:ext cx="1562193" cy="8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A51D97A-304B-9405-0565-49E4CF8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3" y="1302314"/>
            <a:ext cx="5045106" cy="42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886322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Gene </a:t>
            </a:r>
            <a:r>
              <a:rPr lang="de-CH" sz="2400" dirty="0" err="1"/>
              <a:t>model</a:t>
            </a:r>
            <a:r>
              <a:rPr lang="de-CH" sz="2400" dirty="0"/>
              <a:t>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ABC5AA-742D-2E0B-2EEA-FE9214886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13" t="31404" r="61162"/>
          <a:stretch/>
        </p:blipFill>
        <p:spPr>
          <a:xfrm>
            <a:off x="6938554" y="575802"/>
            <a:ext cx="2005569" cy="57063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C26D4B-8AF2-B66D-CAD7-8E0606B37117}"/>
              </a:ext>
            </a:extLst>
          </p:cNvPr>
          <p:cNvSpPr/>
          <p:nvPr/>
        </p:nvSpPr>
        <p:spPr>
          <a:xfrm>
            <a:off x="7162378" y="1317649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and </a:t>
            </a:r>
            <a:r>
              <a:rPr lang="en-GB" sz="2000" i="1" dirty="0" err="1"/>
              <a:t>clientside</a:t>
            </a:r>
            <a:r>
              <a:rPr lang="en-GB" sz="2000" dirty="0"/>
              <a:t> to improve performance and readability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F115926-3211-C185-03F2-140DA7FBB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6" t="85472" r="11319"/>
          <a:stretch/>
        </p:blipFill>
        <p:spPr>
          <a:xfrm>
            <a:off x="5730240" y="2714435"/>
            <a:ext cx="5521007" cy="86478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B0632D7-BCA9-F680-609E-591C88E1C25E}"/>
              </a:ext>
            </a:extLst>
          </p:cNvPr>
          <p:cNvSpPr/>
          <p:nvPr/>
        </p:nvSpPr>
        <p:spPr>
          <a:xfrm>
            <a:off x="7658767" y="2969848"/>
            <a:ext cx="1707302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5D2AD2-0C35-3F97-0524-36B14464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81" y="2153412"/>
            <a:ext cx="6793163" cy="28690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9B2E01D-B2B3-07AE-C10C-2EC94E99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" t="54538" r="76804" b="37364"/>
          <a:stretch/>
        </p:blipFill>
        <p:spPr>
          <a:xfrm>
            <a:off x="1289051" y="3899662"/>
            <a:ext cx="2352567" cy="31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409</Words>
  <Application>Microsoft Office PowerPoint</Application>
  <PresentationFormat>Breitbild</PresentationFormat>
  <Paragraphs>68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Consolas</vt:lpstr>
      <vt:lpstr>Courier New</vt:lpstr>
      <vt:lpstr>Gill Sans MT</vt:lpstr>
      <vt:lpstr>Paket</vt:lpstr>
      <vt:lpstr>PowerPoint-Präsentation</vt:lpstr>
      <vt:lpstr>Agenda</vt:lpstr>
      <vt:lpstr>Data</vt:lpstr>
      <vt:lpstr>System landscapE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Conclusion of team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Gabriel Massaro</cp:lastModifiedBy>
  <cp:revision>14</cp:revision>
  <dcterms:created xsi:type="dcterms:W3CDTF">2022-06-21T12:22:17Z</dcterms:created>
  <dcterms:modified xsi:type="dcterms:W3CDTF">2022-06-23T13:22:05Z</dcterms:modified>
</cp:coreProperties>
</file>