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0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Rinson Mankudiyil  |  Hsaine El Ali  |  Gabriel Massaro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3969233"/>
          </a:xfrm>
        </p:spPr>
        <p:txBody>
          <a:bodyPr>
            <a:normAutofit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good (~ 10-20sec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30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Why you should choose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we are genius - seriously ;)</a:t>
            </a:r>
          </a:p>
          <a:p>
            <a:r>
              <a:rPr lang="en-GB" dirty="0"/>
              <a:t>Outlook</a:t>
            </a:r>
          </a:p>
          <a:p>
            <a:r>
              <a:rPr lang="en-GB" dirty="0"/>
              <a:t>Highlights</a:t>
            </a:r>
          </a:p>
          <a:p>
            <a:r>
              <a:rPr lang="en-GB" dirty="0"/>
              <a:t>Pros and Cons</a:t>
            </a:r>
          </a:p>
          <a:p>
            <a:r>
              <a:rPr lang="en-GB" dirty="0"/>
              <a:t>What went well, what didn’t go </a:t>
            </a:r>
            <a:r>
              <a:rPr lang="en-GB"/>
              <a:t>as planned</a:t>
            </a:r>
            <a:endParaRPr lang="en-GB" dirty="0"/>
          </a:p>
          <a:p>
            <a:r>
              <a:rPr lang="en-GB" dirty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 (Rinson)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F3B6F-4980-57E7-DD2D-B0033000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</p:txBody>
      </p:sp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</a:t>
            </a:r>
          </a:p>
          <a:p>
            <a:pPr lvl="1"/>
            <a:r>
              <a:rPr lang="en-GB" sz="2400" dirty="0"/>
              <a:t>Displaying Gene results in table</a:t>
            </a:r>
          </a:p>
        </p:txBody>
      </p:sp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3E50FB-9094-3739-5A03-51FBFC6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18149"/>
            <a:ext cx="6227064" cy="3829643"/>
          </a:xfrm>
          <a:prstGeom prst="rect">
            <a:avLst/>
          </a:prstGeom>
        </p:spPr>
      </p:pic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Model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3E50FB-9094-3739-5A03-51FBFC6F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2" t="23002" r="55247" b="4339"/>
          <a:stretch/>
        </p:blipFill>
        <p:spPr>
          <a:xfrm>
            <a:off x="6381135" y="798334"/>
            <a:ext cx="2477729" cy="570079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3FCD070-415D-2A8D-83B6-FC683F0DADA2}"/>
              </a:ext>
            </a:extLst>
          </p:cNvPr>
          <p:cNvSpPr/>
          <p:nvPr/>
        </p:nvSpPr>
        <p:spPr>
          <a:xfrm>
            <a:off x="6892412" y="1896736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</a:t>
            </a:r>
            <a:r>
              <a:rPr lang="en-GB" sz="2000" i="1" dirty="0" err="1"/>
              <a:t>clientside</a:t>
            </a:r>
            <a:r>
              <a:rPr lang="en-GB" sz="2000" dirty="0"/>
              <a:t> to improve performance and readability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3E50FB-9094-3739-5A03-51FBFC6F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3" t="69175" r="15000" b="1068"/>
          <a:stretch/>
        </p:blipFill>
        <p:spPr>
          <a:xfrm>
            <a:off x="4495551" y="2469604"/>
            <a:ext cx="7597099" cy="191879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6B2549A-72AC-D28B-53C5-9C20D62491A6}"/>
              </a:ext>
            </a:extLst>
          </p:cNvPr>
          <p:cNvSpPr/>
          <p:nvPr/>
        </p:nvSpPr>
        <p:spPr>
          <a:xfrm>
            <a:off x="7698659" y="3656710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9B55A1-250E-A22E-A82D-7BD47E9F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09" y="2603940"/>
            <a:ext cx="7403225" cy="328936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370</Words>
  <Application>Microsoft Office PowerPoint</Application>
  <PresentationFormat>Breitbild</PresentationFormat>
  <Paragraphs>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Bahnschrift SemiBold Condensed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 (Rinson)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Why you should choose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6</cp:revision>
  <dcterms:created xsi:type="dcterms:W3CDTF">2022-06-21T12:22:17Z</dcterms:created>
  <dcterms:modified xsi:type="dcterms:W3CDTF">2022-06-21T14:59:01Z</dcterms:modified>
</cp:coreProperties>
</file>