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A4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4660"/>
  </p:normalViewPr>
  <p:slideViewPr>
    <p:cSldViewPr snapToGrid="0">
      <p:cViewPr varScale="1">
        <p:scale>
          <a:sx n="78" d="100"/>
          <a:sy n="78" d="100"/>
        </p:scale>
        <p:origin x="86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5EF8B-A242-40CB-8BE3-4227DBB3ED79}" type="datetimeFigureOut">
              <a:rPr lang="de-CH" smtClean="0"/>
              <a:t>21.06.2022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53365-47C3-4DE0-BAC2-1E909515BE6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689296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5EF8B-A242-40CB-8BE3-4227DBB3ED79}" type="datetimeFigureOut">
              <a:rPr lang="de-CH" smtClean="0"/>
              <a:t>21.06.2022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53365-47C3-4DE0-BAC2-1E909515BE6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69038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5EF8B-A242-40CB-8BE3-4227DBB3ED79}" type="datetimeFigureOut">
              <a:rPr lang="de-CH" smtClean="0"/>
              <a:t>21.06.2022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53365-47C3-4DE0-BAC2-1E909515BE6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21714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5EF8B-A242-40CB-8BE3-4227DBB3ED79}" type="datetimeFigureOut">
              <a:rPr lang="de-CH" smtClean="0"/>
              <a:t>21.06.2022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53365-47C3-4DE0-BAC2-1E909515BE6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47522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5EF8B-A242-40CB-8BE3-4227DBB3ED79}" type="datetimeFigureOut">
              <a:rPr lang="de-CH" smtClean="0"/>
              <a:t>21.06.2022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53365-47C3-4DE0-BAC2-1E909515BE6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840297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5EF8B-A242-40CB-8BE3-4227DBB3ED79}" type="datetimeFigureOut">
              <a:rPr lang="de-CH" smtClean="0"/>
              <a:t>21.06.2022</a:t>
            </a:fld>
            <a:endParaRPr lang="de-CH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53365-47C3-4DE0-BAC2-1E909515BE6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14935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5EF8B-A242-40CB-8BE3-4227DBB3ED79}" type="datetimeFigureOut">
              <a:rPr lang="de-CH" smtClean="0"/>
              <a:t>21.06.2022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53365-47C3-4DE0-BAC2-1E909515BE6A}" type="slidenum">
              <a:rPr lang="de-CH" smtClean="0"/>
              <a:t>‹Nr.›</a:t>
            </a:fld>
            <a:endParaRPr lang="de-CH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089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5EF8B-A242-40CB-8BE3-4227DBB3ED79}" type="datetimeFigureOut">
              <a:rPr lang="de-CH" smtClean="0"/>
              <a:t>21.06.2022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53365-47C3-4DE0-BAC2-1E909515BE6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73137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5EF8B-A242-40CB-8BE3-4227DBB3ED79}" type="datetimeFigureOut">
              <a:rPr lang="de-CH" smtClean="0"/>
              <a:t>21.06.2022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53365-47C3-4DE0-BAC2-1E909515BE6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39560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5EF8B-A242-40CB-8BE3-4227DBB3ED79}" type="datetimeFigureOut">
              <a:rPr lang="de-CH" smtClean="0"/>
              <a:t>21.06.2022</a:t>
            </a:fld>
            <a:endParaRPr lang="de-CH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de-CH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53365-47C3-4DE0-BAC2-1E909515BE6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17902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30B5EF8B-A242-40CB-8BE3-4227DBB3ED79}" type="datetimeFigureOut">
              <a:rPr lang="de-CH" smtClean="0"/>
              <a:t>21.06.2022</a:t>
            </a:fld>
            <a:endParaRPr lang="de-CH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de-CH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53365-47C3-4DE0-BAC2-1E909515BE6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26653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0B5EF8B-A242-40CB-8BE3-4227DBB3ED79}" type="datetimeFigureOut">
              <a:rPr lang="de-CH" smtClean="0"/>
              <a:t>21.06.2022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9AE53365-47C3-4DE0-BAC2-1E909515BE6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16438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ftp://ftp.ncbi.nlm.nih.gov/gene/DATA/gene_info.gz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C2AD7556-C90D-4946-8E4E-1E79D5B3D2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DBB0CC56-54B2-4AE0-87C5-296E78A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5"/>
            <a:ext cx="12192000" cy="26151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29031FE-4875-349C-00D3-BA6DA84A64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2839" y="5384691"/>
            <a:ext cx="10766323" cy="736976"/>
          </a:xfrm>
        </p:spPr>
        <p:txBody>
          <a:bodyPr>
            <a:normAutofit/>
          </a:bodyPr>
          <a:lstStyle/>
          <a:p>
            <a:r>
              <a:rPr lang="de-CH" sz="2500" b="1" dirty="0">
                <a:solidFill>
                  <a:srgbClr val="FFFFFF"/>
                </a:solidFill>
              </a:rPr>
              <a:t>Nico Heiniger  |  Rinson Mankudiyil  |  Hsaine El Ali  |  Gabriel Massaro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F57F539-A806-01A1-E114-B3A766ACB1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50537" y="490777"/>
            <a:ext cx="6090927" cy="2710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DDB523D8-B0EC-A2A0-46D9-EA3539BC773C}"/>
              </a:ext>
            </a:extLst>
          </p:cNvPr>
          <p:cNvSpPr txBox="1"/>
          <p:nvPr/>
        </p:nvSpPr>
        <p:spPr>
          <a:xfrm>
            <a:off x="1273278" y="3193164"/>
            <a:ext cx="9645445" cy="6309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500" i="0" dirty="0">
                <a:solidFill>
                  <a:srgbClr val="4FA4C0"/>
                </a:solidFill>
                <a:effectLst/>
                <a:latin typeface="Bahnschrift SemiBold Condensed" panose="020B0502040204020203" pitchFamily="34" charset="0"/>
              </a:rPr>
              <a:t>The best GENE database in the world!</a:t>
            </a:r>
          </a:p>
        </p:txBody>
      </p:sp>
    </p:spTree>
    <p:extLst>
      <p:ext uri="{BB962C8B-B14F-4D97-AF65-F5344CB8AC3E}">
        <p14:creationId xmlns:p14="http://schemas.microsoft.com/office/powerpoint/2010/main" val="27471510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EE4F43-289A-D403-B61B-F4B614B7C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Agenda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F792FF-684C-115B-57DF-586B97E6D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4008562"/>
          </a:xfrm>
        </p:spPr>
        <p:txBody>
          <a:bodyPr>
            <a:normAutofit lnSpcReduction="10000"/>
          </a:bodyPr>
          <a:lstStyle/>
          <a:p>
            <a:r>
              <a:rPr lang="en-GB" sz="2800" dirty="0"/>
              <a:t>Data overview</a:t>
            </a:r>
          </a:p>
          <a:p>
            <a:r>
              <a:rPr lang="en-GB" sz="2800" dirty="0"/>
              <a:t>System landscape</a:t>
            </a:r>
          </a:p>
          <a:p>
            <a:r>
              <a:rPr lang="en-GB" sz="2800" dirty="0"/>
              <a:t>Implementation</a:t>
            </a:r>
          </a:p>
          <a:p>
            <a:pPr lvl="1"/>
            <a:r>
              <a:rPr lang="en-GB" sz="2400" dirty="0"/>
              <a:t>Gene Service (API)</a:t>
            </a:r>
          </a:p>
          <a:p>
            <a:pPr lvl="1"/>
            <a:r>
              <a:rPr lang="en-GB" sz="2400" dirty="0"/>
              <a:t>Gene Webapp (Java </a:t>
            </a:r>
            <a:r>
              <a:rPr lang="en-GB" sz="2400" dirty="0" err="1"/>
              <a:t>PrimeFaces</a:t>
            </a:r>
            <a:r>
              <a:rPr lang="en-GB" sz="2400" dirty="0"/>
              <a:t>)</a:t>
            </a:r>
          </a:p>
          <a:p>
            <a:pPr lvl="1"/>
            <a:r>
              <a:rPr lang="en-GB" sz="2400" dirty="0"/>
              <a:t>Gene </a:t>
            </a:r>
            <a:r>
              <a:rPr lang="en-GB" sz="2400" dirty="0" err="1"/>
              <a:t>Reactapp</a:t>
            </a:r>
            <a:r>
              <a:rPr lang="en-GB" sz="2400" dirty="0"/>
              <a:t> (React.JS Webapp)</a:t>
            </a:r>
          </a:p>
          <a:p>
            <a:r>
              <a:rPr lang="en-GB" sz="2800" dirty="0"/>
              <a:t>Demo</a:t>
            </a:r>
          </a:p>
          <a:p>
            <a:r>
              <a:rPr lang="en-GB" sz="2800" dirty="0"/>
              <a:t>Outlook</a:t>
            </a:r>
          </a:p>
          <a:p>
            <a:endParaRPr lang="en-GB" sz="2800" dirty="0"/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337247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C5865F-0648-AF90-111D-5F85DF11F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4855920" cy="1188720"/>
          </a:xfrm>
        </p:spPr>
        <p:txBody>
          <a:bodyPr>
            <a:normAutofit/>
          </a:bodyPr>
          <a:lstStyle/>
          <a:p>
            <a:r>
              <a:rPr lang="en-GB" dirty="0"/>
              <a:t>Data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8B613B-E895-6B8C-8781-898E04AF7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4855920" cy="3263206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de-CH" dirty="0"/>
              <a:t>Gene </a:t>
            </a:r>
            <a:r>
              <a:rPr lang="de-CH" dirty="0" err="1"/>
              <a:t>data</a:t>
            </a:r>
            <a:r>
              <a:rPr lang="de-CH" dirty="0"/>
              <a:t> (~36.5M </a:t>
            </a:r>
            <a:r>
              <a:rPr lang="de-CH" dirty="0" err="1"/>
              <a:t>records</a:t>
            </a:r>
            <a:r>
              <a:rPr lang="de-CH" dirty="0"/>
              <a:t>, ~5GB) </a:t>
            </a:r>
            <a:r>
              <a:rPr lang="de-CH" dirty="0" err="1"/>
              <a:t>downloaded</a:t>
            </a:r>
            <a:r>
              <a:rPr lang="de-CH" dirty="0"/>
              <a:t> </a:t>
            </a:r>
            <a:r>
              <a:rPr lang="de-CH" dirty="0" err="1"/>
              <a:t>from</a:t>
            </a:r>
            <a:r>
              <a:rPr lang="de-CH" dirty="0"/>
              <a:t> </a:t>
            </a:r>
            <a:r>
              <a:rPr lang="de-CH" dirty="0" err="1"/>
              <a:t>here</a:t>
            </a:r>
            <a:r>
              <a:rPr lang="de-CH" dirty="0"/>
              <a:t>: </a:t>
            </a:r>
            <a:r>
              <a:rPr lang="de-CH" sz="1700" dirty="0">
                <a:hlinkClick r:id="rId2"/>
              </a:rPr>
              <a:t>ftp://ftp.ncbi.nlm.nih.gov/gene/DATA/gene_info.gz</a:t>
            </a:r>
            <a:r>
              <a:rPr lang="de-CH" sz="1700" dirty="0"/>
              <a:t> </a:t>
            </a:r>
          </a:p>
          <a:p>
            <a:pPr>
              <a:lnSpc>
                <a:spcPct val="90000"/>
              </a:lnSpc>
            </a:pPr>
            <a:endParaRPr lang="de-CH" dirty="0"/>
          </a:p>
          <a:p>
            <a:pPr>
              <a:lnSpc>
                <a:spcPct val="90000"/>
              </a:lnSpc>
            </a:pPr>
            <a:r>
              <a:rPr lang="de-CH" dirty="0"/>
              <a:t>protein-</a:t>
            </a:r>
            <a:r>
              <a:rPr lang="de-CH" dirty="0" err="1"/>
              <a:t>coding</a:t>
            </a:r>
            <a:r>
              <a:rPr lang="de-CH" dirty="0"/>
              <a:t> 30142041 </a:t>
            </a:r>
            <a:r>
              <a:rPr lang="de-CH" dirty="0" err="1"/>
              <a:t>ncRNA</a:t>
            </a:r>
            <a:r>
              <a:rPr lang="de-CH" dirty="0"/>
              <a:t> 2314143 pseudo 1780387 tRNA 1333433 rRNA 297066 </a:t>
            </a:r>
            <a:r>
              <a:rPr lang="de-CH" dirty="0" err="1"/>
              <a:t>snoRNA</a:t>
            </a:r>
            <a:r>
              <a:rPr lang="de-CH" dirty="0"/>
              <a:t> 288629 </a:t>
            </a:r>
            <a:r>
              <a:rPr lang="de-CH" dirty="0" err="1"/>
              <a:t>snRNA</a:t>
            </a:r>
            <a:r>
              <a:rPr lang="de-CH" dirty="0"/>
              <a:t> 241286 </a:t>
            </a:r>
            <a:r>
              <a:rPr lang="de-CH" dirty="0" err="1"/>
              <a:t>other</a:t>
            </a:r>
            <a:r>
              <a:rPr lang="de-CH" dirty="0"/>
              <a:t> 78773 </a:t>
            </a:r>
            <a:r>
              <a:rPr lang="de-CH" dirty="0" err="1"/>
              <a:t>unknown</a:t>
            </a:r>
            <a:r>
              <a:rPr lang="de-CH" dirty="0"/>
              <a:t> 60416 </a:t>
            </a:r>
            <a:r>
              <a:rPr lang="de-CH" dirty="0" err="1"/>
              <a:t>biological</a:t>
            </a:r>
            <a:r>
              <a:rPr lang="de-CH" dirty="0"/>
              <a:t>-region 9463 </a:t>
            </a:r>
            <a:r>
              <a:rPr lang="de-CH" dirty="0" err="1"/>
              <a:t>miscRNA</a:t>
            </a:r>
            <a:r>
              <a:rPr lang="de-CH" dirty="0"/>
              <a:t> 5979 </a:t>
            </a:r>
            <a:r>
              <a:rPr lang="de-CH" dirty="0" err="1"/>
              <a:t>scRNA</a:t>
            </a:r>
            <a:r>
              <a:rPr lang="de-CH" dirty="0"/>
              <a:t> 21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533F40-045E-4E3D-9243-864CD4E58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3605" y="964692"/>
            <a:ext cx="5440680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402EC6-D845-41B3-BEBE-CB34D9BFE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699" y="1128683"/>
            <a:ext cx="5106493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868607B-A599-45B7-F36A-B7732DB9DC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3711" y="1293275"/>
            <a:ext cx="4540468" cy="4279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151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6E6281-EB94-0184-AD45-0A929B37D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System landscape (Rinson)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50F3B6F-4980-57E7-DD2D-B00330003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Service: port 9090</a:t>
            </a:r>
          </a:p>
          <a:p>
            <a:r>
              <a:rPr lang="en-GB" dirty="0"/>
              <a:t>Webapp: tomcat 8080 /</a:t>
            </a:r>
            <a:r>
              <a:rPr lang="en-GB" dirty="0" err="1"/>
              <a:t>mscmi_geneinfo_webapp</a:t>
            </a:r>
            <a:r>
              <a:rPr lang="en-GB" dirty="0"/>
              <a:t>/</a:t>
            </a:r>
          </a:p>
          <a:p>
            <a:r>
              <a:rPr lang="en-GB" dirty="0" err="1"/>
              <a:t>Reactapp</a:t>
            </a:r>
            <a:r>
              <a:rPr lang="en-GB" dirty="0"/>
              <a:t>: 3000</a:t>
            </a:r>
          </a:p>
          <a:p>
            <a:r>
              <a:rPr lang="en-GB" dirty="0" err="1"/>
              <a:t>MySql</a:t>
            </a:r>
            <a:r>
              <a:rPr lang="en-GB" dirty="0"/>
              <a:t> database 3306 (DB </a:t>
            </a:r>
            <a:r>
              <a:rPr lang="en-GB" dirty="0" err="1"/>
              <a:t>geninfo</a:t>
            </a:r>
            <a:r>
              <a:rPr lang="en-GB" dirty="0"/>
              <a:t>)</a:t>
            </a:r>
          </a:p>
          <a:p>
            <a:r>
              <a:rPr lang="en-GB" dirty="0" err="1"/>
              <a:t>Dataloader</a:t>
            </a:r>
            <a:r>
              <a:rPr lang="en-GB" dirty="0"/>
              <a:t> -&gt; to input data</a:t>
            </a:r>
          </a:p>
        </p:txBody>
      </p:sp>
    </p:spTree>
    <p:extLst>
      <p:ext uri="{BB962C8B-B14F-4D97-AF65-F5344CB8AC3E}">
        <p14:creationId xmlns:p14="http://schemas.microsoft.com/office/powerpoint/2010/main" val="2773056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18EECC-D69B-3BBB-CD69-F2FC31CEE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6FA557-7EF8-9398-50C6-5CB2F5D4E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Mention additional features in Gene Service und </a:t>
            </a:r>
            <a:r>
              <a:rPr lang="en-GB" dirty="0" err="1"/>
              <a:t>Genewegapp</a:t>
            </a:r>
            <a:r>
              <a:rPr lang="en-GB" dirty="0"/>
              <a:t> 1-3 slides</a:t>
            </a:r>
          </a:p>
          <a:p>
            <a:endParaRPr lang="en-GB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832747D-1E5F-4E1C-6D92-7281E8E7A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75" y="1252538"/>
            <a:ext cx="5810250" cy="435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860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18EECC-D69B-3BBB-CD69-F2FC31CEE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6FA557-7EF8-9398-50C6-5CB2F5D4E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Gene React app (mention features)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0521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35171F-53AA-F3BB-AF7C-7AD01221C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C6F528-7CD7-CF89-C20F-31EBEC532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2055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586A7A-2B44-B8FC-42B7-78F160351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you should choose </a:t>
            </a:r>
            <a:r>
              <a:rPr lang="en-GB" dirty="0" err="1"/>
              <a:t>GENEius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4EE8E4-153F-AECE-1F7A-36FA7F5D3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Because we are genius - seriously ;)  </a:t>
            </a:r>
          </a:p>
        </p:txBody>
      </p:sp>
    </p:spTree>
    <p:extLst>
      <p:ext uri="{BB962C8B-B14F-4D97-AF65-F5344CB8AC3E}">
        <p14:creationId xmlns:p14="http://schemas.microsoft.com/office/powerpoint/2010/main" val="2759083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586A7A-2B44-B8FC-42B7-78F160351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Outlook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4EE8E4-153F-AECE-1F7A-36FA7F5D3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Because we are genius - seriously ;)  </a:t>
            </a:r>
          </a:p>
        </p:txBody>
      </p:sp>
    </p:spTree>
    <p:extLst>
      <p:ext uri="{BB962C8B-B14F-4D97-AF65-F5344CB8AC3E}">
        <p14:creationId xmlns:p14="http://schemas.microsoft.com/office/powerpoint/2010/main" val="2149279328"/>
      </p:ext>
    </p:extLst>
  </p:cSld>
  <p:clrMapOvr>
    <a:masterClrMapping/>
  </p:clrMapOvr>
</p:sld>
</file>

<file path=ppt/theme/theme1.xml><?xml version="1.0" encoding="utf-8"?>
<a:theme xmlns:a="http://schemas.openxmlformats.org/drawingml/2006/main" name="Paket">
  <a:themeElements>
    <a:clrScheme name="Paket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ke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ket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TM10001115[[fn=Paket]]</Template>
  <TotalTime>0</TotalTime>
  <Words>181</Words>
  <Application>Microsoft Office PowerPoint</Application>
  <PresentationFormat>Breitbild</PresentationFormat>
  <Paragraphs>30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Bahnschrift SemiBold Condensed</vt:lpstr>
      <vt:lpstr>Gill Sans MT</vt:lpstr>
      <vt:lpstr>Paket</vt:lpstr>
      <vt:lpstr>PowerPoint-Präsentation</vt:lpstr>
      <vt:lpstr>Agenda</vt:lpstr>
      <vt:lpstr>Data</vt:lpstr>
      <vt:lpstr>System landscape (Rinson)</vt:lpstr>
      <vt:lpstr>Implementation</vt:lpstr>
      <vt:lpstr>Implementation</vt:lpstr>
      <vt:lpstr>Demo</vt:lpstr>
      <vt:lpstr>Why you should choose GENEius</vt:lpstr>
      <vt:lpstr>Outlook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Gabriel Massaro</dc:creator>
  <cp:lastModifiedBy>Gabriel Massaro</cp:lastModifiedBy>
  <cp:revision>1</cp:revision>
  <dcterms:created xsi:type="dcterms:W3CDTF">2022-06-21T12:22:17Z</dcterms:created>
  <dcterms:modified xsi:type="dcterms:W3CDTF">2022-06-21T14:00:07Z</dcterms:modified>
</cp:coreProperties>
</file>