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1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7" y="490777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3969233"/>
          </a:xfrm>
        </p:spPr>
        <p:txBody>
          <a:bodyPr>
            <a:normAutofit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10-20sec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Integrate more genes from 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and client-side</a:t>
            </a:r>
            <a:r>
              <a:rPr lang="en-GB" sz="2000" dirty="0"/>
              <a:t> 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406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 Presentation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Nico Heiniger</cp:lastModifiedBy>
  <cp:revision>18</cp:revision>
  <dcterms:created xsi:type="dcterms:W3CDTF">2022-06-21T12:22:17Z</dcterms:created>
  <dcterms:modified xsi:type="dcterms:W3CDTF">2022-06-24T10:35:05Z</dcterms:modified>
</cp:coreProperties>
</file>