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1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86877" autoAdjust="0"/>
  </p:normalViewPr>
  <p:slideViewPr>
    <p:cSldViewPr snapToGrid="0">
      <p:cViewPr varScale="1">
        <p:scale>
          <a:sx n="140" d="100"/>
          <a:sy n="140" d="100"/>
        </p:scale>
        <p:origin x="11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6" y="482702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415854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ALTER TABLE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allgenes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ADD FULLTEXT(`description`);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20-30sec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Integrate more genes from other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</a:t>
            </a:r>
            <a:r>
              <a:rPr lang="en-GB" sz="2000" i="1"/>
              <a:t>and client-side</a:t>
            </a:r>
            <a:r>
              <a:rPr lang="en-GB" sz="2000"/>
              <a:t> </a:t>
            </a:r>
            <a:r>
              <a:rPr lang="en-GB" sz="2000" dirty="0"/>
              <a:t>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414</Words>
  <Application>Microsoft Office PowerPoint</Application>
  <PresentationFormat>Breitbild</PresentationFormat>
  <Paragraphs>69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PowerPoint-Präsentation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17</cp:revision>
  <dcterms:created xsi:type="dcterms:W3CDTF">2022-06-21T12:22:17Z</dcterms:created>
  <dcterms:modified xsi:type="dcterms:W3CDTF">2022-06-24T11:02:17Z</dcterms:modified>
</cp:coreProperties>
</file>