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e1418e9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e1418e9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1418e9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1418e9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 Proyecto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</a:t>
            </a:r>
            <a:br>
              <a:rPr lang="es-419"/>
            </a:br>
            <a:r>
              <a:rPr lang="es-419"/>
              <a:t>Programando Paraguay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Nombre / Correo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Problema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No puedo determinar en qué estoy gastando mi dinero actualmente. Quiero llevar un registro de mis gastos: conceptos, montos, fechas y medios de pago.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la Solución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solucionar el problema vamos a implementar una aplicación web estructurada de la siguiente forma: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campo de texto para concepto: en qué usamos el dinero.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combobox para seleccionar el medio de pago: tarjeta de crédito, tarjeta de débito o efectivo.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selector de fecha: cuándo usamos el dinero. Pre seleccionaremos la fecha de hoy.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campo numérico para el monto.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botón para registrar el gasto: al hacer click en este botón vamos a realizar una solicitud a la API de Google Sheets para enviar los datos y que se registren en nuestra planilla de gastos.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Inicial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podemos poner una imagen de cómo pensamos que lucirá nuestra aplicación.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Puede ser un mockup digital o bien una foto de un diseño a mano.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HTML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CSS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JavaScript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proyecto final: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 a Github pages.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 al repositorio. (Obligatorio)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Foto de como luce.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