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4" r:id="rId10"/>
    <p:sldId id="267" r:id="rId11"/>
    <p:sldId id="268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9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85024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800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31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9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84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51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814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61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10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030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737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41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0133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474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4825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456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288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12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4BOs/PyGDelicias/commits/ma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/>
              <a:t>Nombre Proyecto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P&amp;G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DELICIAS</a:t>
            </a:r>
            <a:endParaRPr sz="4000" b="1" dirty="0"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/>
              <a:t>Integrantes: </a:t>
            </a:r>
            <a:endParaRPr lang="es-419"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err="1" smtClean="0"/>
              <a:t>Ram</a:t>
            </a:r>
            <a:r>
              <a:rPr lang="es-ES" dirty="0" err="1" smtClean="0"/>
              <a:t>ón</a:t>
            </a:r>
            <a:r>
              <a:rPr lang="es-ES" dirty="0" smtClean="0"/>
              <a:t> Gabriel </a:t>
            </a:r>
            <a:r>
              <a:rPr lang="es-ES" dirty="0" err="1" smtClean="0"/>
              <a:t>Centurion</a:t>
            </a:r>
            <a:r>
              <a:rPr lang="es-ES" dirty="0" smtClean="0"/>
              <a:t> Aguirre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smtClean="0"/>
              <a:t>Patricia Lorena Fernández </a:t>
            </a:r>
            <a:r>
              <a:rPr lang="es-419" dirty="0" err="1" smtClean="0"/>
              <a:t>Insaurralde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-331" t="15797" r="331" b="5184"/>
          <a:stretch/>
        </p:blipFill>
        <p:spPr>
          <a:xfrm>
            <a:off x="425893" y="1017450"/>
            <a:ext cx="8351787" cy="37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5843" b="5112"/>
          <a:stretch/>
        </p:blipFill>
        <p:spPr>
          <a:xfrm>
            <a:off x="503612" y="1226129"/>
            <a:ext cx="8136776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Problema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976718" y="1194038"/>
            <a:ext cx="73775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El problema surge con la necesidad de llevar un registro de todos los personales de una empresa que se dedica a la fabricación de alimentos dulces y salados.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Se necesita cargar los datos de los personales como nombre y apellido, cargo, sueldo mensual, días trabajados y que esta nos calcule el monto a cobrar por los días trabajados de cada empleado.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419" sz="1400" dirty="0" smtClean="0"/>
              <a:t>Así también tener un inventario de todos los productos y un acceso a sus redes sociales como Facebook, </a:t>
            </a:r>
            <a:r>
              <a:rPr lang="es-419" sz="1400" dirty="0" err="1"/>
              <a:t>I</a:t>
            </a:r>
            <a:r>
              <a:rPr lang="es-419" sz="1400" dirty="0" err="1" smtClean="0"/>
              <a:t>nstagran</a:t>
            </a:r>
            <a:r>
              <a:rPr lang="es-419" sz="1400" dirty="0"/>
              <a:t> y </a:t>
            </a:r>
            <a:r>
              <a:rPr lang="es-419" sz="1400" dirty="0" err="1" smtClean="0"/>
              <a:t>Whatsapp</a:t>
            </a:r>
            <a:r>
              <a:rPr lang="es-419" sz="14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Justificación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de la Solución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03909" y="788850"/>
            <a:ext cx="8832273" cy="435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solucionar el problema vamos a implementar una aplicación web estructurada de la siguiente forma:</a:t>
            </a:r>
            <a:endParaRPr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Una pagina de </a:t>
            </a:r>
            <a:r>
              <a:rPr lang="es-ES" dirty="0" err="1" smtClean="0"/>
              <a:t>login</a:t>
            </a:r>
            <a:r>
              <a:rPr lang="es-ES" dirty="0" smtClean="0"/>
              <a:t> que contara con un administrador el cual nos llevara a nuestra pagina principal.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pagina principal contara con un menú con las siguientes páginas: Inventario, Personal, Tienda, </a:t>
            </a:r>
            <a:r>
              <a:rPr lang="es-ES" dirty="0" err="1" smtClean="0"/>
              <a:t>Wassap</a:t>
            </a:r>
            <a:r>
              <a:rPr lang="es-ES" dirty="0" smtClean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, </a:t>
            </a:r>
            <a:r>
              <a:rPr lang="es-ES" dirty="0" err="1" smtClean="0"/>
              <a:t>Insatagram</a:t>
            </a:r>
            <a:r>
              <a:rPr lang="es-ES" dirty="0" smtClean="0"/>
              <a:t>, además del logo de la empresa tres cajas que contendrán información del inventario del personal que asistió en </a:t>
            </a:r>
            <a:r>
              <a:rPr lang="es-ES" dirty="0" err="1" smtClean="0"/>
              <a:t>en</a:t>
            </a:r>
            <a:r>
              <a:rPr lang="es-ES" dirty="0" smtClean="0"/>
              <a:t> día y de los pedidos pendientes.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página de inventario contara con una galería de imágenes de los diferentes menús disponibles y su cantidad.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 página de empleados contara con una lista de empleados de la empresa para la cual se utilizara la API </a:t>
            </a:r>
            <a:r>
              <a:rPr lang="es-419" dirty="0"/>
              <a:t> </a:t>
            </a:r>
            <a:r>
              <a:rPr lang="es-419" dirty="0" err="1"/>
              <a:t>Sheet.best</a:t>
            </a:r>
            <a:r>
              <a:rPr lang="es-419" dirty="0"/>
              <a:t> </a:t>
            </a:r>
            <a:r>
              <a:rPr lang="es-419" dirty="0" smtClean="0"/>
              <a:t> para guardar los datos de los empleados, la misma esta vinculada a una hoja de Google </a:t>
            </a:r>
            <a:r>
              <a:rPr lang="es-419" dirty="0" err="1" smtClean="0"/>
              <a:t>Spreadsheets</a:t>
            </a:r>
            <a:r>
              <a:rPr lang="es-419" dirty="0" smtClean="0"/>
              <a:t>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En la página de empleados crearemos un botón calcular el cual podrá calcular el total a cobrar de cada empleado.</a:t>
            </a:r>
            <a:endParaRPr lang="es-419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Las paginas de </a:t>
            </a:r>
            <a:r>
              <a:rPr lang="es-ES" dirty="0"/>
              <a:t>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 e </a:t>
            </a:r>
            <a:r>
              <a:rPr lang="es-ES" dirty="0" err="1" smtClean="0"/>
              <a:t>Insatagram</a:t>
            </a:r>
            <a:r>
              <a:rPr lang="es-ES" dirty="0" smtClean="0"/>
              <a:t> se encontraran en mantenimiento teniendo en cuenta que nuestro tiempo es muy corto para la realización de este proyecto.</a:t>
            </a:r>
          </a:p>
          <a:p>
            <a:pPr lvl="0"/>
            <a:endParaRPr lang="es-419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6" y="651783"/>
            <a:ext cx="2412261" cy="4290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93" y="880383"/>
            <a:ext cx="4628408" cy="3387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" y="762855"/>
            <a:ext cx="5569555" cy="40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60375" y="160338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862444"/>
            <a:ext cx="4420519" cy="3823153"/>
          </a:xfrm>
          <a:prstGeom prst="rect">
            <a:avLst/>
          </a:prstGeom>
        </p:spPr>
      </p:pic>
      <p:sp>
        <p:nvSpPr>
          <p:cNvPr id="3" name="AutoShape 2" descr="blob:https://web.whatsapp.com/3c89fd7a-f2dc-4ea6-9303-f2bf15f1f9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5" y="1453923"/>
            <a:ext cx="3607438" cy="26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Codificación </a:t>
            </a:r>
            <a:r>
              <a:rPr lang="es-419" b="1" dirty="0" smtClean="0">
                <a:solidFill>
                  <a:schemeClr val="accent1"/>
                </a:solidFill>
              </a:rPr>
              <a:t>HTML, CSSY JavaScript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5174" t="13735" r="34395" b="47583"/>
          <a:stretch/>
        </p:blipFill>
        <p:spPr>
          <a:xfrm>
            <a:off x="893617" y="1236518"/>
            <a:ext cx="6316766" cy="3397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419" dirty="0" err="1" smtClean="0"/>
              <a:t>Github</a:t>
            </a:r>
            <a:r>
              <a:rPr lang="es-419" dirty="0" smtClean="0"/>
              <a:t> </a:t>
            </a:r>
            <a:r>
              <a:rPr lang="es-419" dirty="0" err="1" smtClean="0"/>
              <a:t>pages</a:t>
            </a:r>
            <a:r>
              <a:rPr lang="es-419" dirty="0"/>
              <a:t>: https://github.com/G4BOs/PyGDelicias</a:t>
            </a:r>
            <a:r>
              <a:rPr lang="es-419" dirty="0" smtClean="0"/>
              <a:t> </a:t>
            </a:r>
            <a:endParaRPr dirty="0"/>
          </a:p>
          <a:p>
            <a:pPr lvl="0"/>
            <a:r>
              <a:rPr lang="es-419" dirty="0"/>
              <a:t>R</a:t>
            </a:r>
            <a:r>
              <a:rPr lang="es-419" dirty="0" smtClean="0"/>
              <a:t>epositorio</a:t>
            </a:r>
            <a:r>
              <a:rPr lang="es-419" dirty="0"/>
              <a:t>: </a:t>
            </a:r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github.com/G4BOs/PyGDelicias/commits/main/</a:t>
            </a:r>
            <a:endParaRPr lang="es-419" dirty="0" smtClean="0"/>
          </a:p>
          <a:p>
            <a:pPr marL="114300" lvl="0" indent="0">
              <a:buNone/>
            </a:pPr>
            <a:endParaRPr lang="es-419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5344" t="15975" r="25563" b="16857"/>
          <a:stretch/>
        </p:blipFill>
        <p:spPr>
          <a:xfrm>
            <a:off x="477981" y="2202929"/>
            <a:ext cx="3075733" cy="23659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3538" t="15999" r="13771" b="6403"/>
          <a:stretch/>
        </p:blipFill>
        <p:spPr>
          <a:xfrm>
            <a:off x="3829722" y="1874639"/>
            <a:ext cx="4713997" cy="2829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361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Espiral</vt:lpstr>
      <vt:lpstr>Nombre Proyecto</vt:lpstr>
      <vt:lpstr>El Problema</vt:lpstr>
      <vt:lpstr>Justificación</vt:lpstr>
      <vt:lpstr>Diseño de la Solución</vt:lpstr>
      <vt:lpstr>Diseño Inicial</vt:lpstr>
      <vt:lpstr>Diseño Inicial</vt:lpstr>
      <vt:lpstr>Diseño Inicial</vt:lpstr>
      <vt:lpstr>Codificación HTML, CSSY JavaScript</vt:lpstr>
      <vt:lpstr>El proyecto final: </vt:lpstr>
      <vt:lpstr>El proyecto final: </vt:lpstr>
      <vt:lpstr>El proyecto final: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cp:lastModifiedBy>Usuario</cp:lastModifiedBy>
  <cp:revision>14</cp:revision>
  <dcterms:modified xsi:type="dcterms:W3CDTF">2023-12-16T18:59:35Z</dcterms:modified>
</cp:coreProperties>
</file>