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8E80-4A03-40FA-A569-D8B6063C1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DA3DC-EA0A-2DCC-A041-118F9734E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02F94-08B8-85FD-DD53-4E76B7A6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B90-CCDA-4E16-B415-75C05EDD8E2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D38FF-6C06-4181-8673-9E0A8455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72C7E-9C30-8201-273B-CAF27F96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9DDC-667F-44A6-98A8-4CFBA16E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CD31-26A0-5F0A-139C-9E777AED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BE27B-2BD6-0ED4-8403-B5E9CF0F0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667B-9831-1984-349D-BDE68A62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B90-CCDA-4E16-B415-75C05EDD8E2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E9B49-48D7-86D0-A86D-D6288D68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26260-E4CC-A475-508B-2B2A4C7B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9DDC-667F-44A6-98A8-4CFBA16E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2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D6429-260E-CFCB-F002-60BF0F39A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0E0E5-33E8-0C36-0B21-FBDF37A43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0B6AA-3BB8-0064-3636-4F3FBEB0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B90-CCDA-4E16-B415-75C05EDD8E2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F74A4-C60A-BD82-A31F-E423B093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61F3-E8AB-0E97-F926-DAFD393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9DDC-667F-44A6-98A8-4CFBA16E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688C-B598-C956-6429-59380F71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225F-4EFA-5B56-681B-62D7CC3E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271CC-8454-D0ED-9A9A-D0A4A9A2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B90-CCDA-4E16-B415-75C05EDD8E2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F59F-E0E8-02DB-CC7B-87D8978D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251DD-6E9B-9960-2E80-8CCDC5941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9DDC-667F-44A6-98A8-4CFBA16E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9391-045C-D3BE-D126-F016B352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644CE-5A6C-DFE0-0019-CD5793AA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AA9F1-9914-5F34-FC09-9FBA344E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B90-CCDA-4E16-B415-75C05EDD8E2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FFB1A-72B3-50ED-4561-B9D1B962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E8ADA-A316-D45A-B850-A413D947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9DDC-667F-44A6-98A8-4CFBA16E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2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D46E-D661-039E-19CB-7D1B57F94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07C1-2EC6-15D2-655F-1A0AC89626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9FED8-DE1B-E0F1-AF40-3E62AB2B0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EEC38-5C9A-0A7E-64A4-D6ACAD0B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B90-CCDA-4E16-B415-75C05EDD8E2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2DBA5-587F-F3BC-DC47-2C87BD92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DDFF9-65A3-D6E9-A9D1-8076A6E4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9DDC-667F-44A6-98A8-4CFBA16E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23F3-F142-FEAE-79D7-22430086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2DDAF-397B-FA4E-CC5B-0766CF728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D6EDC-C1D1-C21A-4C50-48A02C528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C0A2F-87E9-6244-E18E-B4E1DCC93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A82BD-93DC-21CD-594B-BE0E538C2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D1E26-BC64-BDAC-005E-535B1510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B90-CCDA-4E16-B415-75C05EDD8E2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4231E4-BAEC-9E54-B014-78FCD970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B571C-9C88-4149-5C86-119BFB13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9DDC-667F-44A6-98A8-4CFBA16E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6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9DD8-F735-D4E0-8B7F-0218C9F8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CCCE3-1D9E-4F00-669F-C599B78D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B90-CCDA-4E16-B415-75C05EDD8E2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4391E-014D-DAD2-DA07-F6972FD0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FAA1C-4F82-5728-91C6-E04BAF4A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9DDC-667F-44A6-98A8-4CFBA16E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8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9FC50-CECE-923F-E34D-B7DC5386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B90-CCDA-4E16-B415-75C05EDD8E2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B4639-5784-067D-1EBA-122B3EC2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BD6E1-4BF4-A89B-D61E-8AEB28A2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9DDC-667F-44A6-98A8-4CFBA16E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9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2E1D-27CB-CE3B-24DC-D59BA592D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661D6-8A1F-BCA7-D8EC-38005155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23232-2C69-96F2-E997-E04A0C02E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BD725-7F2E-348A-24DB-CAAAF150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B90-CCDA-4E16-B415-75C05EDD8E2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3583E-CC51-353E-66AC-118FE986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9F652-3EA3-8215-F0D9-AE45AEC7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9DDC-667F-44A6-98A8-4CFBA16E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3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8E53-E94E-6160-1361-A98B040D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25C52-E127-D5B5-B232-AD41E1385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00B47-C951-B41E-C035-D8651F8B8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93408-B675-BD58-C416-AD32166E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B90-CCDA-4E16-B415-75C05EDD8E2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F44D3-4D40-4D4E-B9DB-9534AFB9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19518-B02A-E8C0-1DDB-F8908D8B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9DDC-667F-44A6-98A8-4CFBA16E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7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4BC73-9939-D3B5-2721-8ECDFEE99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D4189-66A1-2AE2-65B7-A624F12A0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7CF3D-611A-3EDB-6724-8877F78D1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A2B90-CCDA-4E16-B415-75C05EDD8E28}" type="datetimeFigureOut">
              <a:rPr lang="en-US" smtClean="0"/>
              <a:t>2/28/2023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51C0C-6877-B361-BDAD-D7B2513B7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027E-9EC8-540C-72A9-BB035B8C3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39DDC-667F-44A6-98A8-4CFBA16E1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7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1C81-BAAF-BC34-8213-A2D3FB5FF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LSD </a:t>
            </a:r>
            <a:br>
              <a:rPr lang="en-US" dirty="0"/>
            </a:br>
            <a:r>
              <a:rPr lang="en-US" sz="3600" dirty="0"/>
              <a:t>(Lean Software Development)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46B2B-D85D-D062-2D04-FFE8722B6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it?</a:t>
            </a:r>
          </a:p>
          <a:p>
            <a:r>
              <a:rPr lang="en-US" dirty="0"/>
              <a:t>Why do we need it?</a:t>
            </a:r>
          </a:p>
          <a:p>
            <a:r>
              <a:rPr lang="en-US" dirty="0"/>
              <a:t>And what do we need to do it?</a:t>
            </a:r>
          </a:p>
          <a:p>
            <a:r>
              <a:rPr lang="en-US" dirty="0"/>
              <a:t>By Muhammad Baihaqi Aulia Asy’ari</a:t>
            </a:r>
          </a:p>
        </p:txBody>
      </p:sp>
    </p:spTree>
    <p:extLst>
      <p:ext uri="{BB962C8B-B14F-4D97-AF65-F5344CB8AC3E}">
        <p14:creationId xmlns:p14="http://schemas.microsoft.com/office/powerpoint/2010/main" val="411164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23C6-1DD7-CA43-EABE-236A4553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LSD?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C6E8A-A401-5FB3-D653-06CE77B1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No, it’s not a drug. </a:t>
            </a:r>
          </a:p>
          <a:p>
            <a:r>
              <a:rPr lang="en-US" dirty="0"/>
              <a:t>LSD (Lean Software Development) is an agile framework that aim to improve on resource utilization and development time by reducing inefficiencies and delivering only what is necessary for the product.</a:t>
            </a:r>
          </a:p>
          <a:p>
            <a:r>
              <a:rPr lang="en-US" dirty="0"/>
              <a:t>Also often referred as Minimum Viable Product (MVP), in which a team releases a basic version of the product to the market, gathers user feedback, and then improves the product based on this input.</a:t>
            </a:r>
          </a:p>
        </p:txBody>
      </p:sp>
    </p:spTree>
    <p:extLst>
      <p:ext uri="{BB962C8B-B14F-4D97-AF65-F5344CB8AC3E}">
        <p14:creationId xmlns:p14="http://schemas.microsoft.com/office/powerpoint/2010/main" val="349595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DEF0-2EB5-4C92-6BB8-B5F8FD70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LSD?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E923-D20C-5AE0-A51C-E3A298FFA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Streamlined approach allows more functionality to be delivered in less time.</a:t>
            </a:r>
          </a:p>
          <a:p>
            <a:r>
              <a:rPr lang="en-US" dirty="0"/>
              <a:t>Eliminates unnecessary activity, and as a result, can reduce costs.</a:t>
            </a:r>
          </a:p>
          <a:p>
            <a:r>
              <a:rPr lang="en-US" dirty="0"/>
              <a:t>Empowers the development team to make decisions, which can also boost morale.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ED3E-0C33-A303-51F5-28D2DF632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do LSD?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AC9A-C718-2007-30C4-19F93ED85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clear understanding of its goals and objectives.</a:t>
            </a:r>
          </a:p>
          <a:p>
            <a:r>
              <a:rPr lang="en-US" dirty="0"/>
              <a:t>A commitment to continuous improvement.</a:t>
            </a:r>
          </a:p>
          <a:p>
            <a:r>
              <a:rPr lang="en-US" dirty="0"/>
              <a:t>Embrace a culture of experimentation, collaboration, and feedback, and prioritize customer satisfaction above all else.</a:t>
            </a:r>
          </a:p>
          <a:p>
            <a:r>
              <a:rPr lang="en-US" dirty="0"/>
              <a:t>Be open to changing its approach based on the feedback it receives and be willing to iterate and improve its product over time.</a:t>
            </a:r>
          </a:p>
        </p:txBody>
      </p:sp>
    </p:spTree>
    <p:extLst>
      <p:ext uri="{BB962C8B-B14F-4D97-AF65-F5344CB8AC3E}">
        <p14:creationId xmlns:p14="http://schemas.microsoft.com/office/powerpoint/2010/main" val="204742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D532-1DED-AB62-A85D-DB62C47DC4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ARIGATHANKS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CE182-47C4-706C-FE9A-2BE9EEF99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GOZAIMUCH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9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LSD  (Lean Software Development)</vt:lpstr>
      <vt:lpstr>What is LSD?</vt:lpstr>
      <vt:lpstr>Why do we need LSD?</vt:lpstr>
      <vt:lpstr>What do we need to do LSD?</vt:lpstr>
      <vt:lpstr>ARIGATHANKS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LSD  (Lean Software Development)</dc:title>
  <dc:creator>haqi aulia</dc:creator>
  <cp:lastModifiedBy>haqi aulia</cp:lastModifiedBy>
  <cp:revision>1</cp:revision>
  <dcterms:created xsi:type="dcterms:W3CDTF">2023-02-28T10:10:52Z</dcterms:created>
  <dcterms:modified xsi:type="dcterms:W3CDTF">2023-02-28T10:27:36Z</dcterms:modified>
</cp:coreProperties>
</file>