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317" r:id="rId4"/>
    <p:sldId id="261" r:id="rId5"/>
    <p:sldId id="307" r:id="rId6"/>
    <p:sldId id="305" r:id="rId7"/>
    <p:sldId id="311" r:id="rId8"/>
    <p:sldId id="312" r:id="rId9"/>
    <p:sldId id="313" r:id="rId10"/>
    <p:sldId id="316" r:id="rId11"/>
    <p:sldId id="308" r:id="rId12"/>
    <p:sldId id="309" r:id="rId13"/>
    <p:sldId id="310" r:id="rId14"/>
    <p:sldId id="288" r:id="rId15"/>
    <p:sldId id="293" r:id="rId16"/>
    <p:sldId id="292" r:id="rId17"/>
    <p:sldId id="314" r:id="rId18"/>
    <p:sldId id="315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429"/>
    <a:srgbClr val="0E1F43"/>
    <a:srgbClr val="FEB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77"/>
    <p:restoredTop sz="90359"/>
  </p:normalViewPr>
  <p:slideViewPr>
    <p:cSldViewPr snapToGrid="0" snapToObjects="1">
      <p:cViewPr varScale="1">
        <p:scale>
          <a:sx n="106" d="100"/>
          <a:sy n="106" d="100"/>
        </p:scale>
        <p:origin x="11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A42DCF-C912-3E4C-8A74-9366F498808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D53683-9A58-B643-A3DD-6DC359DBA773}">
      <dgm:prSet phldrT="[Text]"/>
      <dgm:spPr/>
      <dgm:t>
        <a:bodyPr/>
        <a:lstStyle/>
        <a:p>
          <a:r>
            <a:rPr lang="en-US" dirty="0"/>
            <a:t>Use Case</a:t>
          </a:r>
        </a:p>
      </dgm:t>
    </dgm:pt>
    <dgm:pt modelId="{2BC4873B-C3A3-C84F-9944-0AABBAA2CDCC}" type="parTrans" cxnId="{9BAEC881-BD54-FC41-84D3-A7119A5D6957}">
      <dgm:prSet/>
      <dgm:spPr/>
      <dgm:t>
        <a:bodyPr/>
        <a:lstStyle/>
        <a:p>
          <a:endParaRPr lang="en-US"/>
        </a:p>
      </dgm:t>
    </dgm:pt>
    <dgm:pt modelId="{4F961FFA-ABA8-8D4C-8E43-68B04E34E18D}" type="sibTrans" cxnId="{9BAEC881-BD54-FC41-84D3-A7119A5D6957}">
      <dgm:prSet/>
      <dgm:spPr/>
      <dgm:t>
        <a:bodyPr/>
        <a:lstStyle/>
        <a:p>
          <a:endParaRPr lang="en-US"/>
        </a:p>
      </dgm:t>
    </dgm:pt>
    <dgm:pt modelId="{E4054BEB-380A-A146-93FE-FEE27C8D9279}" type="asst">
      <dgm:prSet phldrT="[Text]"/>
      <dgm:spPr/>
      <dgm:t>
        <a:bodyPr/>
        <a:lstStyle/>
        <a:p>
          <a:r>
            <a:rPr lang="en-US" dirty="0"/>
            <a:t>Purpose</a:t>
          </a:r>
        </a:p>
      </dgm:t>
    </dgm:pt>
    <dgm:pt modelId="{A1965F7D-9B51-4F4D-B819-D7265288BC1C}" type="parTrans" cxnId="{F07652AB-3FE5-A44A-B71A-379FC6EF006E}">
      <dgm:prSet/>
      <dgm:spPr/>
      <dgm:t>
        <a:bodyPr/>
        <a:lstStyle/>
        <a:p>
          <a:endParaRPr lang="en-US"/>
        </a:p>
      </dgm:t>
    </dgm:pt>
    <dgm:pt modelId="{FC9D0D56-4E47-B14C-8B26-B3FC6D5C4FEC}" type="sibTrans" cxnId="{F07652AB-3FE5-A44A-B71A-379FC6EF006E}">
      <dgm:prSet/>
      <dgm:spPr/>
      <dgm:t>
        <a:bodyPr/>
        <a:lstStyle/>
        <a:p>
          <a:endParaRPr lang="en-US"/>
        </a:p>
      </dgm:t>
    </dgm:pt>
    <dgm:pt modelId="{B4C4C14C-5504-8545-B078-0AD956EE171D}" type="asst">
      <dgm:prSet phldrT="[Text]"/>
      <dgm:spPr/>
      <dgm:t>
        <a:bodyPr/>
        <a:lstStyle/>
        <a:p>
          <a:r>
            <a:rPr lang="en-US" dirty="0"/>
            <a:t>Amount of Information</a:t>
          </a:r>
        </a:p>
      </dgm:t>
    </dgm:pt>
    <dgm:pt modelId="{66F4B198-3572-7F4B-BD1F-667FF125DCE7}" type="parTrans" cxnId="{5CB2BA91-11BC-9445-9249-93A9A600CB3F}">
      <dgm:prSet/>
      <dgm:spPr/>
      <dgm:t>
        <a:bodyPr/>
        <a:lstStyle/>
        <a:p>
          <a:endParaRPr lang="en-US"/>
        </a:p>
      </dgm:t>
    </dgm:pt>
    <dgm:pt modelId="{9119A6E0-DB89-BC4D-AA4E-3342DEB0254C}" type="sibTrans" cxnId="{5CB2BA91-11BC-9445-9249-93A9A600CB3F}">
      <dgm:prSet/>
      <dgm:spPr/>
      <dgm:t>
        <a:bodyPr/>
        <a:lstStyle/>
        <a:p>
          <a:endParaRPr lang="en-US"/>
        </a:p>
      </dgm:t>
    </dgm:pt>
    <dgm:pt modelId="{1731B49A-02E6-A44A-BC56-0A86C01FBE97}" type="asst">
      <dgm:prSet phldrT="[Text]"/>
      <dgm:spPr/>
      <dgm:t>
        <a:bodyPr/>
        <a:lstStyle/>
        <a:p>
          <a:r>
            <a:rPr lang="en-US" dirty="0"/>
            <a:t>Overview</a:t>
          </a:r>
        </a:p>
      </dgm:t>
    </dgm:pt>
    <dgm:pt modelId="{4E9BCCAB-CE39-564D-A3B2-021C4BF3CEDE}" type="parTrans" cxnId="{CC46C132-528A-8C44-AC5E-843601CB049C}">
      <dgm:prSet/>
      <dgm:spPr/>
      <dgm:t>
        <a:bodyPr/>
        <a:lstStyle/>
        <a:p>
          <a:endParaRPr lang="en-US"/>
        </a:p>
      </dgm:t>
    </dgm:pt>
    <dgm:pt modelId="{7003ABF9-AE42-2546-8645-026565B934D8}" type="sibTrans" cxnId="{CC46C132-528A-8C44-AC5E-843601CB049C}">
      <dgm:prSet/>
      <dgm:spPr/>
      <dgm:t>
        <a:bodyPr/>
        <a:lstStyle/>
        <a:p>
          <a:endParaRPr lang="en-US"/>
        </a:p>
      </dgm:t>
    </dgm:pt>
    <dgm:pt modelId="{50DBBBA6-25F8-1C46-B99E-E6A7FBE33F15}" type="asst">
      <dgm:prSet phldrT="[Text]"/>
      <dgm:spPr/>
      <dgm:t>
        <a:bodyPr/>
        <a:lstStyle/>
        <a:p>
          <a:r>
            <a:rPr lang="en-US" dirty="0"/>
            <a:t>Detail</a:t>
          </a:r>
        </a:p>
      </dgm:t>
    </dgm:pt>
    <dgm:pt modelId="{51CBE841-E0D9-0C4A-BEE5-9D35AFC30CE0}" type="parTrans" cxnId="{4651FD6B-BD7E-8344-ACF6-D7D20EFEE4BE}">
      <dgm:prSet/>
      <dgm:spPr/>
      <dgm:t>
        <a:bodyPr/>
        <a:lstStyle/>
        <a:p>
          <a:endParaRPr lang="en-US"/>
        </a:p>
      </dgm:t>
    </dgm:pt>
    <dgm:pt modelId="{EA15F0E3-F8D8-1040-8CFE-114F05B87E64}" type="sibTrans" cxnId="{4651FD6B-BD7E-8344-ACF6-D7D20EFEE4BE}">
      <dgm:prSet/>
      <dgm:spPr/>
      <dgm:t>
        <a:bodyPr/>
        <a:lstStyle/>
        <a:p>
          <a:endParaRPr lang="en-US"/>
        </a:p>
      </dgm:t>
    </dgm:pt>
    <dgm:pt modelId="{D32A4F53-8E72-0643-9A69-94A3877FAABE}" type="asst">
      <dgm:prSet phldrT="[Text]"/>
      <dgm:spPr/>
      <dgm:t>
        <a:bodyPr/>
        <a:lstStyle/>
        <a:p>
          <a:r>
            <a:rPr lang="en-US" dirty="0"/>
            <a:t>Essential</a:t>
          </a:r>
        </a:p>
      </dgm:t>
    </dgm:pt>
    <dgm:pt modelId="{82C7753E-8BB7-3649-B491-62BFBFFF071D}" type="parTrans" cxnId="{62D9F88A-D635-DA47-95DD-E5AB788E7AE1}">
      <dgm:prSet/>
      <dgm:spPr/>
      <dgm:t>
        <a:bodyPr/>
        <a:lstStyle/>
        <a:p>
          <a:endParaRPr lang="en-US"/>
        </a:p>
      </dgm:t>
    </dgm:pt>
    <dgm:pt modelId="{ED1F5CB4-D974-1742-81A1-EB1DD38EC17B}" type="sibTrans" cxnId="{62D9F88A-D635-DA47-95DD-E5AB788E7AE1}">
      <dgm:prSet/>
      <dgm:spPr/>
      <dgm:t>
        <a:bodyPr/>
        <a:lstStyle/>
        <a:p>
          <a:endParaRPr lang="en-US"/>
        </a:p>
      </dgm:t>
    </dgm:pt>
    <dgm:pt modelId="{D5AD9495-EE0D-4E4F-9965-7443AE66AB4E}" type="asst">
      <dgm:prSet phldrT="[Text]"/>
      <dgm:spPr/>
      <dgm:t>
        <a:bodyPr/>
        <a:lstStyle/>
        <a:p>
          <a:r>
            <a:rPr lang="en-US" dirty="0"/>
            <a:t>Real</a:t>
          </a:r>
        </a:p>
      </dgm:t>
    </dgm:pt>
    <dgm:pt modelId="{AAEAFEE0-8B97-7D4F-92E8-FF19E4006DE8}" type="parTrans" cxnId="{F22E3B1E-CC59-EC46-8A26-C69EF6E0D650}">
      <dgm:prSet/>
      <dgm:spPr/>
      <dgm:t>
        <a:bodyPr/>
        <a:lstStyle/>
        <a:p>
          <a:endParaRPr lang="en-US"/>
        </a:p>
      </dgm:t>
    </dgm:pt>
    <dgm:pt modelId="{0D1EC149-CDFE-2446-82A6-5EA8631EB2B4}" type="sibTrans" cxnId="{F22E3B1E-CC59-EC46-8A26-C69EF6E0D650}">
      <dgm:prSet/>
      <dgm:spPr/>
      <dgm:t>
        <a:bodyPr/>
        <a:lstStyle/>
        <a:p>
          <a:endParaRPr lang="en-US"/>
        </a:p>
      </dgm:t>
    </dgm:pt>
    <dgm:pt modelId="{9BBA5320-15F2-E54B-A082-0242B978004C}" type="pres">
      <dgm:prSet presAssocID="{04A42DCF-C912-3E4C-8A74-9366F49880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42581A-83D1-AA46-8FC3-2C93FAC46E0D}" type="pres">
      <dgm:prSet presAssocID="{A6D53683-9A58-B643-A3DD-6DC359DBA773}" presName="hierRoot1" presStyleCnt="0">
        <dgm:presLayoutVars>
          <dgm:hierBranch val="init"/>
        </dgm:presLayoutVars>
      </dgm:prSet>
      <dgm:spPr/>
    </dgm:pt>
    <dgm:pt modelId="{DE39B1D0-7F47-B745-A265-B02D2ED27837}" type="pres">
      <dgm:prSet presAssocID="{A6D53683-9A58-B643-A3DD-6DC359DBA773}" presName="rootComposite1" presStyleCnt="0"/>
      <dgm:spPr/>
    </dgm:pt>
    <dgm:pt modelId="{87013B9C-5EA1-374B-95E5-1EE3578E75FA}" type="pres">
      <dgm:prSet presAssocID="{A6D53683-9A58-B643-A3DD-6DC359DBA773}" presName="rootText1" presStyleLbl="node0" presStyleIdx="0" presStyleCnt="1">
        <dgm:presLayoutVars>
          <dgm:chPref val="3"/>
        </dgm:presLayoutVars>
      </dgm:prSet>
      <dgm:spPr/>
    </dgm:pt>
    <dgm:pt modelId="{749C03B4-A69E-B342-9B89-388FB699E40F}" type="pres">
      <dgm:prSet presAssocID="{A6D53683-9A58-B643-A3DD-6DC359DBA773}" presName="rootConnector1" presStyleLbl="node1" presStyleIdx="0" presStyleCnt="0"/>
      <dgm:spPr/>
    </dgm:pt>
    <dgm:pt modelId="{E8C414D1-3DC4-D54E-9E56-10C9B9800FDC}" type="pres">
      <dgm:prSet presAssocID="{A6D53683-9A58-B643-A3DD-6DC359DBA773}" presName="hierChild2" presStyleCnt="0"/>
      <dgm:spPr/>
    </dgm:pt>
    <dgm:pt modelId="{1068ABDF-83C9-6C4F-9E52-7F0368FF9CE3}" type="pres">
      <dgm:prSet presAssocID="{A6D53683-9A58-B643-A3DD-6DC359DBA773}" presName="hierChild3" presStyleCnt="0"/>
      <dgm:spPr/>
    </dgm:pt>
    <dgm:pt modelId="{1209000C-0214-E043-8323-7E787720AF13}" type="pres">
      <dgm:prSet presAssocID="{A1965F7D-9B51-4F4D-B819-D7265288BC1C}" presName="Name111" presStyleLbl="parChTrans1D2" presStyleIdx="0" presStyleCnt="2"/>
      <dgm:spPr/>
    </dgm:pt>
    <dgm:pt modelId="{D8F10EF2-F61E-C34B-AE20-5C1DBFA689A9}" type="pres">
      <dgm:prSet presAssocID="{E4054BEB-380A-A146-93FE-FEE27C8D9279}" presName="hierRoot3" presStyleCnt="0">
        <dgm:presLayoutVars>
          <dgm:hierBranch val="init"/>
        </dgm:presLayoutVars>
      </dgm:prSet>
      <dgm:spPr/>
    </dgm:pt>
    <dgm:pt modelId="{21063401-857C-2348-87F7-1C36564CE43D}" type="pres">
      <dgm:prSet presAssocID="{E4054BEB-380A-A146-93FE-FEE27C8D9279}" presName="rootComposite3" presStyleCnt="0"/>
      <dgm:spPr/>
    </dgm:pt>
    <dgm:pt modelId="{C93C9392-A193-6041-801C-FE8568EC9C32}" type="pres">
      <dgm:prSet presAssocID="{E4054BEB-380A-A146-93FE-FEE27C8D9279}" presName="rootText3" presStyleLbl="asst1" presStyleIdx="0" presStyleCnt="6">
        <dgm:presLayoutVars>
          <dgm:chPref val="3"/>
        </dgm:presLayoutVars>
      </dgm:prSet>
      <dgm:spPr/>
    </dgm:pt>
    <dgm:pt modelId="{FEFB5876-E009-F647-B031-9AAE432E26DF}" type="pres">
      <dgm:prSet presAssocID="{E4054BEB-380A-A146-93FE-FEE27C8D9279}" presName="rootConnector3" presStyleLbl="asst1" presStyleIdx="0" presStyleCnt="6"/>
      <dgm:spPr/>
    </dgm:pt>
    <dgm:pt modelId="{88065C04-6EA7-8641-BE9C-7501B2ECF1B3}" type="pres">
      <dgm:prSet presAssocID="{E4054BEB-380A-A146-93FE-FEE27C8D9279}" presName="hierChild6" presStyleCnt="0"/>
      <dgm:spPr/>
    </dgm:pt>
    <dgm:pt modelId="{5B54CE72-3167-3C46-9032-4DB7A1E4D226}" type="pres">
      <dgm:prSet presAssocID="{E4054BEB-380A-A146-93FE-FEE27C8D9279}" presName="hierChild7" presStyleCnt="0"/>
      <dgm:spPr/>
    </dgm:pt>
    <dgm:pt modelId="{888555C9-5235-B646-9218-A0F5598ED7AF}" type="pres">
      <dgm:prSet presAssocID="{4E9BCCAB-CE39-564D-A3B2-021C4BF3CEDE}" presName="Name111" presStyleLbl="parChTrans1D3" presStyleIdx="0" presStyleCnt="4"/>
      <dgm:spPr/>
    </dgm:pt>
    <dgm:pt modelId="{14C3C845-6B9E-0742-A6FF-FFF8B6C76EE4}" type="pres">
      <dgm:prSet presAssocID="{1731B49A-02E6-A44A-BC56-0A86C01FBE97}" presName="hierRoot3" presStyleCnt="0">
        <dgm:presLayoutVars>
          <dgm:hierBranch val="init"/>
        </dgm:presLayoutVars>
      </dgm:prSet>
      <dgm:spPr/>
    </dgm:pt>
    <dgm:pt modelId="{9F8330F3-65AD-D348-BF7E-803EC216EA0E}" type="pres">
      <dgm:prSet presAssocID="{1731B49A-02E6-A44A-BC56-0A86C01FBE97}" presName="rootComposite3" presStyleCnt="0"/>
      <dgm:spPr/>
    </dgm:pt>
    <dgm:pt modelId="{80C401D0-3471-A24D-A6B5-9C710789FCB2}" type="pres">
      <dgm:prSet presAssocID="{1731B49A-02E6-A44A-BC56-0A86C01FBE97}" presName="rootText3" presStyleLbl="asst1" presStyleIdx="1" presStyleCnt="6">
        <dgm:presLayoutVars>
          <dgm:chPref val="3"/>
        </dgm:presLayoutVars>
      </dgm:prSet>
      <dgm:spPr/>
    </dgm:pt>
    <dgm:pt modelId="{F8F98910-442A-F140-8DCE-24EF57434BD0}" type="pres">
      <dgm:prSet presAssocID="{1731B49A-02E6-A44A-BC56-0A86C01FBE97}" presName="rootConnector3" presStyleLbl="asst1" presStyleIdx="1" presStyleCnt="6"/>
      <dgm:spPr/>
    </dgm:pt>
    <dgm:pt modelId="{A7A95F19-B947-9A43-A0C6-C1F9AB78AFF5}" type="pres">
      <dgm:prSet presAssocID="{1731B49A-02E6-A44A-BC56-0A86C01FBE97}" presName="hierChild6" presStyleCnt="0"/>
      <dgm:spPr/>
    </dgm:pt>
    <dgm:pt modelId="{2E087608-F947-8D42-9C7B-9B3FA8561CA6}" type="pres">
      <dgm:prSet presAssocID="{1731B49A-02E6-A44A-BC56-0A86C01FBE97}" presName="hierChild7" presStyleCnt="0"/>
      <dgm:spPr/>
    </dgm:pt>
    <dgm:pt modelId="{B9095727-5D14-2143-99F8-27FB20D94B4A}" type="pres">
      <dgm:prSet presAssocID="{51CBE841-E0D9-0C4A-BEE5-9D35AFC30CE0}" presName="Name111" presStyleLbl="parChTrans1D3" presStyleIdx="1" presStyleCnt="4"/>
      <dgm:spPr/>
    </dgm:pt>
    <dgm:pt modelId="{72042196-9525-5C49-A81D-17DB25A2BFB2}" type="pres">
      <dgm:prSet presAssocID="{50DBBBA6-25F8-1C46-B99E-E6A7FBE33F15}" presName="hierRoot3" presStyleCnt="0">
        <dgm:presLayoutVars>
          <dgm:hierBranch val="init"/>
        </dgm:presLayoutVars>
      </dgm:prSet>
      <dgm:spPr/>
    </dgm:pt>
    <dgm:pt modelId="{FD3C4CE5-D156-D74F-9969-F996BF307E08}" type="pres">
      <dgm:prSet presAssocID="{50DBBBA6-25F8-1C46-B99E-E6A7FBE33F15}" presName="rootComposite3" presStyleCnt="0"/>
      <dgm:spPr/>
    </dgm:pt>
    <dgm:pt modelId="{39B84BBF-7A76-CC4E-890F-52E4CD0260C0}" type="pres">
      <dgm:prSet presAssocID="{50DBBBA6-25F8-1C46-B99E-E6A7FBE33F15}" presName="rootText3" presStyleLbl="asst1" presStyleIdx="2" presStyleCnt="6">
        <dgm:presLayoutVars>
          <dgm:chPref val="3"/>
        </dgm:presLayoutVars>
      </dgm:prSet>
      <dgm:spPr/>
    </dgm:pt>
    <dgm:pt modelId="{F7AEE80A-7E4F-DD41-907E-E9757A1AA613}" type="pres">
      <dgm:prSet presAssocID="{50DBBBA6-25F8-1C46-B99E-E6A7FBE33F15}" presName="rootConnector3" presStyleLbl="asst1" presStyleIdx="2" presStyleCnt="6"/>
      <dgm:spPr/>
    </dgm:pt>
    <dgm:pt modelId="{15309818-D32F-2047-AF53-863C513B5F70}" type="pres">
      <dgm:prSet presAssocID="{50DBBBA6-25F8-1C46-B99E-E6A7FBE33F15}" presName="hierChild6" presStyleCnt="0"/>
      <dgm:spPr/>
    </dgm:pt>
    <dgm:pt modelId="{C2725CBF-48BF-D149-B0B9-256F19063444}" type="pres">
      <dgm:prSet presAssocID="{50DBBBA6-25F8-1C46-B99E-E6A7FBE33F15}" presName="hierChild7" presStyleCnt="0"/>
      <dgm:spPr/>
    </dgm:pt>
    <dgm:pt modelId="{AACB927E-9354-3B45-AE62-F2593B42DD29}" type="pres">
      <dgm:prSet presAssocID="{66F4B198-3572-7F4B-BD1F-667FF125DCE7}" presName="Name111" presStyleLbl="parChTrans1D2" presStyleIdx="1" presStyleCnt="2"/>
      <dgm:spPr/>
    </dgm:pt>
    <dgm:pt modelId="{C8640F0C-E684-9F48-97A4-25E953487E8A}" type="pres">
      <dgm:prSet presAssocID="{B4C4C14C-5504-8545-B078-0AD956EE171D}" presName="hierRoot3" presStyleCnt="0">
        <dgm:presLayoutVars>
          <dgm:hierBranch val="init"/>
        </dgm:presLayoutVars>
      </dgm:prSet>
      <dgm:spPr/>
    </dgm:pt>
    <dgm:pt modelId="{B4721532-9DD1-CF4C-BEB5-05E6488DC435}" type="pres">
      <dgm:prSet presAssocID="{B4C4C14C-5504-8545-B078-0AD956EE171D}" presName="rootComposite3" presStyleCnt="0"/>
      <dgm:spPr/>
    </dgm:pt>
    <dgm:pt modelId="{84A7648E-F9A9-084C-A254-741C706C4010}" type="pres">
      <dgm:prSet presAssocID="{B4C4C14C-5504-8545-B078-0AD956EE171D}" presName="rootText3" presStyleLbl="asst1" presStyleIdx="3" presStyleCnt="6" custScaleX="131525">
        <dgm:presLayoutVars>
          <dgm:chPref val="3"/>
        </dgm:presLayoutVars>
      </dgm:prSet>
      <dgm:spPr/>
    </dgm:pt>
    <dgm:pt modelId="{1B2E467B-E351-5442-AA91-5D48478DAF45}" type="pres">
      <dgm:prSet presAssocID="{B4C4C14C-5504-8545-B078-0AD956EE171D}" presName="rootConnector3" presStyleLbl="asst1" presStyleIdx="3" presStyleCnt="6"/>
      <dgm:spPr/>
    </dgm:pt>
    <dgm:pt modelId="{FC224859-D02D-9F43-9D5F-F6CBB59013F1}" type="pres">
      <dgm:prSet presAssocID="{B4C4C14C-5504-8545-B078-0AD956EE171D}" presName="hierChild6" presStyleCnt="0"/>
      <dgm:spPr/>
    </dgm:pt>
    <dgm:pt modelId="{51BB9452-A167-6347-A615-CE4D33DD3044}" type="pres">
      <dgm:prSet presAssocID="{B4C4C14C-5504-8545-B078-0AD956EE171D}" presName="hierChild7" presStyleCnt="0"/>
      <dgm:spPr/>
    </dgm:pt>
    <dgm:pt modelId="{8A7217EF-8111-F044-8108-27C7B1BF027A}" type="pres">
      <dgm:prSet presAssocID="{82C7753E-8BB7-3649-B491-62BFBFFF071D}" presName="Name111" presStyleLbl="parChTrans1D3" presStyleIdx="2" presStyleCnt="4"/>
      <dgm:spPr/>
    </dgm:pt>
    <dgm:pt modelId="{EC935EE4-47D3-A340-9C35-A23B85C35AB9}" type="pres">
      <dgm:prSet presAssocID="{D32A4F53-8E72-0643-9A69-94A3877FAABE}" presName="hierRoot3" presStyleCnt="0">
        <dgm:presLayoutVars>
          <dgm:hierBranch val="init"/>
        </dgm:presLayoutVars>
      </dgm:prSet>
      <dgm:spPr/>
    </dgm:pt>
    <dgm:pt modelId="{07B647B2-88F6-9D48-8C40-6CC9E796431A}" type="pres">
      <dgm:prSet presAssocID="{D32A4F53-8E72-0643-9A69-94A3877FAABE}" presName="rootComposite3" presStyleCnt="0"/>
      <dgm:spPr/>
    </dgm:pt>
    <dgm:pt modelId="{46673363-786B-BA43-9854-4B38AA3643A9}" type="pres">
      <dgm:prSet presAssocID="{D32A4F53-8E72-0643-9A69-94A3877FAABE}" presName="rootText3" presStyleLbl="asst1" presStyleIdx="4" presStyleCnt="6">
        <dgm:presLayoutVars>
          <dgm:chPref val="3"/>
        </dgm:presLayoutVars>
      </dgm:prSet>
      <dgm:spPr/>
    </dgm:pt>
    <dgm:pt modelId="{94E1FE53-48AE-C74E-A739-488FD003B0BF}" type="pres">
      <dgm:prSet presAssocID="{D32A4F53-8E72-0643-9A69-94A3877FAABE}" presName="rootConnector3" presStyleLbl="asst1" presStyleIdx="4" presStyleCnt="6"/>
      <dgm:spPr/>
    </dgm:pt>
    <dgm:pt modelId="{AB573EB7-7E1E-0F44-88DA-6BE3864829D6}" type="pres">
      <dgm:prSet presAssocID="{D32A4F53-8E72-0643-9A69-94A3877FAABE}" presName="hierChild6" presStyleCnt="0"/>
      <dgm:spPr/>
    </dgm:pt>
    <dgm:pt modelId="{3EF7A5C1-D7AB-9E4F-BA87-547FA8EFB066}" type="pres">
      <dgm:prSet presAssocID="{D32A4F53-8E72-0643-9A69-94A3877FAABE}" presName="hierChild7" presStyleCnt="0"/>
      <dgm:spPr/>
    </dgm:pt>
    <dgm:pt modelId="{E7223D68-2280-0145-914E-0DB680D92EF1}" type="pres">
      <dgm:prSet presAssocID="{AAEAFEE0-8B97-7D4F-92E8-FF19E4006DE8}" presName="Name111" presStyleLbl="parChTrans1D3" presStyleIdx="3" presStyleCnt="4"/>
      <dgm:spPr/>
    </dgm:pt>
    <dgm:pt modelId="{4E69404B-3315-A84C-A14B-CC4AAB36D7B5}" type="pres">
      <dgm:prSet presAssocID="{D5AD9495-EE0D-4E4F-9965-7443AE66AB4E}" presName="hierRoot3" presStyleCnt="0">
        <dgm:presLayoutVars>
          <dgm:hierBranch val="init"/>
        </dgm:presLayoutVars>
      </dgm:prSet>
      <dgm:spPr/>
    </dgm:pt>
    <dgm:pt modelId="{D858B0EA-72B3-A24E-8146-19EC8ED3F76F}" type="pres">
      <dgm:prSet presAssocID="{D5AD9495-EE0D-4E4F-9965-7443AE66AB4E}" presName="rootComposite3" presStyleCnt="0"/>
      <dgm:spPr/>
    </dgm:pt>
    <dgm:pt modelId="{CBAB3B87-5327-9C45-A24E-62BDD4C9A0BC}" type="pres">
      <dgm:prSet presAssocID="{D5AD9495-EE0D-4E4F-9965-7443AE66AB4E}" presName="rootText3" presStyleLbl="asst1" presStyleIdx="5" presStyleCnt="6">
        <dgm:presLayoutVars>
          <dgm:chPref val="3"/>
        </dgm:presLayoutVars>
      </dgm:prSet>
      <dgm:spPr/>
    </dgm:pt>
    <dgm:pt modelId="{D257E377-213E-EC4C-A047-00E16370D456}" type="pres">
      <dgm:prSet presAssocID="{D5AD9495-EE0D-4E4F-9965-7443AE66AB4E}" presName="rootConnector3" presStyleLbl="asst1" presStyleIdx="5" presStyleCnt="6"/>
      <dgm:spPr/>
    </dgm:pt>
    <dgm:pt modelId="{87B66F21-DE07-CE4E-9A55-D83B2E684FC2}" type="pres">
      <dgm:prSet presAssocID="{D5AD9495-EE0D-4E4F-9965-7443AE66AB4E}" presName="hierChild6" presStyleCnt="0"/>
      <dgm:spPr/>
    </dgm:pt>
    <dgm:pt modelId="{F4815FF0-15B8-6C49-9BD1-04E2F1D3A53F}" type="pres">
      <dgm:prSet presAssocID="{D5AD9495-EE0D-4E4F-9965-7443AE66AB4E}" presName="hierChild7" presStyleCnt="0"/>
      <dgm:spPr/>
    </dgm:pt>
  </dgm:ptLst>
  <dgm:cxnLst>
    <dgm:cxn modelId="{01BCE502-B609-5B46-B1DB-F2FCAA9594A1}" type="presOf" srcId="{E4054BEB-380A-A146-93FE-FEE27C8D9279}" destId="{FEFB5876-E009-F647-B031-9AAE432E26DF}" srcOrd="1" destOrd="0" presId="urn:microsoft.com/office/officeart/2005/8/layout/orgChart1"/>
    <dgm:cxn modelId="{463A9709-96C7-6543-91B0-A15788EF5417}" type="presOf" srcId="{82C7753E-8BB7-3649-B491-62BFBFFF071D}" destId="{8A7217EF-8111-F044-8108-27C7B1BF027A}" srcOrd="0" destOrd="0" presId="urn:microsoft.com/office/officeart/2005/8/layout/orgChart1"/>
    <dgm:cxn modelId="{AC2A900B-DD66-4848-B632-0AB3BD65BC07}" type="presOf" srcId="{A6D53683-9A58-B643-A3DD-6DC359DBA773}" destId="{87013B9C-5EA1-374B-95E5-1EE3578E75FA}" srcOrd="0" destOrd="0" presId="urn:microsoft.com/office/officeart/2005/8/layout/orgChart1"/>
    <dgm:cxn modelId="{9194CD10-DF56-C548-ADC7-1650C09030B2}" type="presOf" srcId="{1731B49A-02E6-A44A-BC56-0A86C01FBE97}" destId="{80C401D0-3471-A24D-A6B5-9C710789FCB2}" srcOrd="0" destOrd="0" presId="urn:microsoft.com/office/officeart/2005/8/layout/orgChart1"/>
    <dgm:cxn modelId="{F22E3B1E-CC59-EC46-8A26-C69EF6E0D650}" srcId="{B4C4C14C-5504-8545-B078-0AD956EE171D}" destId="{D5AD9495-EE0D-4E4F-9965-7443AE66AB4E}" srcOrd="1" destOrd="0" parTransId="{AAEAFEE0-8B97-7D4F-92E8-FF19E4006DE8}" sibTransId="{0D1EC149-CDFE-2446-82A6-5EA8631EB2B4}"/>
    <dgm:cxn modelId="{CC46C132-528A-8C44-AC5E-843601CB049C}" srcId="{E4054BEB-380A-A146-93FE-FEE27C8D9279}" destId="{1731B49A-02E6-A44A-BC56-0A86C01FBE97}" srcOrd="0" destOrd="0" parTransId="{4E9BCCAB-CE39-564D-A3B2-021C4BF3CEDE}" sibTransId="{7003ABF9-AE42-2546-8645-026565B934D8}"/>
    <dgm:cxn modelId="{B9E10033-923A-2246-8C98-7C01410FA624}" type="presOf" srcId="{E4054BEB-380A-A146-93FE-FEE27C8D9279}" destId="{C93C9392-A193-6041-801C-FE8568EC9C32}" srcOrd="0" destOrd="0" presId="urn:microsoft.com/office/officeart/2005/8/layout/orgChart1"/>
    <dgm:cxn modelId="{5DA98135-5576-8C4E-8ED4-44A145AE667C}" type="presOf" srcId="{D32A4F53-8E72-0643-9A69-94A3877FAABE}" destId="{46673363-786B-BA43-9854-4B38AA3643A9}" srcOrd="0" destOrd="0" presId="urn:microsoft.com/office/officeart/2005/8/layout/orgChart1"/>
    <dgm:cxn modelId="{FEC65860-2D1D-7840-AD2C-D14123E6FC51}" type="presOf" srcId="{04A42DCF-C912-3E4C-8A74-9366F4988081}" destId="{9BBA5320-15F2-E54B-A082-0242B978004C}" srcOrd="0" destOrd="0" presId="urn:microsoft.com/office/officeart/2005/8/layout/orgChart1"/>
    <dgm:cxn modelId="{03CFCC68-7B2C-FE4E-AB91-2669133B0EC3}" type="presOf" srcId="{A6D53683-9A58-B643-A3DD-6DC359DBA773}" destId="{749C03B4-A69E-B342-9B89-388FB699E40F}" srcOrd="1" destOrd="0" presId="urn:microsoft.com/office/officeart/2005/8/layout/orgChart1"/>
    <dgm:cxn modelId="{4651FD6B-BD7E-8344-ACF6-D7D20EFEE4BE}" srcId="{E4054BEB-380A-A146-93FE-FEE27C8D9279}" destId="{50DBBBA6-25F8-1C46-B99E-E6A7FBE33F15}" srcOrd="1" destOrd="0" parTransId="{51CBE841-E0D9-0C4A-BEE5-9D35AFC30CE0}" sibTransId="{EA15F0E3-F8D8-1040-8CFE-114F05B87E64}"/>
    <dgm:cxn modelId="{1C0A624E-C91D-F14E-8028-93C0DAD5AD6F}" type="presOf" srcId="{50DBBBA6-25F8-1C46-B99E-E6A7FBE33F15}" destId="{39B84BBF-7A76-CC4E-890F-52E4CD0260C0}" srcOrd="0" destOrd="0" presId="urn:microsoft.com/office/officeart/2005/8/layout/orgChart1"/>
    <dgm:cxn modelId="{DD227353-9D8D-2344-A4D5-128FF72CD22F}" type="presOf" srcId="{1731B49A-02E6-A44A-BC56-0A86C01FBE97}" destId="{F8F98910-442A-F140-8DCE-24EF57434BD0}" srcOrd="1" destOrd="0" presId="urn:microsoft.com/office/officeart/2005/8/layout/orgChart1"/>
    <dgm:cxn modelId="{8BC8D375-7AA7-4745-8FEC-2DB6FFC5E9C1}" type="presOf" srcId="{B4C4C14C-5504-8545-B078-0AD956EE171D}" destId="{1B2E467B-E351-5442-AA91-5D48478DAF45}" srcOrd="1" destOrd="0" presId="urn:microsoft.com/office/officeart/2005/8/layout/orgChart1"/>
    <dgm:cxn modelId="{9BAEC881-BD54-FC41-84D3-A7119A5D6957}" srcId="{04A42DCF-C912-3E4C-8A74-9366F4988081}" destId="{A6D53683-9A58-B643-A3DD-6DC359DBA773}" srcOrd="0" destOrd="0" parTransId="{2BC4873B-C3A3-C84F-9944-0AABBAA2CDCC}" sibTransId="{4F961FFA-ABA8-8D4C-8E43-68B04E34E18D}"/>
    <dgm:cxn modelId="{6D85A085-5E7D-684D-BCCA-7DA38F54B6B8}" type="presOf" srcId="{50DBBBA6-25F8-1C46-B99E-E6A7FBE33F15}" destId="{F7AEE80A-7E4F-DD41-907E-E9757A1AA613}" srcOrd="1" destOrd="0" presId="urn:microsoft.com/office/officeart/2005/8/layout/orgChart1"/>
    <dgm:cxn modelId="{62D9F88A-D635-DA47-95DD-E5AB788E7AE1}" srcId="{B4C4C14C-5504-8545-B078-0AD956EE171D}" destId="{D32A4F53-8E72-0643-9A69-94A3877FAABE}" srcOrd="0" destOrd="0" parTransId="{82C7753E-8BB7-3649-B491-62BFBFFF071D}" sibTransId="{ED1F5CB4-D974-1742-81A1-EB1DD38EC17B}"/>
    <dgm:cxn modelId="{5CB2BA91-11BC-9445-9249-93A9A600CB3F}" srcId="{A6D53683-9A58-B643-A3DD-6DC359DBA773}" destId="{B4C4C14C-5504-8545-B078-0AD956EE171D}" srcOrd="1" destOrd="0" parTransId="{66F4B198-3572-7F4B-BD1F-667FF125DCE7}" sibTransId="{9119A6E0-DB89-BC4D-AA4E-3342DEB0254C}"/>
    <dgm:cxn modelId="{1A098F98-3158-FA42-91FF-B6CFB18DE4B3}" type="presOf" srcId="{D32A4F53-8E72-0643-9A69-94A3877FAABE}" destId="{94E1FE53-48AE-C74E-A739-488FD003B0BF}" srcOrd="1" destOrd="0" presId="urn:microsoft.com/office/officeart/2005/8/layout/orgChart1"/>
    <dgm:cxn modelId="{F07652AB-3FE5-A44A-B71A-379FC6EF006E}" srcId="{A6D53683-9A58-B643-A3DD-6DC359DBA773}" destId="{E4054BEB-380A-A146-93FE-FEE27C8D9279}" srcOrd="0" destOrd="0" parTransId="{A1965F7D-9B51-4F4D-B819-D7265288BC1C}" sibTransId="{FC9D0D56-4E47-B14C-8B26-B3FC6D5C4FEC}"/>
    <dgm:cxn modelId="{C49DA0AD-FA6E-504C-BC0B-BDF9ED410BBF}" type="presOf" srcId="{AAEAFEE0-8B97-7D4F-92E8-FF19E4006DE8}" destId="{E7223D68-2280-0145-914E-0DB680D92EF1}" srcOrd="0" destOrd="0" presId="urn:microsoft.com/office/officeart/2005/8/layout/orgChart1"/>
    <dgm:cxn modelId="{83BF2DB7-4BF0-1049-B9AD-A32BC1428D2E}" type="presOf" srcId="{D5AD9495-EE0D-4E4F-9965-7443AE66AB4E}" destId="{CBAB3B87-5327-9C45-A24E-62BDD4C9A0BC}" srcOrd="0" destOrd="0" presId="urn:microsoft.com/office/officeart/2005/8/layout/orgChart1"/>
    <dgm:cxn modelId="{97792EB7-6962-D447-92AA-203D68104973}" type="presOf" srcId="{B4C4C14C-5504-8545-B078-0AD956EE171D}" destId="{84A7648E-F9A9-084C-A254-741C706C4010}" srcOrd="0" destOrd="0" presId="urn:microsoft.com/office/officeart/2005/8/layout/orgChart1"/>
    <dgm:cxn modelId="{0DA136BE-0C27-1C45-AD92-5385B6E54CD0}" type="presOf" srcId="{66F4B198-3572-7F4B-BD1F-667FF125DCE7}" destId="{AACB927E-9354-3B45-AE62-F2593B42DD29}" srcOrd="0" destOrd="0" presId="urn:microsoft.com/office/officeart/2005/8/layout/orgChart1"/>
    <dgm:cxn modelId="{807F50DA-A4A5-FC44-B2BF-295030D9A8DF}" type="presOf" srcId="{A1965F7D-9B51-4F4D-B819-D7265288BC1C}" destId="{1209000C-0214-E043-8323-7E787720AF13}" srcOrd="0" destOrd="0" presId="urn:microsoft.com/office/officeart/2005/8/layout/orgChart1"/>
    <dgm:cxn modelId="{6B692EE8-BFE5-C540-AB47-424ACAB47885}" type="presOf" srcId="{D5AD9495-EE0D-4E4F-9965-7443AE66AB4E}" destId="{D257E377-213E-EC4C-A047-00E16370D456}" srcOrd="1" destOrd="0" presId="urn:microsoft.com/office/officeart/2005/8/layout/orgChart1"/>
    <dgm:cxn modelId="{7EF36DE9-07EA-5D48-8A64-3DE9E33F26F0}" type="presOf" srcId="{4E9BCCAB-CE39-564D-A3B2-021C4BF3CEDE}" destId="{888555C9-5235-B646-9218-A0F5598ED7AF}" srcOrd="0" destOrd="0" presId="urn:microsoft.com/office/officeart/2005/8/layout/orgChart1"/>
    <dgm:cxn modelId="{78F856FF-DD54-BA45-BAE7-70912494F6D2}" type="presOf" srcId="{51CBE841-E0D9-0C4A-BEE5-9D35AFC30CE0}" destId="{B9095727-5D14-2143-99F8-27FB20D94B4A}" srcOrd="0" destOrd="0" presId="urn:microsoft.com/office/officeart/2005/8/layout/orgChart1"/>
    <dgm:cxn modelId="{C95A8D75-24ED-A34B-B79E-BEA8B189F0C2}" type="presParOf" srcId="{9BBA5320-15F2-E54B-A082-0242B978004C}" destId="{4C42581A-83D1-AA46-8FC3-2C93FAC46E0D}" srcOrd="0" destOrd="0" presId="urn:microsoft.com/office/officeart/2005/8/layout/orgChart1"/>
    <dgm:cxn modelId="{06BF741B-8C10-0749-B438-D54A0EAE2FC5}" type="presParOf" srcId="{4C42581A-83D1-AA46-8FC3-2C93FAC46E0D}" destId="{DE39B1D0-7F47-B745-A265-B02D2ED27837}" srcOrd="0" destOrd="0" presId="urn:microsoft.com/office/officeart/2005/8/layout/orgChart1"/>
    <dgm:cxn modelId="{C6899D8F-B272-5F40-B503-4A67A6B12C2C}" type="presParOf" srcId="{DE39B1D0-7F47-B745-A265-B02D2ED27837}" destId="{87013B9C-5EA1-374B-95E5-1EE3578E75FA}" srcOrd="0" destOrd="0" presId="urn:microsoft.com/office/officeart/2005/8/layout/orgChart1"/>
    <dgm:cxn modelId="{30EE9ABA-5841-3145-AC2E-32412E70182B}" type="presParOf" srcId="{DE39B1D0-7F47-B745-A265-B02D2ED27837}" destId="{749C03B4-A69E-B342-9B89-388FB699E40F}" srcOrd="1" destOrd="0" presId="urn:microsoft.com/office/officeart/2005/8/layout/orgChart1"/>
    <dgm:cxn modelId="{71FE656A-22FB-404E-8B59-2899390C9A23}" type="presParOf" srcId="{4C42581A-83D1-AA46-8FC3-2C93FAC46E0D}" destId="{E8C414D1-3DC4-D54E-9E56-10C9B9800FDC}" srcOrd="1" destOrd="0" presId="urn:microsoft.com/office/officeart/2005/8/layout/orgChart1"/>
    <dgm:cxn modelId="{6809D451-B4D2-D849-93F2-966FA2B4B820}" type="presParOf" srcId="{4C42581A-83D1-AA46-8FC3-2C93FAC46E0D}" destId="{1068ABDF-83C9-6C4F-9E52-7F0368FF9CE3}" srcOrd="2" destOrd="0" presId="urn:microsoft.com/office/officeart/2005/8/layout/orgChart1"/>
    <dgm:cxn modelId="{0F4E8271-BFEE-CE46-BB9B-C82FC4C8DBF3}" type="presParOf" srcId="{1068ABDF-83C9-6C4F-9E52-7F0368FF9CE3}" destId="{1209000C-0214-E043-8323-7E787720AF13}" srcOrd="0" destOrd="0" presId="urn:microsoft.com/office/officeart/2005/8/layout/orgChart1"/>
    <dgm:cxn modelId="{7E7894AA-D66A-AA4F-A55D-976209F2D9E1}" type="presParOf" srcId="{1068ABDF-83C9-6C4F-9E52-7F0368FF9CE3}" destId="{D8F10EF2-F61E-C34B-AE20-5C1DBFA689A9}" srcOrd="1" destOrd="0" presId="urn:microsoft.com/office/officeart/2005/8/layout/orgChart1"/>
    <dgm:cxn modelId="{F8D91A46-130C-6245-9D98-BD4AC7D31B35}" type="presParOf" srcId="{D8F10EF2-F61E-C34B-AE20-5C1DBFA689A9}" destId="{21063401-857C-2348-87F7-1C36564CE43D}" srcOrd="0" destOrd="0" presId="urn:microsoft.com/office/officeart/2005/8/layout/orgChart1"/>
    <dgm:cxn modelId="{2B193FC7-F107-824F-8A98-A3DF4B2B905A}" type="presParOf" srcId="{21063401-857C-2348-87F7-1C36564CE43D}" destId="{C93C9392-A193-6041-801C-FE8568EC9C32}" srcOrd="0" destOrd="0" presId="urn:microsoft.com/office/officeart/2005/8/layout/orgChart1"/>
    <dgm:cxn modelId="{8154A1A4-539C-AB4E-BDAA-83FCEFD7BFC1}" type="presParOf" srcId="{21063401-857C-2348-87F7-1C36564CE43D}" destId="{FEFB5876-E009-F647-B031-9AAE432E26DF}" srcOrd="1" destOrd="0" presId="urn:microsoft.com/office/officeart/2005/8/layout/orgChart1"/>
    <dgm:cxn modelId="{D9CBDC78-AE41-D24A-9780-B3C489644764}" type="presParOf" srcId="{D8F10EF2-F61E-C34B-AE20-5C1DBFA689A9}" destId="{88065C04-6EA7-8641-BE9C-7501B2ECF1B3}" srcOrd="1" destOrd="0" presId="urn:microsoft.com/office/officeart/2005/8/layout/orgChart1"/>
    <dgm:cxn modelId="{AB8ABC75-005A-B44D-8CE4-DB170DDF7E56}" type="presParOf" srcId="{D8F10EF2-F61E-C34B-AE20-5C1DBFA689A9}" destId="{5B54CE72-3167-3C46-9032-4DB7A1E4D226}" srcOrd="2" destOrd="0" presId="urn:microsoft.com/office/officeart/2005/8/layout/orgChart1"/>
    <dgm:cxn modelId="{11D042C5-9065-FB44-A5A0-E420EC05CA39}" type="presParOf" srcId="{5B54CE72-3167-3C46-9032-4DB7A1E4D226}" destId="{888555C9-5235-B646-9218-A0F5598ED7AF}" srcOrd="0" destOrd="0" presId="urn:microsoft.com/office/officeart/2005/8/layout/orgChart1"/>
    <dgm:cxn modelId="{D2CBAA94-3BBA-0F4C-AAFD-0519322A68C0}" type="presParOf" srcId="{5B54CE72-3167-3C46-9032-4DB7A1E4D226}" destId="{14C3C845-6B9E-0742-A6FF-FFF8B6C76EE4}" srcOrd="1" destOrd="0" presId="urn:microsoft.com/office/officeart/2005/8/layout/orgChart1"/>
    <dgm:cxn modelId="{F144D341-EEA9-D447-A49A-21E2D5FE7A3C}" type="presParOf" srcId="{14C3C845-6B9E-0742-A6FF-FFF8B6C76EE4}" destId="{9F8330F3-65AD-D348-BF7E-803EC216EA0E}" srcOrd="0" destOrd="0" presId="urn:microsoft.com/office/officeart/2005/8/layout/orgChart1"/>
    <dgm:cxn modelId="{0B14E2AD-1DA3-7B49-BF53-ABC8F48A01DF}" type="presParOf" srcId="{9F8330F3-65AD-D348-BF7E-803EC216EA0E}" destId="{80C401D0-3471-A24D-A6B5-9C710789FCB2}" srcOrd="0" destOrd="0" presId="urn:microsoft.com/office/officeart/2005/8/layout/orgChart1"/>
    <dgm:cxn modelId="{58360D2F-E373-424E-836E-E8F436062BC0}" type="presParOf" srcId="{9F8330F3-65AD-D348-BF7E-803EC216EA0E}" destId="{F8F98910-442A-F140-8DCE-24EF57434BD0}" srcOrd="1" destOrd="0" presId="urn:microsoft.com/office/officeart/2005/8/layout/orgChart1"/>
    <dgm:cxn modelId="{4773AEDC-86DA-704D-812A-65AEF8BF67E9}" type="presParOf" srcId="{14C3C845-6B9E-0742-A6FF-FFF8B6C76EE4}" destId="{A7A95F19-B947-9A43-A0C6-C1F9AB78AFF5}" srcOrd="1" destOrd="0" presId="urn:microsoft.com/office/officeart/2005/8/layout/orgChart1"/>
    <dgm:cxn modelId="{F9E5E778-95C3-BA46-AE68-1BC6C8DC43F0}" type="presParOf" srcId="{14C3C845-6B9E-0742-A6FF-FFF8B6C76EE4}" destId="{2E087608-F947-8D42-9C7B-9B3FA8561CA6}" srcOrd="2" destOrd="0" presId="urn:microsoft.com/office/officeart/2005/8/layout/orgChart1"/>
    <dgm:cxn modelId="{D9E3E65E-0A01-7143-8509-FE979C4E8C42}" type="presParOf" srcId="{5B54CE72-3167-3C46-9032-4DB7A1E4D226}" destId="{B9095727-5D14-2143-99F8-27FB20D94B4A}" srcOrd="2" destOrd="0" presId="urn:microsoft.com/office/officeart/2005/8/layout/orgChart1"/>
    <dgm:cxn modelId="{B3E207E3-2788-BB48-BC7A-075CDD844D96}" type="presParOf" srcId="{5B54CE72-3167-3C46-9032-4DB7A1E4D226}" destId="{72042196-9525-5C49-A81D-17DB25A2BFB2}" srcOrd="3" destOrd="0" presId="urn:microsoft.com/office/officeart/2005/8/layout/orgChart1"/>
    <dgm:cxn modelId="{E36EFFCF-2BC9-7F40-B867-519D1CCEAAA1}" type="presParOf" srcId="{72042196-9525-5C49-A81D-17DB25A2BFB2}" destId="{FD3C4CE5-D156-D74F-9969-F996BF307E08}" srcOrd="0" destOrd="0" presId="urn:microsoft.com/office/officeart/2005/8/layout/orgChart1"/>
    <dgm:cxn modelId="{9F0EE3B6-ED9C-0840-9583-F595A36025CD}" type="presParOf" srcId="{FD3C4CE5-D156-D74F-9969-F996BF307E08}" destId="{39B84BBF-7A76-CC4E-890F-52E4CD0260C0}" srcOrd="0" destOrd="0" presId="urn:microsoft.com/office/officeart/2005/8/layout/orgChart1"/>
    <dgm:cxn modelId="{F1DE1BF1-3C41-5649-B6AF-42FF53810A85}" type="presParOf" srcId="{FD3C4CE5-D156-D74F-9969-F996BF307E08}" destId="{F7AEE80A-7E4F-DD41-907E-E9757A1AA613}" srcOrd="1" destOrd="0" presId="urn:microsoft.com/office/officeart/2005/8/layout/orgChart1"/>
    <dgm:cxn modelId="{E99C38F8-6C77-024D-B15F-7E512634D76E}" type="presParOf" srcId="{72042196-9525-5C49-A81D-17DB25A2BFB2}" destId="{15309818-D32F-2047-AF53-863C513B5F70}" srcOrd="1" destOrd="0" presId="urn:microsoft.com/office/officeart/2005/8/layout/orgChart1"/>
    <dgm:cxn modelId="{08B70923-F975-424B-A0F4-9E0EFA8B85E4}" type="presParOf" srcId="{72042196-9525-5C49-A81D-17DB25A2BFB2}" destId="{C2725CBF-48BF-D149-B0B9-256F19063444}" srcOrd="2" destOrd="0" presId="urn:microsoft.com/office/officeart/2005/8/layout/orgChart1"/>
    <dgm:cxn modelId="{BB12FD12-1A4F-824A-90BA-1874F8EA154F}" type="presParOf" srcId="{1068ABDF-83C9-6C4F-9E52-7F0368FF9CE3}" destId="{AACB927E-9354-3B45-AE62-F2593B42DD29}" srcOrd="2" destOrd="0" presId="urn:microsoft.com/office/officeart/2005/8/layout/orgChart1"/>
    <dgm:cxn modelId="{7EECC555-180B-074E-9743-5B6A4C21B35A}" type="presParOf" srcId="{1068ABDF-83C9-6C4F-9E52-7F0368FF9CE3}" destId="{C8640F0C-E684-9F48-97A4-25E953487E8A}" srcOrd="3" destOrd="0" presId="urn:microsoft.com/office/officeart/2005/8/layout/orgChart1"/>
    <dgm:cxn modelId="{B4665C03-966A-9C4C-BB69-C72F68484F37}" type="presParOf" srcId="{C8640F0C-E684-9F48-97A4-25E953487E8A}" destId="{B4721532-9DD1-CF4C-BEB5-05E6488DC435}" srcOrd="0" destOrd="0" presId="urn:microsoft.com/office/officeart/2005/8/layout/orgChart1"/>
    <dgm:cxn modelId="{C0081FAA-4062-6048-A1A2-5879A17F9458}" type="presParOf" srcId="{B4721532-9DD1-CF4C-BEB5-05E6488DC435}" destId="{84A7648E-F9A9-084C-A254-741C706C4010}" srcOrd="0" destOrd="0" presId="urn:microsoft.com/office/officeart/2005/8/layout/orgChart1"/>
    <dgm:cxn modelId="{127284F0-ED23-D74C-9407-E9E892F2388A}" type="presParOf" srcId="{B4721532-9DD1-CF4C-BEB5-05E6488DC435}" destId="{1B2E467B-E351-5442-AA91-5D48478DAF45}" srcOrd="1" destOrd="0" presId="urn:microsoft.com/office/officeart/2005/8/layout/orgChart1"/>
    <dgm:cxn modelId="{F27DDC40-447F-BF40-9F0F-7D74F7DFE3D8}" type="presParOf" srcId="{C8640F0C-E684-9F48-97A4-25E953487E8A}" destId="{FC224859-D02D-9F43-9D5F-F6CBB59013F1}" srcOrd="1" destOrd="0" presId="urn:microsoft.com/office/officeart/2005/8/layout/orgChart1"/>
    <dgm:cxn modelId="{98F10874-66C9-B04A-8431-E631273CDF38}" type="presParOf" srcId="{C8640F0C-E684-9F48-97A4-25E953487E8A}" destId="{51BB9452-A167-6347-A615-CE4D33DD3044}" srcOrd="2" destOrd="0" presId="urn:microsoft.com/office/officeart/2005/8/layout/orgChart1"/>
    <dgm:cxn modelId="{C1A12E32-FF9E-7643-AC35-95893C13B862}" type="presParOf" srcId="{51BB9452-A167-6347-A615-CE4D33DD3044}" destId="{8A7217EF-8111-F044-8108-27C7B1BF027A}" srcOrd="0" destOrd="0" presId="urn:microsoft.com/office/officeart/2005/8/layout/orgChart1"/>
    <dgm:cxn modelId="{02F0C22F-B4F8-0D44-8E32-1F22E575AC28}" type="presParOf" srcId="{51BB9452-A167-6347-A615-CE4D33DD3044}" destId="{EC935EE4-47D3-A340-9C35-A23B85C35AB9}" srcOrd="1" destOrd="0" presId="urn:microsoft.com/office/officeart/2005/8/layout/orgChart1"/>
    <dgm:cxn modelId="{AF1EC8E7-2D38-2D42-98B5-A7D7B3F65E96}" type="presParOf" srcId="{EC935EE4-47D3-A340-9C35-A23B85C35AB9}" destId="{07B647B2-88F6-9D48-8C40-6CC9E796431A}" srcOrd="0" destOrd="0" presId="urn:microsoft.com/office/officeart/2005/8/layout/orgChart1"/>
    <dgm:cxn modelId="{7A815AB3-5099-F244-8DF9-A9D2A6206983}" type="presParOf" srcId="{07B647B2-88F6-9D48-8C40-6CC9E796431A}" destId="{46673363-786B-BA43-9854-4B38AA3643A9}" srcOrd="0" destOrd="0" presId="urn:microsoft.com/office/officeart/2005/8/layout/orgChart1"/>
    <dgm:cxn modelId="{9F37BC22-F5B3-334D-919D-46581AFBCECC}" type="presParOf" srcId="{07B647B2-88F6-9D48-8C40-6CC9E796431A}" destId="{94E1FE53-48AE-C74E-A739-488FD003B0BF}" srcOrd="1" destOrd="0" presId="urn:microsoft.com/office/officeart/2005/8/layout/orgChart1"/>
    <dgm:cxn modelId="{22BB0AE2-5603-5549-A447-ABB721994A9D}" type="presParOf" srcId="{EC935EE4-47D3-A340-9C35-A23B85C35AB9}" destId="{AB573EB7-7E1E-0F44-88DA-6BE3864829D6}" srcOrd="1" destOrd="0" presId="urn:microsoft.com/office/officeart/2005/8/layout/orgChart1"/>
    <dgm:cxn modelId="{F1C5D50F-84BD-E24D-A6BC-6A5CA4DC4FE2}" type="presParOf" srcId="{EC935EE4-47D3-A340-9C35-A23B85C35AB9}" destId="{3EF7A5C1-D7AB-9E4F-BA87-547FA8EFB066}" srcOrd="2" destOrd="0" presId="urn:microsoft.com/office/officeart/2005/8/layout/orgChart1"/>
    <dgm:cxn modelId="{D77D4738-9C82-B040-8368-E13A6F3D42D3}" type="presParOf" srcId="{51BB9452-A167-6347-A615-CE4D33DD3044}" destId="{E7223D68-2280-0145-914E-0DB680D92EF1}" srcOrd="2" destOrd="0" presId="urn:microsoft.com/office/officeart/2005/8/layout/orgChart1"/>
    <dgm:cxn modelId="{3ECEEFDA-20A4-7E44-A91D-A07DF669F7B2}" type="presParOf" srcId="{51BB9452-A167-6347-A615-CE4D33DD3044}" destId="{4E69404B-3315-A84C-A14B-CC4AAB36D7B5}" srcOrd="3" destOrd="0" presId="urn:microsoft.com/office/officeart/2005/8/layout/orgChart1"/>
    <dgm:cxn modelId="{203AC970-5A6C-AD4A-9753-DFD4AC51A7D4}" type="presParOf" srcId="{4E69404B-3315-A84C-A14B-CC4AAB36D7B5}" destId="{D858B0EA-72B3-A24E-8146-19EC8ED3F76F}" srcOrd="0" destOrd="0" presId="urn:microsoft.com/office/officeart/2005/8/layout/orgChart1"/>
    <dgm:cxn modelId="{E4E5B237-E2B7-3D40-95EB-05F2AFA90C03}" type="presParOf" srcId="{D858B0EA-72B3-A24E-8146-19EC8ED3F76F}" destId="{CBAB3B87-5327-9C45-A24E-62BDD4C9A0BC}" srcOrd="0" destOrd="0" presId="urn:microsoft.com/office/officeart/2005/8/layout/orgChart1"/>
    <dgm:cxn modelId="{E09AA1D6-33F0-884C-902D-5730F8926501}" type="presParOf" srcId="{D858B0EA-72B3-A24E-8146-19EC8ED3F76F}" destId="{D257E377-213E-EC4C-A047-00E16370D456}" srcOrd="1" destOrd="0" presId="urn:microsoft.com/office/officeart/2005/8/layout/orgChart1"/>
    <dgm:cxn modelId="{8A00F7FD-ED92-0F4F-8C3A-520D3102221D}" type="presParOf" srcId="{4E69404B-3315-A84C-A14B-CC4AAB36D7B5}" destId="{87B66F21-DE07-CE4E-9A55-D83B2E684FC2}" srcOrd="1" destOrd="0" presId="urn:microsoft.com/office/officeart/2005/8/layout/orgChart1"/>
    <dgm:cxn modelId="{7B186312-731F-E041-80FB-D115D3E9DBAC}" type="presParOf" srcId="{4E69404B-3315-A84C-A14B-CC4AAB36D7B5}" destId="{F4815FF0-15B8-6C49-9BD1-04E2F1D3A53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23D68-2280-0145-914E-0DB680D92EF1}">
      <dsp:nvSpPr>
        <dsp:cNvPr id="0" name=""/>
        <dsp:cNvSpPr/>
      </dsp:nvSpPr>
      <dsp:spPr>
        <a:xfrm>
          <a:off x="7999211" y="2742076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237891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7217EF-8111-F044-8108-27C7B1BF027A}">
      <dsp:nvSpPr>
        <dsp:cNvPr id="0" name=""/>
        <dsp:cNvSpPr/>
      </dsp:nvSpPr>
      <dsp:spPr>
        <a:xfrm>
          <a:off x="7761320" y="2742076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237891" y="0"/>
              </a:moveTo>
              <a:lnTo>
                <a:pt x="237891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B927E-9354-3B45-AE62-F2593B42DD29}">
      <dsp:nvSpPr>
        <dsp:cNvPr id="0" name=""/>
        <dsp:cNvSpPr/>
      </dsp:nvSpPr>
      <dsp:spPr>
        <a:xfrm>
          <a:off x="5257800" y="1133479"/>
          <a:ext cx="1251476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1251476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95727-5D14-2143-99F8-27FB20D94B4A}">
      <dsp:nvSpPr>
        <dsp:cNvPr id="0" name=""/>
        <dsp:cNvSpPr/>
      </dsp:nvSpPr>
      <dsp:spPr>
        <a:xfrm>
          <a:off x="2516388" y="2742076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237891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555C9-5235-B646-9218-A0F5598ED7AF}">
      <dsp:nvSpPr>
        <dsp:cNvPr id="0" name=""/>
        <dsp:cNvSpPr/>
      </dsp:nvSpPr>
      <dsp:spPr>
        <a:xfrm>
          <a:off x="2278497" y="2742076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237891" y="0"/>
              </a:moveTo>
              <a:lnTo>
                <a:pt x="237891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9000C-0214-E043-8323-7E787720AF13}">
      <dsp:nvSpPr>
        <dsp:cNvPr id="0" name=""/>
        <dsp:cNvSpPr/>
      </dsp:nvSpPr>
      <dsp:spPr>
        <a:xfrm>
          <a:off x="3649203" y="1133479"/>
          <a:ext cx="1608596" cy="1042189"/>
        </a:xfrm>
        <a:custGeom>
          <a:avLst/>
          <a:gdLst/>
          <a:ahLst/>
          <a:cxnLst/>
          <a:rect l="0" t="0" r="0" b="0"/>
          <a:pathLst>
            <a:path>
              <a:moveTo>
                <a:pt x="1608596" y="0"/>
              </a:moveTo>
              <a:lnTo>
                <a:pt x="1608596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13B9C-5EA1-374B-95E5-1EE3578E75FA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Use Case</a:t>
          </a:r>
        </a:p>
      </dsp:txBody>
      <dsp:txXfrm>
        <a:off x="4124985" y="665"/>
        <a:ext cx="2265629" cy="1132814"/>
      </dsp:txXfrm>
    </dsp:sp>
    <dsp:sp modelId="{C93C9392-A193-6041-801C-FE8568EC9C32}">
      <dsp:nvSpPr>
        <dsp:cNvPr id="0" name=""/>
        <dsp:cNvSpPr/>
      </dsp:nvSpPr>
      <dsp:spPr>
        <a:xfrm>
          <a:off x="1383574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Purpose</a:t>
          </a:r>
        </a:p>
      </dsp:txBody>
      <dsp:txXfrm>
        <a:off x="1383574" y="1609261"/>
        <a:ext cx="2265629" cy="1132814"/>
      </dsp:txXfrm>
    </dsp:sp>
    <dsp:sp modelId="{80C401D0-3471-A24D-A6B5-9C710789FCB2}">
      <dsp:nvSpPr>
        <dsp:cNvPr id="0" name=""/>
        <dsp:cNvSpPr/>
      </dsp:nvSpPr>
      <dsp:spPr>
        <a:xfrm>
          <a:off x="12868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Overview</a:t>
          </a:r>
        </a:p>
      </dsp:txBody>
      <dsp:txXfrm>
        <a:off x="12868" y="3217858"/>
        <a:ext cx="2265629" cy="1132814"/>
      </dsp:txXfrm>
    </dsp:sp>
    <dsp:sp modelId="{39B84BBF-7A76-CC4E-890F-52E4CD0260C0}">
      <dsp:nvSpPr>
        <dsp:cNvPr id="0" name=""/>
        <dsp:cNvSpPr/>
      </dsp:nvSpPr>
      <dsp:spPr>
        <a:xfrm>
          <a:off x="2754279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Detail</a:t>
          </a:r>
        </a:p>
      </dsp:txBody>
      <dsp:txXfrm>
        <a:off x="2754279" y="3217858"/>
        <a:ext cx="2265629" cy="1132814"/>
      </dsp:txXfrm>
    </dsp:sp>
    <dsp:sp modelId="{84A7648E-F9A9-084C-A254-741C706C4010}">
      <dsp:nvSpPr>
        <dsp:cNvPr id="0" name=""/>
        <dsp:cNvSpPr/>
      </dsp:nvSpPr>
      <dsp:spPr>
        <a:xfrm>
          <a:off x="6509276" y="1609261"/>
          <a:ext cx="2979868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Amount of Information</a:t>
          </a:r>
        </a:p>
      </dsp:txBody>
      <dsp:txXfrm>
        <a:off x="6509276" y="1609261"/>
        <a:ext cx="2979868" cy="1132814"/>
      </dsp:txXfrm>
    </dsp:sp>
    <dsp:sp modelId="{46673363-786B-BA43-9854-4B38AA3643A9}">
      <dsp:nvSpPr>
        <dsp:cNvPr id="0" name=""/>
        <dsp:cNvSpPr/>
      </dsp:nvSpPr>
      <dsp:spPr>
        <a:xfrm>
          <a:off x="5495691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Essential</a:t>
          </a:r>
        </a:p>
      </dsp:txBody>
      <dsp:txXfrm>
        <a:off x="5495691" y="3217858"/>
        <a:ext cx="2265629" cy="1132814"/>
      </dsp:txXfrm>
    </dsp:sp>
    <dsp:sp modelId="{CBAB3B87-5327-9C45-A24E-62BDD4C9A0BC}">
      <dsp:nvSpPr>
        <dsp:cNvPr id="0" name=""/>
        <dsp:cNvSpPr/>
      </dsp:nvSpPr>
      <dsp:spPr>
        <a:xfrm>
          <a:off x="8237102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Real</a:t>
          </a:r>
        </a:p>
      </dsp:txBody>
      <dsp:txXfrm>
        <a:off x="8237102" y="3217858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240-92BF-CC44-99DC-FE41B557DD1C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698C-85A1-7645-8D99-88ACA29C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698C-85A1-7645-8D99-88ACA29C73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8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doesn’t contain flow of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698C-85A1-7645-8D99-88ACA29C73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24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example: </a:t>
            </a:r>
          </a:p>
          <a:p>
            <a:r>
              <a:rPr lang="en-US" dirty="0"/>
              <a:t>Essential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Patient want to make an appointment. The receptionist should attempt to match the patients desired appointment with the available times</a:t>
            </a:r>
          </a:p>
          <a:p>
            <a:r>
              <a:rPr lang="en-US" dirty="0"/>
              <a:t>Real </a:t>
            </a:r>
            <a:r>
              <a:rPr lang="en-US" dirty="0">
                <a:sym typeface="Wingdings" pitchFamily="2" charset="2"/>
              </a:rPr>
              <a:t> Look on the available time using calendar and so on, more technical.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698C-85A1-7645-8D99-88ACA29C73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3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4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8DFD8F7-781A-6947-BBD8-591F3F70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2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F9D438C-8819-9C41-ABD7-189B53FF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9CF32F9-86C1-894B-8F84-45F81A0A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0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2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 userDrawn="1"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 userDrawn="1"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 userDrawn="1"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 userDrawn="1"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 userDrawn="1"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 userDrawn="1"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 userDrawn="1"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 userDrawn="1"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 userDrawn="1"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 userDrawn="1"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C4FFE2E-FD2F-4546-83D8-8B64DDE58AF2}"/>
              </a:ext>
            </a:extLst>
          </p:cNvPr>
          <p:cNvSpPr txBox="1">
            <a:spLocks/>
          </p:cNvSpPr>
          <p:nvPr userDrawn="1"/>
        </p:nvSpPr>
        <p:spPr>
          <a:xfrm>
            <a:off x="3108361" y="6370602"/>
            <a:ext cx="7992029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Analisa dan Desain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Obyek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3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A2A7D4-0CD1-A746-B0F8-6B062C412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 Description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08C5C2-C557-AD42-8F5E-87854E677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Teaching ADBO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D8B97-0EB2-1B48-BBE3-3AF83BF5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9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D42F-630A-94EB-EC60-04475C05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21F0-ABD3-31A8-8A76-4F034011F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Trigger: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memicu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proses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dirty="0"/>
              <a:t>Temporal Trigger: </a:t>
            </a:r>
            <a:r>
              <a:rPr lang="en-US" dirty="0" err="1"/>
              <a:t>pemicu</a:t>
            </a:r>
            <a:r>
              <a:rPr lang="en-US" dirty="0"/>
              <a:t> yang </a:t>
            </a:r>
            <a:r>
              <a:rPr lang="en-US" dirty="0" err="1"/>
              <a:t>didasarkan</a:t>
            </a:r>
            <a:r>
              <a:rPr lang="en-US" dirty="0"/>
              <a:t> pada </a:t>
            </a:r>
            <a:r>
              <a:rPr lang="en-US" dirty="0" err="1"/>
              <a:t>waktu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F0C9-767D-03B1-3919-1CFC150D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0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5C566-09BF-6242-AA44-1E3D580D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FC4312-9271-934D-AC90-FC925FA6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5466"/>
            <a:ext cx="9489141" cy="629957"/>
          </a:xfrm>
        </p:spPr>
        <p:txBody>
          <a:bodyPr>
            <a:noAutofit/>
          </a:bodyPr>
          <a:lstStyle/>
          <a:p>
            <a:r>
              <a:rPr lang="en-US" sz="4000" dirty="0"/>
              <a:t>Use Case Diagram – Relationships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7D8A399-0F74-974C-9C6A-B632AFEE5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457450"/>
            <a:ext cx="11607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2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5C566-09BF-6242-AA44-1E3D580D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FC4312-9271-934D-AC90-FC925FA6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5466"/>
            <a:ext cx="9489141" cy="629957"/>
          </a:xfrm>
        </p:spPr>
        <p:txBody>
          <a:bodyPr>
            <a:noAutofit/>
          </a:bodyPr>
          <a:lstStyle/>
          <a:p>
            <a:r>
              <a:rPr lang="en-US" sz="4000" dirty="0"/>
              <a:t>Use Case Diagram – Flow of Events (1)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8BF0998-51C7-8342-838B-5A9BB1C65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464719" y="1035423"/>
            <a:ext cx="5262562" cy="51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40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6147-E554-3A43-B301-219245BD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466"/>
            <a:ext cx="9569824" cy="629957"/>
          </a:xfrm>
        </p:spPr>
        <p:txBody>
          <a:bodyPr>
            <a:noAutofit/>
          </a:bodyPr>
          <a:lstStyle/>
          <a:p>
            <a:r>
              <a:rPr lang="en-US" sz="4000" dirty="0"/>
              <a:t>Use Case Diagram – Flow of Events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5C566-09BF-6242-AA44-1E3D580D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F1042-336C-C641-8959-8A5416CB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925" y="2083607"/>
            <a:ext cx="7632509" cy="9278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15429"/>
                </a:solidFill>
              </a:rPr>
              <a:t>Normal</a:t>
            </a:r>
            <a:r>
              <a:rPr lang="en-US" sz="3200" dirty="0"/>
              <a:t> (Basic) flow of event </a:t>
            </a:r>
            <a:r>
              <a:rPr lang="en-US" sz="3200" dirty="0">
                <a:sym typeface="Wingdings" pitchFamily="2" charset="2"/>
              </a:rPr>
              <a:t> Steps that </a:t>
            </a:r>
            <a:r>
              <a:rPr lang="en-US" sz="3200" dirty="0">
                <a:solidFill>
                  <a:srgbClr val="F15429"/>
                </a:solidFill>
                <a:sym typeface="Wingdings" pitchFamily="2" charset="2"/>
              </a:rPr>
              <a:t>normally</a:t>
            </a:r>
            <a:r>
              <a:rPr lang="en-US" sz="3200" dirty="0">
                <a:sym typeface="Wingdings" pitchFamily="2" charset="2"/>
              </a:rPr>
              <a:t> are executed in a use case</a:t>
            </a:r>
            <a:endParaRPr lang="en-US" sz="3200" dirty="0"/>
          </a:p>
        </p:txBody>
      </p:sp>
      <p:pic>
        <p:nvPicPr>
          <p:cNvPr id="1026" name="Picture 2" descr="Sun Free Icon">
            <a:extLst>
              <a:ext uri="{FF2B5EF4-FFF2-40B4-BE49-F238E27FC236}">
                <a16:creationId xmlns:a16="http://schemas.microsoft.com/office/drawing/2014/main" id="{C7349296-059D-244C-893F-9A50081D4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40" y="1503530"/>
            <a:ext cx="2088000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orm Free Icon">
            <a:extLst>
              <a:ext uri="{FF2B5EF4-FFF2-40B4-BE49-F238E27FC236}">
                <a16:creationId xmlns:a16="http://schemas.microsoft.com/office/drawing/2014/main" id="{17678CB4-84B9-4B41-8A58-76264A3CC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40" y="3873996"/>
            <a:ext cx="2088000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ECFF9D-F5FF-7545-A853-C06AE061D1B4}"/>
              </a:ext>
            </a:extLst>
          </p:cNvPr>
          <p:cNvSpPr txBox="1">
            <a:spLocks/>
          </p:cNvSpPr>
          <p:nvPr/>
        </p:nvSpPr>
        <p:spPr>
          <a:xfrm>
            <a:off x="3178925" y="4454073"/>
            <a:ext cx="7632509" cy="927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F15429"/>
                </a:solidFill>
              </a:rPr>
              <a:t>Alternative</a:t>
            </a:r>
            <a:r>
              <a:rPr lang="en-US" sz="3200" dirty="0"/>
              <a:t> or </a:t>
            </a:r>
            <a:r>
              <a:rPr lang="en-US" sz="3200" dirty="0">
                <a:solidFill>
                  <a:srgbClr val="F15429"/>
                </a:solidFill>
              </a:rPr>
              <a:t>exceptional</a:t>
            </a:r>
            <a:r>
              <a:rPr lang="en-US" sz="3200" dirty="0"/>
              <a:t> flows </a:t>
            </a:r>
            <a:r>
              <a:rPr lang="en-US" sz="3200" dirty="0">
                <a:sym typeface="Wingdings" pitchFamily="2" charset="2"/>
              </a:rPr>
              <a:t> Ones that do happen but are </a:t>
            </a:r>
            <a:r>
              <a:rPr lang="en-US" sz="3200" dirty="0">
                <a:solidFill>
                  <a:srgbClr val="F15429"/>
                </a:solidFill>
                <a:sym typeface="Wingdings" pitchFamily="2" charset="2"/>
              </a:rPr>
              <a:t>not considered to be the norm</a:t>
            </a:r>
            <a:endParaRPr lang="en-US" sz="3200" dirty="0">
              <a:solidFill>
                <a:srgbClr val="F154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0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902BD8-6F5B-524A-A90F-D6708A63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E1F43"/>
                </a:solidFill>
              </a:rPr>
              <a:t>Back </a:t>
            </a:r>
            <a:r>
              <a:rPr lang="en-US" b="1" dirty="0">
                <a:solidFill>
                  <a:srgbClr val="F15429"/>
                </a:solidFill>
              </a:rPr>
              <a:t>to our </a:t>
            </a:r>
            <a:r>
              <a:rPr lang="en-US" b="1" dirty="0">
                <a:solidFill>
                  <a:srgbClr val="0E1F43"/>
                </a:solidFill>
              </a:rPr>
              <a:t>online </a:t>
            </a:r>
            <a:r>
              <a:rPr lang="en-US" b="1" dirty="0">
                <a:solidFill>
                  <a:srgbClr val="F15429"/>
                </a:solidFill>
              </a:rPr>
              <a:t>bookstore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D973B-A304-4B40-9440-EE982521C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E1F43"/>
                </a:solidFill>
              </a:rPr>
              <a:t>Refine, refine, and refine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791F9-F571-694F-95D1-25BE58AE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0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482D-E98B-534C-A58B-F546A2DD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Bookstore: The Use Case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23BF9-055F-BA40-830E-34B2DD22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36C3B1E9-ABC7-2941-8F2D-1235E97A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0" y="1351003"/>
            <a:ext cx="67691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8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4647-7B04-5B49-9DF7-71BA2626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Bookstore: The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199A3-9440-5D40-82E9-ACC8F3DAA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15429"/>
                </a:solidFill>
              </a:rPr>
              <a:t>customer</a:t>
            </a:r>
            <a:r>
              <a:rPr lang="en-US" dirty="0"/>
              <a:t> enter id, name, address, email, and password, to </a:t>
            </a:r>
            <a:r>
              <a:rPr lang="en-US" b="1" dirty="0">
                <a:solidFill>
                  <a:srgbClr val="FEBF12"/>
                </a:solidFill>
                <a:highlight>
                  <a:srgbClr val="000080"/>
                </a:highlight>
              </a:rPr>
              <a:t>create</a:t>
            </a:r>
            <a:r>
              <a:rPr lang="en-US" dirty="0"/>
              <a:t> a </a:t>
            </a:r>
            <a:r>
              <a:rPr lang="en-US" b="1" dirty="0">
                <a:solidFill>
                  <a:srgbClr val="F15429"/>
                </a:solidFill>
              </a:rPr>
              <a:t>customer account</a:t>
            </a:r>
            <a:r>
              <a:rPr lang="en-US" dirty="0"/>
              <a:t> and then click create account button. The system looks up the </a:t>
            </a:r>
            <a:r>
              <a:rPr lang="en-US" b="1" dirty="0">
                <a:solidFill>
                  <a:srgbClr val="F15429"/>
                </a:solidFill>
              </a:rPr>
              <a:t>master account list</a:t>
            </a:r>
            <a:r>
              <a:rPr lang="en-US" dirty="0"/>
              <a:t>. If the customer doesn’t exist, the system will add the </a:t>
            </a:r>
            <a:r>
              <a:rPr lang="en-US" b="1" dirty="0">
                <a:solidFill>
                  <a:srgbClr val="F15429"/>
                </a:solidFill>
              </a:rPr>
              <a:t>customer account</a:t>
            </a:r>
            <a:r>
              <a:rPr lang="en-US" dirty="0"/>
              <a:t> to </a:t>
            </a:r>
            <a:r>
              <a:rPr lang="en-US" b="1" dirty="0">
                <a:solidFill>
                  <a:srgbClr val="F15429"/>
                </a:solidFill>
              </a:rPr>
              <a:t>master account list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15429"/>
                </a:solidFill>
              </a:rPr>
              <a:t>customer</a:t>
            </a:r>
            <a:r>
              <a:rPr lang="en-US" dirty="0"/>
              <a:t> select a </a:t>
            </a:r>
            <a:r>
              <a:rPr lang="en-US" b="1" dirty="0">
                <a:solidFill>
                  <a:srgbClr val="F15429"/>
                </a:solidFill>
              </a:rPr>
              <a:t>book</a:t>
            </a:r>
            <a:r>
              <a:rPr lang="en-US" dirty="0"/>
              <a:t> and </a:t>
            </a:r>
            <a:r>
              <a:rPr lang="en-US" b="1" dirty="0">
                <a:solidFill>
                  <a:srgbClr val="FEBF12"/>
                </a:solidFill>
                <a:highlight>
                  <a:srgbClr val="000080"/>
                </a:highlight>
              </a:rPr>
              <a:t>adds</a:t>
            </a:r>
            <a:r>
              <a:rPr lang="en-US" b="1" dirty="0">
                <a:solidFill>
                  <a:srgbClr val="FEBF12"/>
                </a:solidFill>
              </a:rPr>
              <a:t> </a:t>
            </a:r>
            <a:r>
              <a:rPr lang="en-US" dirty="0"/>
              <a:t>it to his </a:t>
            </a:r>
            <a:r>
              <a:rPr lang="en-US" b="1" dirty="0">
                <a:solidFill>
                  <a:srgbClr val="F15429"/>
                </a:solidFill>
              </a:rPr>
              <a:t>wish list</a:t>
            </a:r>
            <a:r>
              <a:rPr lang="en-US" dirty="0"/>
              <a:t>. The system display the updated wish list page and display the customer’s </a:t>
            </a:r>
            <a:r>
              <a:rPr lang="en-US" b="1" dirty="0">
                <a:solidFill>
                  <a:srgbClr val="F15429"/>
                </a:solidFill>
              </a:rPr>
              <a:t>shopping chart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15429"/>
                </a:solidFill>
              </a:rPr>
              <a:t>customer</a:t>
            </a:r>
            <a:r>
              <a:rPr lang="en-US" dirty="0"/>
              <a:t> able to </a:t>
            </a:r>
            <a:r>
              <a:rPr lang="en-US" dirty="0">
                <a:solidFill>
                  <a:srgbClr val="FEBF12"/>
                </a:solidFill>
                <a:highlight>
                  <a:srgbClr val="000080"/>
                </a:highlight>
              </a:rPr>
              <a:t>post</a:t>
            </a:r>
            <a:r>
              <a:rPr lang="en-US" dirty="0">
                <a:solidFill>
                  <a:srgbClr val="FEBF12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rgbClr val="F15429"/>
                </a:solidFill>
              </a:rPr>
              <a:t>book review</a:t>
            </a:r>
            <a:r>
              <a:rPr lang="en-US" dirty="0"/>
              <a:t>. The system will show the reviews on the book detail page.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16BAD-BBAA-8B49-B744-A44D66E4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8D2-5C59-9141-AA69-AF983275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77863"/>
          </a:xfrm>
        </p:spPr>
        <p:txBody>
          <a:bodyPr>
            <a:normAutofit/>
          </a:bodyPr>
          <a:lstStyle/>
          <a:p>
            <a:r>
              <a:rPr lang="en-US" sz="3800" dirty="0"/>
              <a:t>The Use Case Description of Create Account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B1B7B-7F0D-FA4A-AB9D-49C6B51C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4" name="Picture 1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C95801DE-771C-4044-BFDF-B4BA5B9A5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95"/>
          <a:stretch/>
        </p:blipFill>
        <p:spPr>
          <a:xfrm>
            <a:off x="838200" y="1712912"/>
            <a:ext cx="10541000" cy="390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69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8D2-5C59-9141-AA69-AF983275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77863"/>
          </a:xfrm>
        </p:spPr>
        <p:txBody>
          <a:bodyPr>
            <a:normAutofit/>
          </a:bodyPr>
          <a:lstStyle/>
          <a:p>
            <a:r>
              <a:rPr lang="en-US" sz="3800" dirty="0"/>
              <a:t>The Use Case Description of Create Account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B1B7B-7F0D-FA4A-AB9D-49C6B51C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 descr="Text, email&#10;&#10;Description automatically generated">
            <a:extLst>
              <a:ext uri="{FF2B5EF4-FFF2-40B4-BE49-F238E27FC236}">
                <a16:creationId xmlns:a16="http://schemas.microsoft.com/office/drawing/2014/main" id="{A57D2D60-8860-5348-BF62-30036AF9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1270000"/>
            <a:ext cx="105283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06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29DB7-1E89-B04E-BCFD-10587FBE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8" name="Picture 4" descr="Steam Community :: Guide :: Borderless Fullscreen Windowed">
            <a:extLst>
              <a:ext uri="{FF2B5EF4-FFF2-40B4-BE49-F238E27FC236}">
                <a16:creationId xmlns:a16="http://schemas.microsoft.com/office/drawing/2014/main" id="{38F1EF3F-FF9A-764C-8BAF-B67DF8468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5" y="1429819"/>
            <a:ext cx="7172329" cy="357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22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D5BA46-4093-9140-8A81-C4A69FA5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24" y="365126"/>
            <a:ext cx="9360000" cy="670299"/>
          </a:xfrm>
        </p:spPr>
        <p:txBody>
          <a:bodyPr>
            <a:normAutofit/>
          </a:bodyPr>
          <a:lstStyle/>
          <a:p>
            <a:pPr algn="r"/>
            <a:r>
              <a:rPr lang="en-US" sz="3800" b="1" dirty="0"/>
              <a:t>Use Case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ED248-4B1A-0640-9544-187A75A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CC18D-8C7C-C04F-93A8-F14C37A8373D}"/>
              </a:ext>
            </a:extLst>
          </p:cNvPr>
          <p:cNvSpPr txBox="1"/>
          <p:nvPr/>
        </p:nvSpPr>
        <p:spPr>
          <a:xfrm>
            <a:off x="4632238" y="1578303"/>
            <a:ext cx="688105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600" dirty="0"/>
              <a:t>Use case description </a:t>
            </a:r>
            <a:r>
              <a:rPr lang="en-ID" sz="2600" dirty="0" err="1"/>
              <a:t>berisi</a:t>
            </a:r>
            <a:r>
              <a:rPr lang="en-ID" sz="2600" dirty="0"/>
              <a:t> </a:t>
            </a:r>
            <a:r>
              <a:rPr lang="en-ID" sz="2600" dirty="0" err="1"/>
              <a:t>semua</a:t>
            </a:r>
            <a:r>
              <a:rPr lang="en-ID" sz="2600" dirty="0"/>
              <a:t> </a:t>
            </a:r>
            <a:r>
              <a:rPr lang="en-ID" sz="2600" dirty="0" err="1"/>
              <a:t>informasi</a:t>
            </a:r>
            <a:r>
              <a:rPr lang="en-ID" sz="2600" dirty="0"/>
              <a:t> </a:t>
            </a:r>
            <a:r>
              <a:rPr lang="en-ID" sz="2600" dirty="0" err="1"/>
              <a:t>untuk</a:t>
            </a:r>
            <a:r>
              <a:rPr lang="en-ID" sz="2600" dirty="0"/>
              <a:t> </a:t>
            </a:r>
            <a:r>
              <a:rPr lang="en-ID" sz="2600" dirty="0" err="1"/>
              <a:t>membangun</a:t>
            </a:r>
            <a:r>
              <a:rPr lang="en-ID" sz="2600" dirty="0"/>
              <a:t> </a:t>
            </a:r>
            <a:r>
              <a:rPr lang="en-ID" sz="2600" dirty="0" err="1"/>
              <a:t>struktur</a:t>
            </a:r>
            <a:r>
              <a:rPr lang="en-ID" sz="2600" dirty="0"/>
              <a:t> (structural) dan </a:t>
            </a:r>
            <a:r>
              <a:rPr lang="en-ID" sz="2600" dirty="0" err="1"/>
              <a:t>perilaku</a:t>
            </a:r>
            <a:r>
              <a:rPr lang="en-ID" sz="2600" dirty="0"/>
              <a:t> (</a:t>
            </a:r>
            <a:r>
              <a:rPr lang="en-ID" sz="2600" dirty="0" err="1"/>
              <a:t>behavioral</a:t>
            </a:r>
            <a:r>
              <a:rPr lang="en-ID" sz="2600" dirty="0"/>
              <a:t>) diagram.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 err="1"/>
              <a:t>Mengungkapkan</a:t>
            </a:r>
            <a:r>
              <a:rPr lang="en-US" sz="2600" dirty="0"/>
              <a:t> </a:t>
            </a:r>
            <a:r>
              <a:rPr lang="en-US" sz="2600" dirty="0" err="1"/>
              <a:t>informasi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cara</a:t>
            </a:r>
            <a:r>
              <a:rPr lang="en-US" sz="2600" dirty="0"/>
              <a:t> less-formal.</a:t>
            </a:r>
          </a:p>
          <a:p>
            <a:endParaRPr lang="en-US" sz="2600" dirty="0"/>
          </a:p>
          <a:p>
            <a:r>
              <a:rPr lang="en-US" sz="2600" dirty="0" err="1"/>
              <a:t>Memiliki</a:t>
            </a:r>
            <a:r>
              <a:rPr lang="en-US" sz="2600" dirty="0"/>
              <a:t> 3 </a:t>
            </a:r>
            <a:r>
              <a:rPr lang="en-US" sz="2600" dirty="0" err="1"/>
              <a:t>bagian</a:t>
            </a:r>
            <a:r>
              <a:rPr lang="en-US" sz="2600" dirty="0"/>
              <a:t> </a:t>
            </a:r>
            <a:r>
              <a:rPr lang="en-US" sz="2600" dirty="0" err="1"/>
              <a:t>dasar</a:t>
            </a:r>
            <a:r>
              <a:rPr lang="en-US" sz="26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Informasi</a:t>
            </a:r>
            <a:r>
              <a:rPr lang="en-US" sz="2600" dirty="0"/>
              <a:t> </a:t>
            </a:r>
            <a:r>
              <a:rPr lang="en-US" sz="2600" dirty="0" err="1"/>
              <a:t>ikhtisar</a:t>
            </a:r>
            <a:r>
              <a:rPr lang="en-US" sz="2600" dirty="0"/>
              <a:t> (overview)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Hubungan</a:t>
            </a:r>
            <a:r>
              <a:rPr lang="en-US" sz="2600" dirty="0"/>
              <a:t> (relationship)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Aliran</a:t>
            </a:r>
            <a:r>
              <a:rPr lang="en-US" sz="2600" dirty="0"/>
              <a:t> </a:t>
            </a:r>
            <a:r>
              <a:rPr lang="en-US" sz="2600" dirty="0" err="1"/>
              <a:t>peristiwa</a:t>
            </a:r>
            <a:r>
              <a:rPr lang="en-US" sz="2600" dirty="0"/>
              <a:t> (flow of events)</a:t>
            </a:r>
          </a:p>
        </p:txBody>
      </p:sp>
      <p:pic>
        <p:nvPicPr>
          <p:cNvPr id="1028" name="Picture 4" descr="man drawing on dry-erase board">
            <a:extLst>
              <a:ext uri="{FF2B5EF4-FFF2-40B4-BE49-F238E27FC236}">
                <a16:creationId xmlns:a16="http://schemas.microsoft.com/office/drawing/2014/main" id="{8088B44E-FAF6-874A-AFD2-8EF90B67E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6" t="1" r="32497" b="-1363"/>
          <a:stretch/>
        </p:blipFill>
        <p:spPr bwMode="auto">
          <a:xfrm>
            <a:off x="0" y="878491"/>
            <a:ext cx="4455099" cy="510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94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53D424-4A21-F9A1-4DB6-B330B290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 Illustration</a:t>
            </a:r>
          </a:p>
        </p:txBody>
      </p:sp>
      <p:pic>
        <p:nvPicPr>
          <p:cNvPr id="7" name="Content Placeholder 6" descr="A diagram of a path&#10;&#10;Description automatically generated">
            <a:extLst>
              <a:ext uri="{FF2B5EF4-FFF2-40B4-BE49-F238E27FC236}">
                <a16:creationId xmlns:a16="http://schemas.microsoft.com/office/drawing/2014/main" id="{0B1D5940-4286-314E-3E3A-68C078450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023" y="2230251"/>
            <a:ext cx="7455953" cy="271845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724F2A-512B-A16B-F4B6-904D30E8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FDFA8-CA00-773D-4AAA-7CDF3F7CE0F5}"/>
              </a:ext>
            </a:extLst>
          </p:cNvPr>
          <p:cNvSpPr txBox="1"/>
          <p:nvPr/>
        </p:nvSpPr>
        <p:spPr>
          <a:xfrm>
            <a:off x="4255586" y="5118936"/>
            <a:ext cx="323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Taken from visual-paradigm.com</a:t>
            </a:r>
          </a:p>
        </p:txBody>
      </p:sp>
    </p:spTree>
    <p:extLst>
      <p:ext uri="{BB962C8B-B14F-4D97-AF65-F5344CB8AC3E}">
        <p14:creationId xmlns:p14="http://schemas.microsoft.com/office/powerpoint/2010/main" val="266075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6147-E554-3A43-B301-219245BD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Diagram Anatomy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86560-3E95-7E38-3B2D-4DAA187F1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15429"/>
                </a:solidFill>
              </a:rPr>
              <a:t>Examples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5C566-09BF-6242-AA44-1E3D580D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0F4F5367-8442-A042-9992-6FB2FA502259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F154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3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5C566-09BF-6242-AA44-1E3D580D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32BE711-1745-B247-8466-6D17246E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39" y="1451986"/>
            <a:ext cx="10768921" cy="431680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7FC4312-9271-934D-AC90-FC925FA6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5466"/>
            <a:ext cx="9489141" cy="629957"/>
          </a:xfrm>
        </p:spPr>
        <p:txBody>
          <a:bodyPr>
            <a:noAutofit/>
          </a:bodyPr>
          <a:lstStyle/>
          <a:p>
            <a:r>
              <a:rPr lang="en-US" sz="4000" dirty="0"/>
              <a:t>Use Case Diagram – Overview Information (1)</a:t>
            </a:r>
          </a:p>
        </p:txBody>
      </p:sp>
    </p:spTree>
    <p:extLst>
      <p:ext uri="{BB962C8B-B14F-4D97-AF65-F5344CB8AC3E}">
        <p14:creationId xmlns:p14="http://schemas.microsoft.com/office/powerpoint/2010/main" val="229635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6147-E554-3A43-B301-219245BD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466"/>
            <a:ext cx="9569824" cy="629957"/>
          </a:xfrm>
        </p:spPr>
        <p:txBody>
          <a:bodyPr>
            <a:noAutofit/>
          </a:bodyPr>
          <a:lstStyle/>
          <a:p>
            <a:r>
              <a:rPr lang="en-US" sz="4000" dirty="0"/>
              <a:t>Use Case Diagram – Overview Information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5C566-09BF-6242-AA44-1E3D580D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CF1042-336C-C641-8959-8A5416CB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388"/>
            <a:ext cx="10675088" cy="47515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 case name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Frasa</a:t>
            </a:r>
            <a:r>
              <a:rPr lang="en-US" sz="2400" dirty="0">
                <a:sym typeface="Wingdings" pitchFamily="2" charset="2"/>
              </a:rPr>
              <a:t> verb-noun</a:t>
            </a:r>
          </a:p>
          <a:p>
            <a:r>
              <a:rPr lang="en-US" sz="2400" dirty="0">
                <a:sym typeface="Wingdings" pitchFamily="2" charset="2"/>
              </a:rPr>
              <a:t>Use case ID  ID unique </a:t>
            </a:r>
            <a:r>
              <a:rPr lang="en-US" sz="2400" dirty="0" err="1">
                <a:sym typeface="Wingdings" pitchFamily="2" charset="2"/>
              </a:rPr>
              <a:t>untuk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setiap</a:t>
            </a:r>
            <a:r>
              <a:rPr lang="en-US" sz="2400" dirty="0">
                <a:sym typeface="Wingdings" pitchFamily="2" charset="2"/>
              </a:rPr>
              <a:t> use case</a:t>
            </a:r>
          </a:p>
          <a:p>
            <a:r>
              <a:rPr lang="en-US" sz="2400" dirty="0">
                <a:solidFill>
                  <a:srgbClr val="F15429"/>
                </a:solidFill>
                <a:sym typeface="Wingdings" pitchFamily="2" charset="2"/>
              </a:rPr>
              <a:t>Use case type</a:t>
            </a:r>
            <a:r>
              <a:rPr lang="en-US" sz="2400" dirty="0">
                <a:sym typeface="Wingdings" pitchFamily="2" charset="2"/>
              </a:rPr>
              <a:t>  </a:t>
            </a:r>
            <a:r>
              <a:rPr lang="en-US" sz="2400" dirty="0" err="1">
                <a:sym typeface="Wingdings" pitchFamily="2" charset="2"/>
              </a:rPr>
              <a:t>jenis</a:t>
            </a:r>
            <a:r>
              <a:rPr lang="en-US" sz="2400" dirty="0">
                <a:sym typeface="Wingdings" pitchFamily="2" charset="2"/>
              </a:rPr>
              <a:t> use case (overview/detail and essential/real)</a:t>
            </a:r>
          </a:p>
          <a:p>
            <a:r>
              <a:rPr lang="en-US" sz="2400" dirty="0">
                <a:sym typeface="Wingdings" pitchFamily="2" charset="2"/>
              </a:rPr>
              <a:t>Primary actor  Actor yang men-trigger use case</a:t>
            </a:r>
          </a:p>
          <a:p>
            <a:r>
              <a:rPr lang="en-US" sz="2400" dirty="0"/>
              <a:t>Brief description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Umumnya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berupa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kalimat</a:t>
            </a:r>
            <a:r>
              <a:rPr lang="en-US" sz="2400" dirty="0">
                <a:sym typeface="Wingdings" pitchFamily="2" charset="2"/>
              </a:rPr>
              <a:t> Tunggal yang </a:t>
            </a:r>
            <a:r>
              <a:rPr lang="en-US" sz="2400" dirty="0" err="1">
                <a:sym typeface="Wingdings" pitchFamily="2" charset="2"/>
              </a:rPr>
              <a:t>menggambarkan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deskripsi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dari</a:t>
            </a:r>
            <a:r>
              <a:rPr lang="en-US" sz="2400" dirty="0">
                <a:sym typeface="Wingdings" pitchFamily="2" charset="2"/>
              </a:rPr>
              <a:t> use case</a:t>
            </a:r>
          </a:p>
          <a:p>
            <a:r>
              <a:rPr lang="en-US" sz="2400" dirty="0"/>
              <a:t>Importance level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Prioritas</a:t>
            </a:r>
            <a:r>
              <a:rPr lang="en-US" sz="2400" dirty="0">
                <a:sym typeface="Wingdings" pitchFamily="2" charset="2"/>
              </a:rPr>
              <a:t> level </a:t>
            </a:r>
            <a:r>
              <a:rPr lang="en-US" sz="2400" dirty="0" err="1">
                <a:sym typeface="Wingdings" pitchFamily="2" charset="2"/>
              </a:rPr>
              <a:t>dalam</a:t>
            </a:r>
            <a:r>
              <a:rPr lang="en-US" sz="2400" dirty="0">
                <a:sym typeface="Wingdings" pitchFamily="2" charset="2"/>
              </a:rPr>
              <a:t> use case (high, medium, low)</a:t>
            </a:r>
          </a:p>
          <a:p>
            <a:r>
              <a:rPr lang="en-US" sz="2400" dirty="0"/>
              <a:t>Stakeholder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Siapa</a:t>
            </a:r>
            <a:r>
              <a:rPr lang="en-US" sz="2400" dirty="0">
                <a:sym typeface="Wingdings" pitchFamily="2" charset="2"/>
              </a:rPr>
              <a:t> pun yang </a:t>
            </a:r>
            <a:r>
              <a:rPr lang="en-US" sz="2400" dirty="0" err="1">
                <a:sym typeface="Wingdings" pitchFamily="2" charset="2"/>
              </a:rPr>
              <a:t>berkaitan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dengan</a:t>
            </a:r>
            <a:r>
              <a:rPr lang="en-US" sz="2400" dirty="0">
                <a:sym typeface="Wingdings" pitchFamily="2" charset="2"/>
              </a:rPr>
              <a:t> use case. </a:t>
            </a:r>
            <a:r>
              <a:rPr lang="en-US" sz="2400" dirty="0" err="1">
                <a:sym typeface="Wingdings" pitchFamily="2" charset="2"/>
              </a:rPr>
              <a:t>Selalu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menyertakan</a:t>
            </a:r>
            <a:r>
              <a:rPr lang="en-US" sz="2400" dirty="0">
                <a:sym typeface="Wingdings" pitchFamily="2" charset="2"/>
              </a:rPr>
              <a:t> primary actor</a:t>
            </a:r>
          </a:p>
          <a:p>
            <a:r>
              <a:rPr lang="en-US" sz="2400" dirty="0">
                <a:solidFill>
                  <a:srgbClr val="F15429"/>
                </a:solidFill>
                <a:sym typeface="Wingdings" pitchFamily="2" charset="2"/>
              </a:rPr>
              <a:t>Trigger</a:t>
            </a:r>
            <a:r>
              <a:rPr lang="en-US" sz="2400" dirty="0">
                <a:sym typeface="Wingdings" pitchFamily="2" charset="2"/>
              </a:rPr>
              <a:t>  </a:t>
            </a:r>
            <a:r>
              <a:rPr lang="en-US" sz="2400" dirty="0" err="1">
                <a:sym typeface="Wingdings" pitchFamily="2" charset="2"/>
              </a:rPr>
              <a:t>Pemicu</a:t>
            </a:r>
            <a:r>
              <a:rPr lang="en-US" sz="2400" dirty="0">
                <a:sym typeface="Wingdings" pitchFamily="2" charset="2"/>
              </a:rPr>
              <a:t> yang </a:t>
            </a:r>
            <a:r>
              <a:rPr lang="en-US" sz="2400" dirty="0" err="1">
                <a:sym typeface="Wingdings" pitchFamily="2" charset="2"/>
              </a:rPr>
              <a:t>menyebabkan</a:t>
            </a:r>
            <a:r>
              <a:rPr lang="en-US" sz="2400" dirty="0">
                <a:sym typeface="Wingdings" pitchFamily="2" charset="2"/>
              </a:rPr>
              <a:t> use case </a:t>
            </a:r>
            <a:r>
              <a:rPr lang="en-US" sz="2400" dirty="0" err="1">
                <a:sym typeface="Wingdings" pitchFamily="2" charset="2"/>
              </a:rPr>
              <a:t>dimulai</a:t>
            </a:r>
            <a:r>
              <a:rPr lang="en-US" sz="2400" dirty="0">
                <a:sym typeface="Wingdings" pitchFamily="2" charset="2"/>
              </a:rPr>
              <a:t>.</a:t>
            </a:r>
          </a:p>
          <a:p>
            <a:pPr lvl="1"/>
            <a:r>
              <a:rPr lang="en-US" sz="2000" dirty="0">
                <a:sym typeface="Wingdings" pitchFamily="2" charset="2"/>
              </a:rPr>
              <a:t>External  Ex: Patient create an appointment</a:t>
            </a:r>
          </a:p>
          <a:p>
            <a:pPr lvl="1"/>
            <a:r>
              <a:rPr lang="en-US" sz="2000" dirty="0">
                <a:sym typeface="Wingdings" pitchFamily="2" charset="2"/>
              </a:rPr>
              <a:t>Temporal  Internal trigger or time based. Ex : generate monthly report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56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C6B5B8-BA29-764E-90C6-B18161ED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683746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798DA8-EBDA-D140-9D2A-DA30E739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DCD1397-6C23-7D46-AAA2-E1C9E861C1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23428"/>
              </p:ext>
            </p:extLst>
          </p:nvPr>
        </p:nvGraphicFramePr>
        <p:xfrm>
          <a:off x="838200" y="14760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83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FD8D-FCB3-D64F-ABCD-32DCCBA6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710640"/>
          </a:xfrm>
        </p:spPr>
        <p:txBody>
          <a:bodyPr/>
          <a:lstStyle/>
          <a:p>
            <a:r>
              <a:rPr lang="en-US" dirty="0"/>
              <a:t>Use Case Type: Purpose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0C7D8-0DB4-C049-8788-6BE8931C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D712F31-ADD7-A441-BB98-10B6023191EE}"/>
              </a:ext>
            </a:extLst>
          </p:cNvPr>
          <p:cNvSpPr/>
          <p:nvPr/>
        </p:nvSpPr>
        <p:spPr>
          <a:xfrm>
            <a:off x="838200" y="1877919"/>
            <a:ext cx="2084294" cy="1196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Overview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A4B42AB-AE8D-5840-9CE5-9564F3AF06E0}"/>
              </a:ext>
            </a:extLst>
          </p:cNvPr>
          <p:cNvSpPr/>
          <p:nvPr/>
        </p:nvSpPr>
        <p:spPr>
          <a:xfrm>
            <a:off x="838200" y="4029515"/>
            <a:ext cx="2084294" cy="1196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Detail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14DC5-9B7D-D348-9E77-AACB8642B190}"/>
              </a:ext>
            </a:extLst>
          </p:cNvPr>
          <p:cNvSpPr txBox="1"/>
          <p:nvPr/>
        </p:nvSpPr>
        <p:spPr>
          <a:xfrm>
            <a:off x="3600180" y="1890921"/>
            <a:ext cx="79131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Used to enable the analyst and user to agree on high-level overview of the requirements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87841-524B-0D46-94CC-0ADF9A439010}"/>
              </a:ext>
            </a:extLst>
          </p:cNvPr>
          <p:cNvSpPr txBox="1"/>
          <p:nvPr/>
        </p:nvSpPr>
        <p:spPr>
          <a:xfrm>
            <a:off x="3600180" y="3843079"/>
            <a:ext cx="7913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All information needed for the use case. It can be based on the activities in the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219031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FD8D-FCB3-D64F-ABCD-32DCCBA6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710640"/>
          </a:xfrm>
        </p:spPr>
        <p:txBody>
          <a:bodyPr/>
          <a:lstStyle/>
          <a:p>
            <a:r>
              <a:rPr lang="en-US" dirty="0"/>
              <a:t>Use Case Type: Amount of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0C7D8-0DB4-C049-8788-6BE8931C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D712F31-ADD7-A441-BB98-10B6023191EE}"/>
              </a:ext>
            </a:extLst>
          </p:cNvPr>
          <p:cNvSpPr/>
          <p:nvPr/>
        </p:nvSpPr>
        <p:spPr>
          <a:xfrm>
            <a:off x="838200" y="1877919"/>
            <a:ext cx="2084294" cy="1196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Essential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A4B42AB-AE8D-5840-9CE5-9564F3AF06E0}"/>
              </a:ext>
            </a:extLst>
          </p:cNvPr>
          <p:cNvSpPr/>
          <p:nvPr/>
        </p:nvSpPr>
        <p:spPr>
          <a:xfrm>
            <a:off x="838200" y="4029515"/>
            <a:ext cx="2084294" cy="1196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14DC5-9B7D-D348-9E77-AACB8642B190}"/>
              </a:ext>
            </a:extLst>
          </p:cNvPr>
          <p:cNvSpPr txBox="1"/>
          <p:nvPr/>
        </p:nvSpPr>
        <p:spPr>
          <a:xfrm>
            <a:off x="3600180" y="1691483"/>
            <a:ext cx="7913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Describes only the minimum essential issues necessary to understand the required functionality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87841-524B-0D46-94CC-0ADF9A439010}"/>
              </a:ext>
            </a:extLst>
          </p:cNvPr>
          <p:cNvSpPr txBox="1"/>
          <p:nvPr/>
        </p:nvSpPr>
        <p:spPr>
          <a:xfrm>
            <a:off x="3600180" y="4213503"/>
            <a:ext cx="7913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Describes specific set of steps</a:t>
            </a:r>
          </a:p>
        </p:txBody>
      </p:sp>
    </p:spTree>
    <p:extLst>
      <p:ext uri="{BB962C8B-B14F-4D97-AF65-F5344CB8AC3E}">
        <p14:creationId xmlns:p14="http://schemas.microsoft.com/office/powerpoint/2010/main" val="231280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9375</TotalTime>
  <Words>585</Words>
  <Application>Microsoft Office PowerPoint</Application>
  <PresentationFormat>Widescreen</PresentationFormat>
  <Paragraphs>88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Use Case Description</vt:lpstr>
      <vt:lpstr>Use Case Description</vt:lpstr>
      <vt:lpstr>Use Case Description Illustration</vt:lpstr>
      <vt:lpstr>Use Case Diagram Anatomy</vt:lpstr>
      <vt:lpstr>Use Case Diagram – Overview Information (1)</vt:lpstr>
      <vt:lpstr>Use Case Diagram – Overview Information (2)</vt:lpstr>
      <vt:lpstr>Use Case Types</vt:lpstr>
      <vt:lpstr>Use Case Type: Purpose</vt:lpstr>
      <vt:lpstr>Use Case Type: Amount of Information</vt:lpstr>
      <vt:lpstr>Use Case Trigger</vt:lpstr>
      <vt:lpstr>Use Case Diagram – Relationships</vt:lpstr>
      <vt:lpstr>Use Case Diagram – Flow of Events (1)</vt:lpstr>
      <vt:lpstr>Use Case Diagram – Flow of Events (2)</vt:lpstr>
      <vt:lpstr>Back to our online bookstore</vt:lpstr>
      <vt:lpstr>Online Bookstore: The Use Case Diagram</vt:lpstr>
      <vt:lpstr>Online Bookstore: The Use Cases</vt:lpstr>
      <vt:lpstr>The Use Case Description of Create Account (1)</vt:lpstr>
      <vt:lpstr>The Use Case Description of Create Account (2)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Afif Hendrawan</dc:creator>
  <cp:lastModifiedBy>Dian Hanifudin Subhi</cp:lastModifiedBy>
  <cp:revision>60</cp:revision>
  <dcterms:created xsi:type="dcterms:W3CDTF">2021-08-30T06:37:21Z</dcterms:created>
  <dcterms:modified xsi:type="dcterms:W3CDTF">2024-03-03T21:17:37Z</dcterms:modified>
</cp:coreProperties>
</file>