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25" r:id="rId5"/>
    <p:sldId id="326" r:id="rId6"/>
    <p:sldId id="327" r:id="rId7"/>
    <p:sldId id="340" r:id="rId8"/>
    <p:sldId id="341" r:id="rId9"/>
    <p:sldId id="342" r:id="rId10"/>
    <p:sldId id="343" r:id="rId11"/>
    <p:sldId id="345" r:id="rId12"/>
    <p:sldId id="344" r:id="rId13"/>
    <p:sldId id="346" r:id="rId14"/>
    <p:sldId id="347" r:id="rId15"/>
    <p:sldId id="348" r:id="rId16"/>
    <p:sldId id="351" r:id="rId17"/>
    <p:sldId id="352" r:id="rId18"/>
    <p:sldId id="353" r:id="rId19"/>
    <p:sldId id="354" r:id="rId20"/>
    <p:sldId id="355" r:id="rId21"/>
    <p:sldId id="356" r:id="rId22"/>
    <p:sldId id="358" r:id="rId23"/>
    <p:sldId id="359" r:id="rId24"/>
    <p:sldId id="360" r:id="rId25"/>
    <p:sldId id="362" r:id="rId26"/>
    <p:sldId id="363" r:id="rId27"/>
    <p:sldId id="364" r:id="rId28"/>
    <p:sldId id="366" r:id="rId29"/>
    <p:sldId id="365" r:id="rId30"/>
    <p:sldId id="3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3969" autoAdjust="0"/>
  </p:normalViewPr>
  <p:slideViewPr>
    <p:cSldViewPr snapToGrid="0">
      <p:cViewPr varScale="1">
        <p:scale>
          <a:sx n="65" d="100"/>
          <a:sy n="65" d="100"/>
        </p:scale>
        <p:origin x="858" y="66"/>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Ratsanjani" userId="b03b56ae-faab-4af5-9f41-1d60a22e8df1" providerId="ADAL" clId="{B1810A74-9B26-4B60-8A2A-EE83C67A09D3}"/>
    <pc:docChg chg="undo redo custSel addSld delSld modSld">
      <pc:chgData name="Muhammad Ratsanjani" userId="b03b56ae-faab-4af5-9f41-1d60a22e8df1" providerId="ADAL" clId="{B1810A74-9B26-4B60-8A2A-EE83C67A09D3}" dt="2023-11-20T10:14:56.770" v="269" actId="478"/>
      <pc:docMkLst>
        <pc:docMk/>
      </pc:docMkLst>
      <pc:sldChg chg="modSp mod">
        <pc:chgData name="Muhammad Ratsanjani" userId="b03b56ae-faab-4af5-9f41-1d60a22e8df1" providerId="ADAL" clId="{B1810A74-9B26-4B60-8A2A-EE83C67A09D3}" dt="2023-11-16T04:03:31.797" v="0"/>
        <pc:sldMkLst>
          <pc:docMk/>
          <pc:sldMk cId="855215445" sldId="325"/>
        </pc:sldMkLst>
        <pc:spChg chg="mod">
          <ac:chgData name="Muhammad Ratsanjani" userId="b03b56ae-faab-4af5-9f41-1d60a22e8df1" providerId="ADAL" clId="{B1810A74-9B26-4B60-8A2A-EE83C67A09D3}" dt="2023-11-16T04:03:31.797" v="0"/>
          <ac:spMkLst>
            <pc:docMk/>
            <pc:sldMk cId="855215445" sldId="325"/>
            <ac:spMk id="4" creationId="{305E10E9-9AB7-0642-D4C4-DDFDAB7B5B2C}"/>
          </ac:spMkLst>
        </pc:spChg>
      </pc:sldChg>
      <pc:sldChg chg="modSp mod">
        <pc:chgData name="Muhammad Ratsanjani" userId="b03b56ae-faab-4af5-9f41-1d60a22e8df1" providerId="ADAL" clId="{B1810A74-9B26-4B60-8A2A-EE83C67A09D3}" dt="2023-11-16T04:12:38.932" v="104" actId="5793"/>
        <pc:sldMkLst>
          <pc:docMk/>
          <pc:sldMk cId="2910866480" sldId="326"/>
        </pc:sldMkLst>
        <pc:spChg chg="mod">
          <ac:chgData name="Muhammad Ratsanjani" userId="b03b56ae-faab-4af5-9f41-1d60a22e8df1" providerId="ADAL" clId="{B1810A74-9B26-4B60-8A2A-EE83C67A09D3}" dt="2023-11-16T04:12:38.932" v="104" actId="5793"/>
          <ac:spMkLst>
            <pc:docMk/>
            <pc:sldMk cId="2910866480" sldId="326"/>
            <ac:spMk id="3" creationId="{4D038CD2-9585-7E51-5359-D52935A77DF0}"/>
          </ac:spMkLst>
        </pc:spChg>
      </pc:sldChg>
      <pc:sldChg chg="modSp mod">
        <pc:chgData name="Muhammad Ratsanjani" userId="b03b56ae-faab-4af5-9f41-1d60a22e8df1" providerId="ADAL" clId="{B1810A74-9B26-4B60-8A2A-EE83C67A09D3}" dt="2023-11-16T04:06:56.739" v="41"/>
        <pc:sldMkLst>
          <pc:docMk/>
          <pc:sldMk cId="2810133685" sldId="327"/>
        </pc:sldMkLst>
        <pc:spChg chg="mod">
          <ac:chgData name="Muhammad Ratsanjani" userId="b03b56ae-faab-4af5-9f41-1d60a22e8df1" providerId="ADAL" clId="{B1810A74-9B26-4B60-8A2A-EE83C67A09D3}" dt="2023-11-16T04:05:00.530" v="14" actId="20577"/>
          <ac:spMkLst>
            <pc:docMk/>
            <pc:sldMk cId="2810133685" sldId="327"/>
            <ac:spMk id="2" creationId="{F0984788-646A-CF90-D67D-14752A71745D}"/>
          </ac:spMkLst>
        </pc:spChg>
        <pc:spChg chg="mod">
          <ac:chgData name="Muhammad Ratsanjani" userId="b03b56ae-faab-4af5-9f41-1d60a22e8df1" providerId="ADAL" clId="{B1810A74-9B26-4B60-8A2A-EE83C67A09D3}" dt="2023-11-16T04:06:56.739" v="41"/>
          <ac:spMkLst>
            <pc:docMk/>
            <pc:sldMk cId="2810133685" sldId="327"/>
            <ac:spMk id="3" creationId="{77C9C890-ADC6-0AA7-BBC0-05E856AA7C3C}"/>
          </ac:spMkLst>
        </pc:spChg>
      </pc:sldChg>
      <pc:sldChg chg="del">
        <pc:chgData name="Muhammad Ratsanjani" userId="b03b56ae-faab-4af5-9f41-1d60a22e8df1" providerId="ADAL" clId="{B1810A74-9B26-4B60-8A2A-EE83C67A09D3}" dt="2023-11-20T10:12:24.924" v="262" actId="2696"/>
        <pc:sldMkLst>
          <pc:docMk/>
          <pc:sldMk cId="2924417010" sldId="328"/>
        </pc:sldMkLst>
      </pc:sldChg>
      <pc:sldChg chg="del">
        <pc:chgData name="Muhammad Ratsanjani" userId="b03b56ae-faab-4af5-9f41-1d60a22e8df1" providerId="ADAL" clId="{B1810A74-9B26-4B60-8A2A-EE83C67A09D3}" dt="2023-11-20T10:12:24.924" v="262" actId="2696"/>
        <pc:sldMkLst>
          <pc:docMk/>
          <pc:sldMk cId="1263875044" sldId="329"/>
        </pc:sldMkLst>
      </pc:sldChg>
      <pc:sldChg chg="del">
        <pc:chgData name="Muhammad Ratsanjani" userId="b03b56ae-faab-4af5-9f41-1d60a22e8df1" providerId="ADAL" clId="{B1810A74-9B26-4B60-8A2A-EE83C67A09D3}" dt="2023-11-20T10:12:24.924" v="262" actId="2696"/>
        <pc:sldMkLst>
          <pc:docMk/>
          <pc:sldMk cId="1239358510" sldId="330"/>
        </pc:sldMkLst>
      </pc:sldChg>
      <pc:sldChg chg="del">
        <pc:chgData name="Muhammad Ratsanjani" userId="b03b56ae-faab-4af5-9f41-1d60a22e8df1" providerId="ADAL" clId="{B1810A74-9B26-4B60-8A2A-EE83C67A09D3}" dt="2023-11-20T10:12:24.924" v="262" actId="2696"/>
        <pc:sldMkLst>
          <pc:docMk/>
          <pc:sldMk cId="2590855744" sldId="331"/>
        </pc:sldMkLst>
      </pc:sldChg>
      <pc:sldChg chg="del">
        <pc:chgData name="Muhammad Ratsanjani" userId="b03b56ae-faab-4af5-9f41-1d60a22e8df1" providerId="ADAL" clId="{B1810A74-9B26-4B60-8A2A-EE83C67A09D3}" dt="2023-11-20T10:12:24.924" v="262" actId="2696"/>
        <pc:sldMkLst>
          <pc:docMk/>
          <pc:sldMk cId="4146645359" sldId="332"/>
        </pc:sldMkLst>
      </pc:sldChg>
      <pc:sldChg chg="del">
        <pc:chgData name="Muhammad Ratsanjani" userId="b03b56ae-faab-4af5-9f41-1d60a22e8df1" providerId="ADAL" clId="{B1810A74-9B26-4B60-8A2A-EE83C67A09D3}" dt="2023-11-20T10:12:24.924" v="262" actId="2696"/>
        <pc:sldMkLst>
          <pc:docMk/>
          <pc:sldMk cId="2141700674" sldId="333"/>
        </pc:sldMkLst>
      </pc:sldChg>
      <pc:sldChg chg="del">
        <pc:chgData name="Muhammad Ratsanjani" userId="b03b56ae-faab-4af5-9f41-1d60a22e8df1" providerId="ADAL" clId="{B1810A74-9B26-4B60-8A2A-EE83C67A09D3}" dt="2023-11-20T10:12:24.924" v="262" actId="2696"/>
        <pc:sldMkLst>
          <pc:docMk/>
          <pc:sldMk cId="2607450225" sldId="334"/>
        </pc:sldMkLst>
      </pc:sldChg>
      <pc:sldChg chg="del">
        <pc:chgData name="Muhammad Ratsanjani" userId="b03b56ae-faab-4af5-9f41-1d60a22e8df1" providerId="ADAL" clId="{B1810A74-9B26-4B60-8A2A-EE83C67A09D3}" dt="2023-11-20T10:12:24.924" v="262" actId="2696"/>
        <pc:sldMkLst>
          <pc:docMk/>
          <pc:sldMk cId="758882227" sldId="335"/>
        </pc:sldMkLst>
      </pc:sldChg>
      <pc:sldChg chg="del">
        <pc:chgData name="Muhammad Ratsanjani" userId="b03b56ae-faab-4af5-9f41-1d60a22e8df1" providerId="ADAL" clId="{B1810A74-9B26-4B60-8A2A-EE83C67A09D3}" dt="2023-11-20T10:12:24.924" v="262" actId="2696"/>
        <pc:sldMkLst>
          <pc:docMk/>
          <pc:sldMk cId="2499958832" sldId="336"/>
        </pc:sldMkLst>
      </pc:sldChg>
      <pc:sldChg chg="del">
        <pc:chgData name="Muhammad Ratsanjani" userId="b03b56ae-faab-4af5-9f41-1d60a22e8df1" providerId="ADAL" clId="{B1810A74-9B26-4B60-8A2A-EE83C67A09D3}" dt="2023-11-20T10:12:24.924" v="262" actId="2696"/>
        <pc:sldMkLst>
          <pc:docMk/>
          <pc:sldMk cId="394375464" sldId="337"/>
        </pc:sldMkLst>
      </pc:sldChg>
      <pc:sldChg chg="del">
        <pc:chgData name="Muhammad Ratsanjani" userId="b03b56ae-faab-4af5-9f41-1d60a22e8df1" providerId="ADAL" clId="{B1810A74-9B26-4B60-8A2A-EE83C67A09D3}" dt="2023-11-20T10:12:24.924" v="262" actId="2696"/>
        <pc:sldMkLst>
          <pc:docMk/>
          <pc:sldMk cId="409420417" sldId="338"/>
        </pc:sldMkLst>
      </pc:sldChg>
      <pc:sldChg chg="del">
        <pc:chgData name="Muhammad Ratsanjani" userId="b03b56ae-faab-4af5-9f41-1d60a22e8df1" providerId="ADAL" clId="{B1810A74-9B26-4B60-8A2A-EE83C67A09D3}" dt="2023-11-20T10:12:24.924" v="262" actId="2696"/>
        <pc:sldMkLst>
          <pc:docMk/>
          <pc:sldMk cId="3334127647" sldId="339"/>
        </pc:sldMkLst>
      </pc:sldChg>
      <pc:sldChg chg="modSp new mod">
        <pc:chgData name="Muhammad Ratsanjani" userId="b03b56ae-faab-4af5-9f41-1d60a22e8df1" providerId="ADAL" clId="{B1810A74-9B26-4B60-8A2A-EE83C67A09D3}" dt="2023-11-16T04:08:57.500" v="54" actId="5793"/>
        <pc:sldMkLst>
          <pc:docMk/>
          <pc:sldMk cId="1325362310" sldId="340"/>
        </pc:sldMkLst>
        <pc:spChg chg="mod">
          <ac:chgData name="Muhammad Ratsanjani" userId="b03b56ae-faab-4af5-9f41-1d60a22e8df1" providerId="ADAL" clId="{B1810A74-9B26-4B60-8A2A-EE83C67A09D3}" dt="2023-11-16T04:08:14.572" v="44"/>
          <ac:spMkLst>
            <pc:docMk/>
            <pc:sldMk cId="1325362310" sldId="340"/>
            <ac:spMk id="2" creationId="{8EAB3C1F-A130-B18A-69EA-C1A02DB8E6B5}"/>
          </ac:spMkLst>
        </pc:spChg>
        <pc:spChg chg="mod">
          <ac:chgData name="Muhammad Ratsanjani" userId="b03b56ae-faab-4af5-9f41-1d60a22e8df1" providerId="ADAL" clId="{B1810A74-9B26-4B60-8A2A-EE83C67A09D3}" dt="2023-11-16T04:08:57.500" v="54" actId="5793"/>
          <ac:spMkLst>
            <pc:docMk/>
            <pc:sldMk cId="1325362310" sldId="340"/>
            <ac:spMk id="3" creationId="{B55A8225-F55D-7C33-913B-C581424BAB1C}"/>
          </ac:spMkLst>
        </pc:spChg>
      </pc:sldChg>
      <pc:sldChg chg="modSp new mod">
        <pc:chgData name="Muhammad Ratsanjani" userId="b03b56ae-faab-4af5-9f41-1d60a22e8df1" providerId="ADAL" clId="{B1810A74-9B26-4B60-8A2A-EE83C67A09D3}" dt="2023-11-16T04:10:45.382" v="64" actId="20577"/>
        <pc:sldMkLst>
          <pc:docMk/>
          <pc:sldMk cId="452573853" sldId="341"/>
        </pc:sldMkLst>
        <pc:spChg chg="mod">
          <ac:chgData name="Muhammad Ratsanjani" userId="b03b56ae-faab-4af5-9f41-1d60a22e8df1" providerId="ADAL" clId="{B1810A74-9B26-4B60-8A2A-EE83C67A09D3}" dt="2023-11-16T04:10:00.757" v="56"/>
          <ac:spMkLst>
            <pc:docMk/>
            <pc:sldMk cId="452573853" sldId="341"/>
            <ac:spMk id="2" creationId="{8E39ED87-A5A1-A9FC-843F-C13206EA4B3C}"/>
          </ac:spMkLst>
        </pc:spChg>
        <pc:spChg chg="mod">
          <ac:chgData name="Muhammad Ratsanjani" userId="b03b56ae-faab-4af5-9f41-1d60a22e8df1" providerId="ADAL" clId="{B1810A74-9B26-4B60-8A2A-EE83C67A09D3}" dt="2023-11-16T04:10:45.382" v="64" actId="20577"/>
          <ac:spMkLst>
            <pc:docMk/>
            <pc:sldMk cId="452573853" sldId="341"/>
            <ac:spMk id="3" creationId="{32A04EB2-CBA9-294E-DBE9-B6793EFB1B97}"/>
          </ac:spMkLst>
        </pc:spChg>
      </pc:sldChg>
      <pc:sldChg chg="modSp new mod">
        <pc:chgData name="Muhammad Ratsanjani" userId="b03b56ae-faab-4af5-9f41-1d60a22e8df1" providerId="ADAL" clId="{B1810A74-9B26-4B60-8A2A-EE83C67A09D3}" dt="2023-11-16T04:12:08.342" v="101" actId="12"/>
        <pc:sldMkLst>
          <pc:docMk/>
          <pc:sldMk cId="3705922705" sldId="342"/>
        </pc:sldMkLst>
        <pc:spChg chg="mod">
          <ac:chgData name="Muhammad Ratsanjani" userId="b03b56ae-faab-4af5-9f41-1d60a22e8df1" providerId="ADAL" clId="{B1810A74-9B26-4B60-8A2A-EE83C67A09D3}" dt="2023-11-16T04:11:27.351" v="70" actId="404"/>
          <ac:spMkLst>
            <pc:docMk/>
            <pc:sldMk cId="3705922705" sldId="342"/>
            <ac:spMk id="2" creationId="{D09B4523-11C1-36BB-EEA9-04DA18E512CF}"/>
          </ac:spMkLst>
        </pc:spChg>
        <pc:spChg chg="mod">
          <ac:chgData name="Muhammad Ratsanjani" userId="b03b56ae-faab-4af5-9f41-1d60a22e8df1" providerId="ADAL" clId="{B1810A74-9B26-4B60-8A2A-EE83C67A09D3}" dt="2023-11-16T04:12:08.342" v="101" actId="12"/>
          <ac:spMkLst>
            <pc:docMk/>
            <pc:sldMk cId="3705922705" sldId="342"/>
            <ac:spMk id="3" creationId="{FB3E7BE7-12B7-1E47-CE3F-BDAC71AFB265}"/>
          </ac:spMkLst>
        </pc:spChg>
      </pc:sldChg>
      <pc:sldChg chg="addSp delSp modSp new mod">
        <pc:chgData name="Muhammad Ratsanjani" userId="b03b56ae-faab-4af5-9f41-1d60a22e8df1" providerId="ADAL" clId="{B1810A74-9B26-4B60-8A2A-EE83C67A09D3}" dt="2023-11-17T07:11:58.707" v="152" actId="478"/>
        <pc:sldMkLst>
          <pc:docMk/>
          <pc:sldMk cId="1851811210" sldId="343"/>
        </pc:sldMkLst>
        <pc:spChg chg="mod">
          <ac:chgData name="Muhammad Ratsanjani" userId="b03b56ae-faab-4af5-9f41-1d60a22e8df1" providerId="ADAL" clId="{B1810A74-9B26-4B60-8A2A-EE83C67A09D3}" dt="2023-11-16T04:13:33.186" v="114" actId="404"/>
          <ac:spMkLst>
            <pc:docMk/>
            <pc:sldMk cId="1851811210" sldId="343"/>
            <ac:spMk id="2" creationId="{E1E3075C-3F38-9812-BF7F-5E2011A9765F}"/>
          </ac:spMkLst>
        </pc:spChg>
        <pc:spChg chg="del mod">
          <ac:chgData name="Muhammad Ratsanjani" userId="b03b56ae-faab-4af5-9f41-1d60a22e8df1" providerId="ADAL" clId="{B1810A74-9B26-4B60-8A2A-EE83C67A09D3}" dt="2023-11-17T07:11:58.707" v="152" actId="478"/>
          <ac:spMkLst>
            <pc:docMk/>
            <pc:sldMk cId="1851811210" sldId="343"/>
            <ac:spMk id="3" creationId="{27A36A79-2AE9-CF15-E4BF-7C52D8DF0A2F}"/>
          </ac:spMkLst>
        </pc:spChg>
        <pc:spChg chg="add mod">
          <ac:chgData name="Muhammad Ratsanjani" userId="b03b56ae-faab-4af5-9f41-1d60a22e8df1" providerId="ADAL" clId="{B1810A74-9B26-4B60-8A2A-EE83C67A09D3}" dt="2023-11-17T07:10:48.427" v="147" actId="20577"/>
          <ac:spMkLst>
            <pc:docMk/>
            <pc:sldMk cId="1851811210" sldId="343"/>
            <ac:spMk id="7" creationId="{A25E3C99-F412-05C9-2F72-DAF709EF00FE}"/>
          </ac:spMkLst>
        </pc:spChg>
        <pc:picChg chg="add mod">
          <ac:chgData name="Muhammad Ratsanjani" userId="b03b56ae-faab-4af5-9f41-1d60a22e8df1" providerId="ADAL" clId="{B1810A74-9B26-4B60-8A2A-EE83C67A09D3}" dt="2023-11-17T07:11:35.107" v="149" actId="1076"/>
          <ac:picMkLst>
            <pc:docMk/>
            <pc:sldMk cId="1851811210" sldId="343"/>
            <ac:picMk id="9" creationId="{FD637A8E-0851-85ED-07C2-FF70B67B5A7E}"/>
          </ac:picMkLst>
        </pc:picChg>
        <pc:picChg chg="add mod">
          <ac:chgData name="Muhammad Ratsanjani" userId="b03b56ae-faab-4af5-9f41-1d60a22e8df1" providerId="ADAL" clId="{B1810A74-9B26-4B60-8A2A-EE83C67A09D3}" dt="2023-11-17T07:11:54.625" v="151" actId="1076"/>
          <ac:picMkLst>
            <pc:docMk/>
            <pc:sldMk cId="1851811210" sldId="343"/>
            <ac:picMk id="11" creationId="{44288970-F136-6352-CD3A-3D724474255A}"/>
          </ac:picMkLst>
        </pc:picChg>
      </pc:sldChg>
      <pc:sldChg chg="addSp delSp modSp new mod">
        <pc:chgData name="Muhammad Ratsanjani" userId="b03b56ae-faab-4af5-9f41-1d60a22e8df1" providerId="ADAL" clId="{B1810A74-9B26-4B60-8A2A-EE83C67A09D3}" dt="2023-11-17T07:17:40.662" v="177" actId="14100"/>
        <pc:sldMkLst>
          <pc:docMk/>
          <pc:sldMk cId="2496238611" sldId="344"/>
        </pc:sldMkLst>
        <pc:spChg chg="mod">
          <ac:chgData name="Muhammad Ratsanjani" userId="b03b56ae-faab-4af5-9f41-1d60a22e8df1" providerId="ADAL" clId="{B1810A74-9B26-4B60-8A2A-EE83C67A09D3}" dt="2023-11-17T07:13:18.987" v="162"/>
          <ac:spMkLst>
            <pc:docMk/>
            <pc:sldMk cId="2496238611" sldId="344"/>
            <ac:spMk id="2" creationId="{6C661ED3-44B6-6BC6-AA74-E8CA84B190C5}"/>
          </ac:spMkLst>
        </pc:spChg>
        <pc:spChg chg="del mod">
          <ac:chgData name="Muhammad Ratsanjani" userId="b03b56ae-faab-4af5-9f41-1d60a22e8df1" providerId="ADAL" clId="{B1810A74-9B26-4B60-8A2A-EE83C67A09D3}" dt="2023-11-17T07:17:34.557" v="174" actId="478"/>
          <ac:spMkLst>
            <pc:docMk/>
            <pc:sldMk cId="2496238611" sldId="344"/>
            <ac:spMk id="3" creationId="{E515DD54-8A8A-91D5-27DB-63AA8478CDA5}"/>
          </ac:spMkLst>
        </pc:spChg>
        <pc:spChg chg="add mod">
          <ac:chgData name="Muhammad Ratsanjani" userId="b03b56ae-faab-4af5-9f41-1d60a22e8df1" providerId="ADAL" clId="{B1810A74-9B26-4B60-8A2A-EE83C67A09D3}" dt="2023-11-17T07:16:18.632" v="173" actId="14100"/>
          <ac:spMkLst>
            <pc:docMk/>
            <pc:sldMk cId="2496238611" sldId="344"/>
            <ac:spMk id="9" creationId="{97E3EC9B-D0AD-2EFD-432B-AEC5206EDB21}"/>
          </ac:spMkLst>
        </pc:spChg>
        <pc:picChg chg="add del">
          <ac:chgData name="Muhammad Ratsanjani" userId="b03b56ae-faab-4af5-9f41-1d60a22e8df1" providerId="ADAL" clId="{B1810A74-9B26-4B60-8A2A-EE83C67A09D3}" dt="2023-11-17T07:12:44.728" v="155" actId="22"/>
          <ac:picMkLst>
            <pc:docMk/>
            <pc:sldMk cId="2496238611" sldId="344"/>
            <ac:picMk id="7" creationId="{C00EF71D-9260-860E-F97B-850BF8A527F2}"/>
          </ac:picMkLst>
        </pc:picChg>
        <pc:picChg chg="add mod">
          <ac:chgData name="Muhammad Ratsanjani" userId="b03b56ae-faab-4af5-9f41-1d60a22e8df1" providerId="ADAL" clId="{B1810A74-9B26-4B60-8A2A-EE83C67A09D3}" dt="2023-11-17T07:17:40.662" v="177" actId="14100"/>
          <ac:picMkLst>
            <pc:docMk/>
            <pc:sldMk cId="2496238611" sldId="344"/>
            <ac:picMk id="11" creationId="{F8537364-2320-86D3-8D95-F400586B9B8D}"/>
          </ac:picMkLst>
        </pc:picChg>
      </pc:sldChg>
      <pc:sldChg chg="addSp delSp modSp new mod">
        <pc:chgData name="Muhammad Ratsanjani" userId="b03b56ae-faab-4af5-9f41-1d60a22e8df1" providerId="ADAL" clId="{B1810A74-9B26-4B60-8A2A-EE83C67A09D3}" dt="2023-11-17T07:13:01.680" v="161" actId="1076"/>
        <pc:sldMkLst>
          <pc:docMk/>
          <pc:sldMk cId="892916648" sldId="345"/>
        </pc:sldMkLst>
        <pc:spChg chg="del">
          <ac:chgData name="Muhammad Ratsanjani" userId="b03b56ae-faab-4af5-9f41-1d60a22e8df1" providerId="ADAL" clId="{B1810A74-9B26-4B60-8A2A-EE83C67A09D3}" dt="2023-11-17T07:12:59.555" v="160" actId="478"/>
          <ac:spMkLst>
            <pc:docMk/>
            <pc:sldMk cId="892916648" sldId="345"/>
            <ac:spMk id="2" creationId="{58CD3E97-F277-1EDF-9C5D-AAC85F2EBB18}"/>
          </ac:spMkLst>
        </pc:spChg>
        <pc:picChg chg="add mod">
          <ac:chgData name="Muhammad Ratsanjani" userId="b03b56ae-faab-4af5-9f41-1d60a22e8df1" providerId="ADAL" clId="{B1810A74-9B26-4B60-8A2A-EE83C67A09D3}" dt="2023-11-17T07:13:01.680" v="161" actId="1076"/>
          <ac:picMkLst>
            <pc:docMk/>
            <pc:sldMk cId="892916648" sldId="345"/>
            <ac:picMk id="6" creationId="{E9F44AA9-9E1E-1777-1B9E-77CE6B2F71B2}"/>
          </ac:picMkLst>
        </pc:picChg>
      </pc:sldChg>
      <pc:sldChg chg="addSp delSp modSp new mod">
        <pc:chgData name="Muhammad Ratsanjani" userId="b03b56ae-faab-4af5-9f41-1d60a22e8df1" providerId="ADAL" clId="{B1810A74-9B26-4B60-8A2A-EE83C67A09D3}" dt="2023-11-17T07:18:26.144" v="182" actId="14100"/>
        <pc:sldMkLst>
          <pc:docMk/>
          <pc:sldMk cId="1174093580" sldId="346"/>
        </pc:sldMkLst>
        <pc:spChg chg="del">
          <ac:chgData name="Muhammad Ratsanjani" userId="b03b56ae-faab-4af5-9f41-1d60a22e8df1" providerId="ADAL" clId="{B1810A74-9B26-4B60-8A2A-EE83C67A09D3}" dt="2023-11-17T07:18:19.058" v="180" actId="478"/>
          <ac:spMkLst>
            <pc:docMk/>
            <pc:sldMk cId="1174093580" sldId="346"/>
            <ac:spMk id="2" creationId="{2CB71242-453A-C4C5-94B0-B1991F69E60E}"/>
          </ac:spMkLst>
        </pc:spChg>
        <pc:picChg chg="add mod">
          <ac:chgData name="Muhammad Ratsanjani" userId="b03b56ae-faab-4af5-9f41-1d60a22e8df1" providerId="ADAL" clId="{B1810A74-9B26-4B60-8A2A-EE83C67A09D3}" dt="2023-11-17T07:18:26.144" v="182" actId="14100"/>
          <ac:picMkLst>
            <pc:docMk/>
            <pc:sldMk cId="1174093580" sldId="346"/>
            <ac:picMk id="6" creationId="{FF4E2231-9A79-5604-ECBD-E32826469B32}"/>
          </ac:picMkLst>
        </pc:picChg>
      </pc:sldChg>
      <pc:sldChg chg="new del">
        <pc:chgData name="Muhammad Ratsanjani" userId="b03b56ae-faab-4af5-9f41-1d60a22e8df1" providerId="ADAL" clId="{B1810A74-9B26-4B60-8A2A-EE83C67A09D3}" dt="2023-11-17T07:20:08.275" v="184" actId="680"/>
        <pc:sldMkLst>
          <pc:docMk/>
          <pc:sldMk cId="2919805113" sldId="347"/>
        </pc:sldMkLst>
      </pc:sldChg>
      <pc:sldChg chg="addSp delSp modSp new mod">
        <pc:chgData name="Muhammad Ratsanjani" userId="b03b56ae-faab-4af5-9f41-1d60a22e8df1" providerId="ADAL" clId="{B1810A74-9B26-4B60-8A2A-EE83C67A09D3}" dt="2023-11-17T07:22:04.745" v="201" actId="14100"/>
        <pc:sldMkLst>
          <pc:docMk/>
          <pc:sldMk cId="2970234216" sldId="347"/>
        </pc:sldMkLst>
        <pc:spChg chg="mod">
          <ac:chgData name="Muhammad Ratsanjani" userId="b03b56ae-faab-4af5-9f41-1d60a22e8df1" providerId="ADAL" clId="{B1810A74-9B26-4B60-8A2A-EE83C67A09D3}" dt="2023-11-17T07:20:18.295" v="188" actId="404"/>
          <ac:spMkLst>
            <pc:docMk/>
            <pc:sldMk cId="2970234216" sldId="347"/>
            <ac:spMk id="2" creationId="{E328B416-E0DD-EE26-C29F-6B7A06EAD579}"/>
          </ac:spMkLst>
        </pc:spChg>
        <pc:spChg chg="del mod">
          <ac:chgData name="Muhammad Ratsanjani" userId="b03b56ae-faab-4af5-9f41-1d60a22e8df1" providerId="ADAL" clId="{B1810A74-9B26-4B60-8A2A-EE83C67A09D3}" dt="2023-11-17T07:21:59.349" v="198" actId="478"/>
          <ac:spMkLst>
            <pc:docMk/>
            <pc:sldMk cId="2970234216" sldId="347"/>
            <ac:spMk id="3" creationId="{67F62751-2AF8-1394-2D19-9C4D2D51EA5A}"/>
          </ac:spMkLst>
        </pc:spChg>
        <pc:spChg chg="add mod">
          <ac:chgData name="Muhammad Ratsanjani" userId="b03b56ae-faab-4af5-9f41-1d60a22e8df1" providerId="ADAL" clId="{B1810A74-9B26-4B60-8A2A-EE83C67A09D3}" dt="2023-11-17T07:20:58.909" v="197" actId="6549"/>
          <ac:spMkLst>
            <pc:docMk/>
            <pc:sldMk cId="2970234216" sldId="347"/>
            <ac:spMk id="7" creationId="{413BA0EF-27BB-26B6-FFE0-00820327A711}"/>
          </ac:spMkLst>
        </pc:spChg>
        <pc:picChg chg="add mod">
          <ac:chgData name="Muhammad Ratsanjani" userId="b03b56ae-faab-4af5-9f41-1d60a22e8df1" providerId="ADAL" clId="{B1810A74-9B26-4B60-8A2A-EE83C67A09D3}" dt="2023-11-17T07:22:04.745" v="201" actId="14100"/>
          <ac:picMkLst>
            <pc:docMk/>
            <pc:sldMk cId="2970234216" sldId="347"/>
            <ac:picMk id="9" creationId="{57E6FCCF-1535-8A40-80F3-DBC1EDA7E4A0}"/>
          </ac:picMkLst>
        </pc:picChg>
      </pc:sldChg>
      <pc:sldChg chg="addSp delSp modSp new mod">
        <pc:chgData name="Muhammad Ratsanjani" userId="b03b56ae-faab-4af5-9f41-1d60a22e8df1" providerId="ADAL" clId="{B1810A74-9B26-4B60-8A2A-EE83C67A09D3}" dt="2023-11-17T07:24:04.825" v="215" actId="20577"/>
        <pc:sldMkLst>
          <pc:docMk/>
          <pc:sldMk cId="1468127812" sldId="348"/>
        </pc:sldMkLst>
        <pc:spChg chg="del">
          <ac:chgData name="Muhammad Ratsanjani" userId="b03b56ae-faab-4af5-9f41-1d60a22e8df1" providerId="ADAL" clId="{B1810A74-9B26-4B60-8A2A-EE83C67A09D3}" dt="2023-11-17T07:22:37.148" v="204" actId="478"/>
          <ac:spMkLst>
            <pc:docMk/>
            <pc:sldMk cId="1468127812" sldId="348"/>
            <ac:spMk id="2" creationId="{429C33E8-A023-DF2E-AD76-0CD2155D2588}"/>
          </ac:spMkLst>
        </pc:spChg>
        <pc:spChg chg="add mod">
          <ac:chgData name="Muhammad Ratsanjani" userId="b03b56ae-faab-4af5-9f41-1d60a22e8df1" providerId="ADAL" clId="{B1810A74-9B26-4B60-8A2A-EE83C67A09D3}" dt="2023-11-17T07:24:04.825" v="215" actId="20577"/>
          <ac:spMkLst>
            <pc:docMk/>
            <pc:sldMk cId="1468127812" sldId="348"/>
            <ac:spMk id="10" creationId="{AA24F15A-7481-3A89-0D8D-D798E70B7A11}"/>
          </ac:spMkLst>
        </pc:spChg>
        <pc:picChg chg="add mod">
          <ac:chgData name="Muhammad Ratsanjani" userId="b03b56ae-faab-4af5-9f41-1d60a22e8df1" providerId="ADAL" clId="{B1810A74-9B26-4B60-8A2A-EE83C67A09D3}" dt="2023-11-17T07:22:41.737" v="206" actId="14100"/>
          <ac:picMkLst>
            <pc:docMk/>
            <pc:sldMk cId="1468127812" sldId="348"/>
            <ac:picMk id="6" creationId="{6F4D0A2D-CDA0-60E2-9BC1-BAC36E37D55A}"/>
          </ac:picMkLst>
        </pc:picChg>
        <pc:picChg chg="add mod">
          <ac:chgData name="Muhammad Ratsanjani" userId="b03b56ae-faab-4af5-9f41-1d60a22e8df1" providerId="ADAL" clId="{B1810A74-9B26-4B60-8A2A-EE83C67A09D3}" dt="2023-11-17T07:23:49.085" v="210" actId="1076"/>
          <ac:picMkLst>
            <pc:docMk/>
            <pc:sldMk cId="1468127812" sldId="348"/>
            <ac:picMk id="8" creationId="{516347B2-5416-91A7-24E9-AEB3C58A64D8}"/>
          </ac:picMkLst>
        </pc:picChg>
      </pc:sldChg>
      <pc:sldChg chg="addSp delSp modSp new mod">
        <pc:chgData name="Muhammad Ratsanjani" userId="b03b56ae-faab-4af5-9f41-1d60a22e8df1" providerId="ADAL" clId="{B1810A74-9B26-4B60-8A2A-EE83C67A09D3}" dt="2023-11-20T09:48:27.409" v="230" actId="20577"/>
        <pc:sldMkLst>
          <pc:docMk/>
          <pc:sldMk cId="383368763" sldId="349"/>
        </pc:sldMkLst>
        <pc:spChg chg="mod">
          <ac:chgData name="Muhammad Ratsanjani" userId="b03b56ae-faab-4af5-9f41-1d60a22e8df1" providerId="ADAL" clId="{B1810A74-9B26-4B60-8A2A-EE83C67A09D3}" dt="2023-11-20T09:43:39.925" v="220" actId="404"/>
          <ac:spMkLst>
            <pc:docMk/>
            <pc:sldMk cId="383368763" sldId="349"/>
            <ac:spMk id="2" creationId="{39200334-E2A0-5875-573E-8700BEB012ED}"/>
          </ac:spMkLst>
        </pc:spChg>
        <pc:spChg chg="del mod">
          <ac:chgData name="Muhammad Ratsanjani" userId="b03b56ae-faab-4af5-9f41-1d60a22e8df1" providerId="ADAL" clId="{B1810A74-9B26-4B60-8A2A-EE83C67A09D3}" dt="2023-11-20T09:47:22.232" v="222" actId="478"/>
          <ac:spMkLst>
            <pc:docMk/>
            <pc:sldMk cId="383368763" sldId="349"/>
            <ac:spMk id="3" creationId="{D87C9D41-7B95-6EDC-0538-CC4CCCF7863A}"/>
          </ac:spMkLst>
        </pc:spChg>
        <pc:spChg chg="add mod">
          <ac:chgData name="Muhammad Ratsanjani" userId="b03b56ae-faab-4af5-9f41-1d60a22e8df1" providerId="ADAL" clId="{B1810A74-9B26-4B60-8A2A-EE83C67A09D3}" dt="2023-11-20T09:48:27.409" v="230" actId="20577"/>
          <ac:spMkLst>
            <pc:docMk/>
            <pc:sldMk cId="383368763" sldId="349"/>
            <ac:spMk id="9" creationId="{FB0F7D8E-CC24-DF58-1C9D-5789A97AABB2}"/>
          </ac:spMkLst>
        </pc:spChg>
        <pc:picChg chg="add mod">
          <ac:chgData name="Muhammad Ratsanjani" userId="b03b56ae-faab-4af5-9f41-1d60a22e8df1" providerId="ADAL" clId="{B1810A74-9B26-4B60-8A2A-EE83C67A09D3}" dt="2023-11-20T09:47:26.971" v="225" actId="14100"/>
          <ac:picMkLst>
            <pc:docMk/>
            <pc:sldMk cId="383368763" sldId="349"/>
            <ac:picMk id="7" creationId="{A5526432-0327-5FB9-817C-A00D757CC584}"/>
          </ac:picMkLst>
        </pc:picChg>
      </pc:sldChg>
      <pc:sldChg chg="addSp delSp modSp new mod">
        <pc:chgData name="Muhammad Ratsanjani" userId="b03b56ae-faab-4af5-9f41-1d60a22e8df1" providerId="ADAL" clId="{B1810A74-9B26-4B60-8A2A-EE83C67A09D3}" dt="2023-11-20T09:51:59.241" v="248" actId="1076"/>
        <pc:sldMkLst>
          <pc:docMk/>
          <pc:sldMk cId="739130334" sldId="350"/>
        </pc:sldMkLst>
        <pc:spChg chg="del">
          <ac:chgData name="Muhammad Ratsanjani" userId="b03b56ae-faab-4af5-9f41-1d60a22e8df1" providerId="ADAL" clId="{B1810A74-9B26-4B60-8A2A-EE83C67A09D3}" dt="2023-11-20T09:49:41.650" v="232" actId="478"/>
          <ac:spMkLst>
            <pc:docMk/>
            <pc:sldMk cId="739130334" sldId="350"/>
            <ac:spMk id="2" creationId="{BEC5E931-67E1-82D6-D166-1A6A0EAE1667}"/>
          </ac:spMkLst>
        </pc:spChg>
        <pc:spChg chg="add del mod">
          <ac:chgData name="Muhammad Ratsanjani" userId="b03b56ae-faab-4af5-9f41-1d60a22e8df1" providerId="ADAL" clId="{B1810A74-9B26-4B60-8A2A-EE83C67A09D3}" dt="2023-11-20T09:49:52.697" v="238"/>
          <ac:spMkLst>
            <pc:docMk/>
            <pc:sldMk cId="739130334" sldId="350"/>
            <ac:spMk id="5" creationId="{2C7A83DC-8E11-B72A-CE9B-D85853BBA477}"/>
          </ac:spMkLst>
        </pc:spChg>
        <pc:picChg chg="add mod">
          <ac:chgData name="Muhammad Ratsanjani" userId="b03b56ae-faab-4af5-9f41-1d60a22e8df1" providerId="ADAL" clId="{B1810A74-9B26-4B60-8A2A-EE83C67A09D3}" dt="2023-11-20T09:50:22.846" v="240" actId="1076"/>
          <ac:picMkLst>
            <pc:docMk/>
            <pc:sldMk cId="739130334" sldId="350"/>
            <ac:picMk id="7" creationId="{2792B1DF-584F-6DDF-1757-F2EF0E11E7D8}"/>
          </ac:picMkLst>
        </pc:picChg>
        <pc:picChg chg="add mod">
          <ac:chgData name="Muhammad Ratsanjani" userId="b03b56ae-faab-4af5-9f41-1d60a22e8df1" providerId="ADAL" clId="{B1810A74-9B26-4B60-8A2A-EE83C67A09D3}" dt="2023-11-20T09:50:50.041" v="244" actId="1076"/>
          <ac:picMkLst>
            <pc:docMk/>
            <pc:sldMk cId="739130334" sldId="350"/>
            <ac:picMk id="9" creationId="{8DCCFF15-1CDC-4BAD-35B2-399E8D2CC70C}"/>
          </ac:picMkLst>
        </pc:picChg>
        <pc:picChg chg="add mod">
          <ac:chgData name="Muhammad Ratsanjani" userId="b03b56ae-faab-4af5-9f41-1d60a22e8df1" providerId="ADAL" clId="{B1810A74-9B26-4B60-8A2A-EE83C67A09D3}" dt="2023-11-20T09:51:36.571" v="246" actId="1076"/>
          <ac:picMkLst>
            <pc:docMk/>
            <pc:sldMk cId="739130334" sldId="350"/>
            <ac:picMk id="11" creationId="{0082D41E-39A1-D12A-497C-5029619D2907}"/>
          </ac:picMkLst>
        </pc:picChg>
        <pc:picChg chg="add mod">
          <ac:chgData name="Muhammad Ratsanjani" userId="b03b56ae-faab-4af5-9f41-1d60a22e8df1" providerId="ADAL" clId="{B1810A74-9B26-4B60-8A2A-EE83C67A09D3}" dt="2023-11-20T09:51:59.241" v="248" actId="1076"/>
          <ac:picMkLst>
            <pc:docMk/>
            <pc:sldMk cId="739130334" sldId="350"/>
            <ac:picMk id="13" creationId="{4B15FC71-F62A-E601-8108-9994569EE05A}"/>
          </ac:picMkLst>
        </pc:picChg>
      </pc:sldChg>
      <pc:sldChg chg="new del">
        <pc:chgData name="Muhammad Ratsanjani" userId="b03b56ae-faab-4af5-9f41-1d60a22e8df1" providerId="ADAL" clId="{B1810A74-9B26-4B60-8A2A-EE83C67A09D3}" dt="2023-11-20T09:52:04.407" v="250" actId="680"/>
        <pc:sldMkLst>
          <pc:docMk/>
          <pc:sldMk cId="1019157839" sldId="351"/>
        </pc:sldMkLst>
      </pc:sldChg>
      <pc:sldChg chg="modSp new mod">
        <pc:chgData name="Muhammad Ratsanjani" userId="b03b56ae-faab-4af5-9f41-1d60a22e8df1" providerId="ADAL" clId="{B1810A74-9B26-4B60-8A2A-EE83C67A09D3}" dt="2023-11-20T09:54:54.532" v="261" actId="20577"/>
        <pc:sldMkLst>
          <pc:docMk/>
          <pc:sldMk cId="2309598059" sldId="351"/>
        </pc:sldMkLst>
        <pc:spChg chg="mod">
          <ac:chgData name="Muhammad Ratsanjani" userId="b03b56ae-faab-4af5-9f41-1d60a22e8df1" providerId="ADAL" clId="{B1810A74-9B26-4B60-8A2A-EE83C67A09D3}" dt="2023-11-20T09:54:28.860" v="258"/>
          <ac:spMkLst>
            <pc:docMk/>
            <pc:sldMk cId="2309598059" sldId="351"/>
            <ac:spMk id="2" creationId="{8877ECAD-D1B8-CD89-95A3-5EDB5B02EF44}"/>
          </ac:spMkLst>
        </pc:spChg>
        <pc:spChg chg="mod">
          <ac:chgData name="Muhammad Ratsanjani" userId="b03b56ae-faab-4af5-9f41-1d60a22e8df1" providerId="ADAL" clId="{B1810A74-9B26-4B60-8A2A-EE83C67A09D3}" dt="2023-11-20T09:54:54.532" v="261" actId="20577"/>
          <ac:spMkLst>
            <pc:docMk/>
            <pc:sldMk cId="2309598059" sldId="351"/>
            <ac:spMk id="3" creationId="{DB90A99A-87C3-E28C-BBA3-174850913473}"/>
          </ac:spMkLst>
        </pc:spChg>
      </pc:sldChg>
      <pc:sldChg chg="addSp delSp modSp new mod">
        <pc:chgData name="Muhammad Ratsanjani" userId="b03b56ae-faab-4af5-9f41-1d60a22e8df1" providerId="ADAL" clId="{B1810A74-9B26-4B60-8A2A-EE83C67A09D3}" dt="2023-11-20T10:14:23.551" v="266" actId="14100"/>
        <pc:sldMkLst>
          <pc:docMk/>
          <pc:sldMk cId="3890977821" sldId="352"/>
        </pc:sldMkLst>
        <pc:spChg chg="del">
          <ac:chgData name="Muhammad Ratsanjani" userId="b03b56ae-faab-4af5-9f41-1d60a22e8df1" providerId="ADAL" clId="{B1810A74-9B26-4B60-8A2A-EE83C67A09D3}" dt="2023-11-20T10:14:20.390" v="265" actId="478"/>
          <ac:spMkLst>
            <pc:docMk/>
            <pc:sldMk cId="3890977821" sldId="352"/>
            <ac:spMk id="2" creationId="{41950222-B95D-788B-EDBD-32FB6CEB8123}"/>
          </ac:spMkLst>
        </pc:spChg>
        <pc:picChg chg="add mod">
          <ac:chgData name="Muhammad Ratsanjani" userId="b03b56ae-faab-4af5-9f41-1d60a22e8df1" providerId="ADAL" clId="{B1810A74-9B26-4B60-8A2A-EE83C67A09D3}" dt="2023-11-20T10:14:23.551" v="266" actId="14100"/>
          <ac:picMkLst>
            <pc:docMk/>
            <pc:sldMk cId="3890977821" sldId="352"/>
            <ac:picMk id="6" creationId="{07EF47D3-CBAD-C387-161B-6E11F3DE4AFA}"/>
          </ac:picMkLst>
        </pc:picChg>
      </pc:sldChg>
      <pc:sldChg chg="addSp delSp new mod">
        <pc:chgData name="Muhammad Ratsanjani" userId="b03b56ae-faab-4af5-9f41-1d60a22e8df1" providerId="ADAL" clId="{B1810A74-9B26-4B60-8A2A-EE83C67A09D3}" dt="2023-11-20T10:14:56.770" v="269" actId="478"/>
        <pc:sldMkLst>
          <pc:docMk/>
          <pc:sldMk cId="2199001381" sldId="353"/>
        </pc:sldMkLst>
        <pc:spChg chg="del">
          <ac:chgData name="Muhammad Ratsanjani" userId="b03b56ae-faab-4af5-9f41-1d60a22e8df1" providerId="ADAL" clId="{B1810A74-9B26-4B60-8A2A-EE83C67A09D3}" dt="2023-11-20T10:14:56.770" v="269" actId="478"/>
          <ac:spMkLst>
            <pc:docMk/>
            <pc:sldMk cId="2199001381" sldId="353"/>
            <ac:spMk id="2" creationId="{83ECF924-7E16-3371-B69D-2BF0E854DA55}"/>
          </ac:spMkLst>
        </pc:spChg>
        <pc:picChg chg="add">
          <ac:chgData name="Muhammad Ratsanjani" userId="b03b56ae-faab-4af5-9f41-1d60a22e8df1" providerId="ADAL" clId="{B1810A74-9B26-4B60-8A2A-EE83C67A09D3}" dt="2023-11-20T10:14:54.815" v="268" actId="22"/>
          <ac:picMkLst>
            <pc:docMk/>
            <pc:sldMk cId="2199001381" sldId="353"/>
            <ac:picMk id="6" creationId="{A39D9F40-E775-A9AC-F47F-9C1CE9BE370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11/22/2023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11/22/2023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713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905126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351959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939334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354488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40542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4153856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277281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Tree>
    <p:extLst>
      <p:ext uri="{BB962C8B-B14F-4D97-AF65-F5344CB8AC3E}">
        <p14:creationId xmlns:p14="http://schemas.microsoft.com/office/powerpoint/2010/main" val="119626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Sequential Data and Time Series Analysis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a:t>
            </a:r>
            <a:r>
              <a:rPr lang="en-US" dirty="0" err="1"/>
              <a:t>kecerdasan</a:t>
            </a:r>
            <a:r>
              <a:rPr lang="en-US" dirty="0"/>
              <a:t> artificial</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0AC209-230F-F04D-62CB-E984823AC41E}"/>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4" name="Footer Placeholder 3">
            <a:extLst>
              <a:ext uri="{FF2B5EF4-FFF2-40B4-BE49-F238E27FC236}">
                <a16:creationId xmlns:a16="http://schemas.microsoft.com/office/drawing/2014/main" id="{7ED530F9-9EC6-F1D8-859F-299ABFF9BC96}"/>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FF4E2231-9A79-5604-ECBD-E32826469B32}"/>
              </a:ext>
            </a:extLst>
          </p:cNvPr>
          <p:cNvPicPr>
            <a:picLocks noChangeAspect="1"/>
          </p:cNvPicPr>
          <p:nvPr/>
        </p:nvPicPr>
        <p:blipFill>
          <a:blip r:embed="rId2"/>
          <a:stretch>
            <a:fillRect/>
          </a:stretch>
        </p:blipFill>
        <p:spPr>
          <a:xfrm>
            <a:off x="3751729" y="174094"/>
            <a:ext cx="4629916" cy="6428412"/>
          </a:xfrm>
          <a:prstGeom prst="rect">
            <a:avLst/>
          </a:prstGeom>
        </p:spPr>
      </p:pic>
    </p:spTree>
    <p:extLst>
      <p:ext uri="{BB962C8B-B14F-4D97-AF65-F5344CB8AC3E}">
        <p14:creationId xmlns:p14="http://schemas.microsoft.com/office/powerpoint/2010/main" val="1174093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8B416-E0DD-EE26-C29F-6B7A06EAD579}"/>
              </a:ext>
            </a:extLst>
          </p:cNvPr>
          <p:cNvSpPr>
            <a:spLocks noGrp="1"/>
          </p:cNvSpPr>
          <p:nvPr>
            <p:ph type="title"/>
          </p:nvPr>
        </p:nvSpPr>
        <p:spPr/>
        <p:txBody>
          <a:bodyPr/>
          <a:lstStyle/>
          <a:p>
            <a:r>
              <a:rPr lang="en-US" sz="4000" dirty="0"/>
              <a:t>Operating on time series data</a:t>
            </a:r>
            <a:endParaRPr lang="en-ID" sz="4000" dirty="0"/>
          </a:p>
        </p:txBody>
      </p:sp>
      <p:sp>
        <p:nvSpPr>
          <p:cNvPr id="4" name="Slide Number Placeholder 3">
            <a:extLst>
              <a:ext uri="{FF2B5EF4-FFF2-40B4-BE49-F238E27FC236}">
                <a16:creationId xmlns:a16="http://schemas.microsoft.com/office/drawing/2014/main" id="{24914F68-7348-D79D-DD4D-65D9194B92A5}"/>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8F39DE09-B0C0-2752-6128-C0DE794A8C6C}"/>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413BA0EF-27BB-26B6-FFE0-00820327A711}"/>
              </a:ext>
            </a:extLst>
          </p:cNvPr>
          <p:cNvSpPr txBox="1"/>
          <p:nvPr/>
        </p:nvSpPr>
        <p:spPr>
          <a:xfrm>
            <a:off x="1295399" y="1699737"/>
            <a:ext cx="3693460" cy="2585323"/>
          </a:xfrm>
          <a:prstGeom prst="rect">
            <a:avLst/>
          </a:prstGeom>
          <a:noFill/>
        </p:spPr>
        <p:txBody>
          <a:bodyPr wrap="square">
            <a:spAutoFit/>
          </a:bodyPr>
          <a:lstStyle/>
          <a:p>
            <a:pPr marL="285750" indent="-285750">
              <a:buFont typeface="Arial" panose="020B0604020202020204" pitchFamily="34" charset="0"/>
              <a:buChar char="•"/>
            </a:pPr>
            <a:r>
              <a:rPr lang="en-US" dirty="0"/>
              <a:t>The Pandas library can operate on time series data efficiently and perform various operations like filtering and addition. </a:t>
            </a:r>
          </a:p>
          <a:p>
            <a:pPr marL="285750" indent="-285750">
              <a:buFont typeface="Arial" panose="020B0604020202020204" pitchFamily="34" charset="0"/>
              <a:buChar char="•"/>
            </a:pPr>
            <a:r>
              <a:rPr lang="en-US" dirty="0"/>
              <a:t>Conditions can be set, and Pandas will filter the dataset and return the right subset based on the condition.</a:t>
            </a:r>
          </a:p>
          <a:p>
            <a:pPr marL="285750" indent="-285750">
              <a:buFont typeface="Arial" panose="020B0604020202020204" pitchFamily="34" charset="0"/>
              <a:buChar char="•"/>
            </a:pPr>
            <a:r>
              <a:rPr lang="en-US" dirty="0"/>
              <a:t>Time series data can be loaded and filtered as well.</a:t>
            </a:r>
            <a:endParaRPr lang="en-ID" dirty="0"/>
          </a:p>
        </p:txBody>
      </p:sp>
      <p:pic>
        <p:nvPicPr>
          <p:cNvPr id="9" name="Picture 8">
            <a:extLst>
              <a:ext uri="{FF2B5EF4-FFF2-40B4-BE49-F238E27FC236}">
                <a16:creationId xmlns:a16="http://schemas.microsoft.com/office/drawing/2014/main" id="{57E6FCCF-1535-8A40-80F3-DBC1EDA7E4A0}"/>
              </a:ext>
            </a:extLst>
          </p:cNvPr>
          <p:cNvPicPr>
            <a:picLocks noChangeAspect="1"/>
          </p:cNvPicPr>
          <p:nvPr/>
        </p:nvPicPr>
        <p:blipFill>
          <a:blip r:embed="rId2"/>
          <a:stretch>
            <a:fillRect/>
          </a:stretch>
        </p:blipFill>
        <p:spPr>
          <a:xfrm>
            <a:off x="4832176" y="1283908"/>
            <a:ext cx="5750659" cy="5517237"/>
          </a:xfrm>
          <a:prstGeom prst="rect">
            <a:avLst/>
          </a:prstGeom>
        </p:spPr>
      </p:pic>
    </p:spTree>
    <p:extLst>
      <p:ext uri="{BB962C8B-B14F-4D97-AF65-F5344CB8AC3E}">
        <p14:creationId xmlns:p14="http://schemas.microsoft.com/office/powerpoint/2010/main" val="2970234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7E3256-E594-21A8-C04A-49454F1BA19C}"/>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4" name="Footer Placeholder 3">
            <a:extLst>
              <a:ext uri="{FF2B5EF4-FFF2-40B4-BE49-F238E27FC236}">
                <a16:creationId xmlns:a16="http://schemas.microsoft.com/office/drawing/2014/main" id="{10922EA0-D183-59CD-A163-959A2AEACF22}"/>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6F4D0A2D-CDA0-60E2-9BC1-BAC36E37D55A}"/>
              </a:ext>
            </a:extLst>
          </p:cNvPr>
          <p:cNvPicPr>
            <a:picLocks noChangeAspect="1"/>
          </p:cNvPicPr>
          <p:nvPr/>
        </p:nvPicPr>
        <p:blipFill>
          <a:blip r:embed="rId2"/>
          <a:stretch>
            <a:fillRect/>
          </a:stretch>
        </p:blipFill>
        <p:spPr>
          <a:xfrm>
            <a:off x="1211935" y="367481"/>
            <a:ext cx="4785453" cy="6417135"/>
          </a:xfrm>
          <a:prstGeom prst="rect">
            <a:avLst/>
          </a:prstGeom>
        </p:spPr>
      </p:pic>
      <p:pic>
        <p:nvPicPr>
          <p:cNvPr id="8" name="Picture 7">
            <a:extLst>
              <a:ext uri="{FF2B5EF4-FFF2-40B4-BE49-F238E27FC236}">
                <a16:creationId xmlns:a16="http://schemas.microsoft.com/office/drawing/2014/main" id="{516347B2-5416-91A7-24E9-AEB3C58A64D8}"/>
              </a:ext>
            </a:extLst>
          </p:cNvPr>
          <p:cNvPicPr>
            <a:picLocks noChangeAspect="1"/>
          </p:cNvPicPr>
          <p:nvPr/>
        </p:nvPicPr>
        <p:blipFill>
          <a:blip r:embed="rId3"/>
          <a:stretch>
            <a:fillRect/>
          </a:stretch>
        </p:blipFill>
        <p:spPr>
          <a:xfrm>
            <a:off x="6331499" y="659205"/>
            <a:ext cx="4564001" cy="2916843"/>
          </a:xfrm>
          <a:prstGeom prst="rect">
            <a:avLst/>
          </a:prstGeom>
        </p:spPr>
      </p:pic>
      <p:sp>
        <p:nvSpPr>
          <p:cNvPr id="10" name="TextBox 9">
            <a:extLst>
              <a:ext uri="{FF2B5EF4-FFF2-40B4-BE49-F238E27FC236}">
                <a16:creationId xmlns:a16="http://schemas.microsoft.com/office/drawing/2014/main" id="{AA24F15A-7481-3A89-0D8D-D798E70B7A11}"/>
              </a:ext>
            </a:extLst>
          </p:cNvPr>
          <p:cNvSpPr txBox="1"/>
          <p:nvPr/>
        </p:nvSpPr>
        <p:spPr>
          <a:xfrm>
            <a:off x="6194614" y="4123782"/>
            <a:ext cx="5316068" cy="923330"/>
          </a:xfrm>
          <a:prstGeom prst="rect">
            <a:avLst/>
          </a:prstGeom>
          <a:noFill/>
        </p:spPr>
        <p:txBody>
          <a:bodyPr wrap="square">
            <a:spAutoFit/>
          </a:bodyPr>
          <a:lstStyle/>
          <a:p>
            <a:pPr marL="285750" indent="-285750">
              <a:buFont typeface="Arial" panose="020B0604020202020204" pitchFamily="34" charset="0"/>
              <a:buChar char="•"/>
            </a:pPr>
            <a:r>
              <a:rPr lang="en-US" dirty="0"/>
              <a:t>it is important before selecting and training models to understand the datasets that are being analyzed. </a:t>
            </a:r>
          </a:p>
          <a:p>
            <a:pPr marL="285750" indent="-285750">
              <a:buFont typeface="Arial" panose="020B0604020202020204" pitchFamily="34" charset="0"/>
              <a:buChar char="•"/>
            </a:pPr>
            <a:r>
              <a:rPr lang="en-US" dirty="0"/>
              <a:t>Pandas is a useful tool to accomplish this</a:t>
            </a:r>
            <a:endParaRPr lang="en-ID" dirty="0"/>
          </a:p>
        </p:txBody>
      </p:sp>
    </p:spTree>
    <p:extLst>
      <p:ext uri="{BB962C8B-B14F-4D97-AF65-F5344CB8AC3E}">
        <p14:creationId xmlns:p14="http://schemas.microsoft.com/office/powerpoint/2010/main" val="146812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ECAD-D1B8-CD89-95A3-5EDB5B02EF44}"/>
              </a:ext>
            </a:extLst>
          </p:cNvPr>
          <p:cNvSpPr>
            <a:spLocks noGrp="1"/>
          </p:cNvSpPr>
          <p:nvPr>
            <p:ph type="title"/>
          </p:nvPr>
        </p:nvSpPr>
        <p:spPr/>
        <p:txBody>
          <a:bodyPr/>
          <a:lstStyle/>
          <a:p>
            <a:r>
              <a:rPr lang="en-ID" sz="4400" dirty="0"/>
              <a:t>Stock market analysis</a:t>
            </a:r>
          </a:p>
        </p:txBody>
      </p:sp>
      <p:sp>
        <p:nvSpPr>
          <p:cNvPr id="3" name="Content Placeholder 2">
            <a:extLst>
              <a:ext uri="{FF2B5EF4-FFF2-40B4-BE49-F238E27FC236}">
                <a16:creationId xmlns:a16="http://schemas.microsoft.com/office/drawing/2014/main" id="{DB90A99A-87C3-E28C-BBA3-174850913473}"/>
              </a:ext>
            </a:extLst>
          </p:cNvPr>
          <p:cNvSpPr>
            <a:spLocks noGrp="1"/>
          </p:cNvSpPr>
          <p:nvPr>
            <p:ph idx="1"/>
          </p:nvPr>
        </p:nvSpPr>
        <p:spPr/>
        <p:txBody>
          <a:bodyPr/>
          <a:lstStyle/>
          <a:p>
            <a:r>
              <a:rPr lang="en-US" dirty="0"/>
              <a:t>We will analyze stock market data in this section using HMMs. This is an example where the data is already organized and timestamped. </a:t>
            </a:r>
          </a:p>
          <a:p>
            <a:r>
              <a:rPr lang="en-US" dirty="0"/>
              <a:t>We will use the dataset available in the matplotlib package. The dataset contains the stock values of various companies over the years. </a:t>
            </a:r>
          </a:p>
          <a:p>
            <a:r>
              <a:rPr lang="en-US" dirty="0"/>
              <a:t>HMMs are generative models that can analyze such time series data and extract the underlying structure. We will use this model to analyze stock price variations and generate the outputs</a:t>
            </a:r>
            <a:endParaRPr lang="en-ID" dirty="0"/>
          </a:p>
        </p:txBody>
      </p:sp>
      <p:sp>
        <p:nvSpPr>
          <p:cNvPr id="4" name="Slide Number Placeholder 3">
            <a:extLst>
              <a:ext uri="{FF2B5EF4-FFF2-40B4-BE49-F238E27FC236}">
                <a16:creationId xmlns:a16="http://schemas.microsoft.com/office/drawing/2014/main" id="{0E2E2E51-D9B1-4B32-18EF-49E9E01D47BA}"/>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D9FD7707-B219-D0FD-CE12-8CD24244CECB}"/>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2309598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9AF78B-4F92-67A9-CF94-1B1E1DA8DEBA}"/>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4" name="Footer Placeholder 3">
            <a:extLst>
              <a:ext uri="{FF2B5EF4-FFF2-40B4-BE49-F238E27FC236}">
                <a16:creationId xmlns:a16="http://schemas.microsoft.com/office/drawing/2014/main" id="{ECB93F93-FCB9-DCF5-5408-95A2E5D3CCF4}"/>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07EF47D3-CBAD-C387-161B-6E11F3DE4AFA}"/>
              </a:ext>
            </a:extLst>
          </p:cNvPr>
          <p:cNvPicPr>
            <a:picLocks noChangeAspect="1"/>
          </p:cNvPicPr>
          <p:nvPr/>
        </p:nvPicPr>
        <p:blipFill>
          <a:blip r:embed="rId2"/>
          <a:stretch>
            <a:fillRect/>
          </a:stretch>
        </p:blipFill>
        <p:spPr>
          <a:xfrm>
            <a:off x="2084294" y="534685"/>
            <a:ext cx="7517395" cy="5423556"/>
          </a:xfrm>
          <a:prstGeom prst="rect">
            <a:avLst/>
          </a:prstGeom>
        </p:spPr>
      </p:pic>
    </p:spTree>
    <p:extLst>
      <p:ext uri="{BB962C8B-B14F-4D97-AF65-F5344CB8AC3E}">
        <p14:creationId xmlns:p14="http://schemas.microsoft.com/office/powerpoint/2010/main" val="3890977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BDBAFA-7B54-6E76-AE66-1DE97F372D0D}"/>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4" name="Footer Placeholder 3">
            <a:extLst>
              <a:ext uri="{FF2B5EF4-FFF2-40B4-BE49-F238E27FC236}">
                <a16:creationId xmlns:a16="http://schemas.microsoft.com/office/drawing/2014/main" id="{9299F3D6-BCEF-7196-4D75-4ED6C6A41024}"/>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A39D9F40-E775-A9AC-F47F-9C1CE9BE370F}"/>
              </a:ext>
            </a:extLst>
          </p:cNvPr>
          <p:cNvPicPr>
            <a:picLocks noChangeAspect="1"/>
          </p:cNvPicPr>
          <p:nvPr/>
        </p:nvPicPr>
        <p:blipFill>
          <a:blip r:embed="rId2"/>
          <a:stretch>
            <a:fillRect/>
          </a:stretch>
        </p:blipFill>
        <p:spPr>
          <a:xfrm>
            <a:off x="2671284" y="1514208"/>
            <a:ext cx="6849431" cy="3829584"/>
          </a:xfrm>
          <a:prstGeom prst="rect">
            <a:avLst/>
          </a:prstGeom>
        </p:spPr>
      </p:pic>
    </p:spTree>
    <p:extLst>
      <p:ext uri="{BB962C8B-B14F-4D97-AF65-F5344CB8AC3E}">
        <p14:creationId xmlns:p14="http://schemas.microsoft.com/office/powerpoint/2010/main" val="2199001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EC51-9C5D-0291-C767-56500473946F}"/>
              </a:ext>
            </a:extLst>
          </p:cNvPr>
          <p:cNvSpPr>
            <a:spLocks noGrp="1"/>
          </p:cNvSpPr>
          <p:nvPr>
            <p:ph type="title"/>
          </p:nvPr>
        </p:nvSpPr>
        <p:spPr/>
        <p:txBody>
          <a:bodyPr/>
          <a:lstStyle/>
          <a:p>
            <a:r>
              <a:rPr lang="en-US" dirty="0"/>
              <a:t>Hidden Markov model</a:t>
            </a:r>
            <a:endParaRPr lang="en-ID" dirty="0"/>
          </a:p>
        </p:txBody>
      </p:sp>
      <p:sp>
        <p:nvSpPr>
          <p:cNvPr id="3" name="Content Placeholder 2">
            <a:extLst>
              <a:ext uri="{FF2B5EF4-FFF2-40B4-BE49-F238E27FC236}">
                <a16:creationId xmlns:a16="http://schemas.microsoft.com/office/drawing/2014/main" id="{25A0464C-0076-0B8A-A496-AFA9B5FB8184}"/>
              </a:ext>
            </a:extLst>
          </p:cNvPr>
          <p:cNvSpPr>
            <a:spLocks noGrp="1"/>
          </p:cNvSpPr>
          <p:nvPr>
            <p:ph idx="1"/>
          </p:nvPr>
        </p:nvSpPr>
        <p:spPr>
          <a:xfrm>
            <a:off x="1153546" y="1851407"/>
            <a:ext cx="10342105" cy="4352544"/>
          </a:xfrm>
        </p:spPr>
        <p:txBody>
          <a:bodyPr/>
          <a:lstStyle/>
          <a:p>
            <a:r>
              <a:rPr lang="en-US" dirty="0"/>
              <a:t>Markov models are named after Andrey Markov, who first developed them in the early 1900s. Markov models are a type of probabilistic model that is used to predict the future state of a system, based on its current state. In other words, Markov models are used to predict the future state based on the current hidden or observed states.</a:t>
            </a:r>
          </a:p>
          <a:p>
            <a:r>
              <a:rPr lang="en-US" dirty="0"/>
              <a:t>let’s look at an example. Say you have a bag of marbles that contains four marbles: two red marbles and two blue marbles. You randomly select a marble from the bag, note its color, and then put it back in the bag. After repeating this process several times, you begin to notice a pattern: The probability of selecting a red marble is always two out of four, or 50%</a:t>
            </a:r>
          </a:p>
          <a:p>
            <a:r>
              <a:rPr lang="en-US" dirty="0"/>
              <a:t>The concept of a Markov model: the future state of a system is determined by its current state and past history. In the case of the bag of marbles, the current state is determined by the number of each color of marble in the bag. The past history is represented by the contents of the bag, which determine the probabilities of selecting each color of marble.</a:t>
            </a:r>
          </a:p>
          <a:p>
            <a:endParaRPr lang="en-ID" dirty="0"/>
          </a:p>
        </p:txBody>
      </p:sp>
      <p:sp>
        <p:nvSpPr>
          <p:cNvPr id="4" name="Slide Number Placeholder 3">
            <a:extLst>
              <a:ext uri="{FF2B5EF4-FFF2-40B4-BE49-F238E27FC236}">
                <a16:creationId xmlns:a16="http://schemas.microsoft.com/office/drawing/2014/main" id="{C2058CA4-0604-AC8D-23F4-04176A44D5B0}"/>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5" name="Footer Placeholder 4">
            <a:extLst>
              <a:ext uri="{FF2B5EF4-FFF2-40B4-BE49-F238E27FC236}">
                <a16:creationId xmlns:a16="http://schemas.microsoft.com/office/drawing/2014/main" id="{36E3131D-9EBD-AC62-2205-63A03164CB76}"/>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146078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5C19-3031-33AC-C1DE-ADA9F09A1536}"/>
              </a:ext>
            </a:extLst>
          </p:cNvPr>
          <p:cNvSpPr>
            <a:spLocks noGrp="1"/>
          </p:cNvSpPr>
          <p:nvPr>
            <p:ph type="title"/>
          </p:nvPr>
        </p:nvSpPr>
        <p:spPr/>
        <p:txBody>
          <a:bodyPr/>
          <a:lstStyle/>
          <a:p>
            <a:r>
              <a:rPr lang="en-US" dirty="0"/>
              <a:t>Hidden Markov model (1)</a:t>
            </a:r>
            <a:endParaRPr lang="en-ID" dirty="0"/>
          </a:p>
        </p:txBody>
      </p:sp>
      <p:sp>
        <p:nvSpPr>
          <p:cNvPr id="4" name="Slide Number Placeholder 3">
            <a:extLst>
              <a:ext uri="{FF2B5EF4-FFF2-40B4-BE49-F238E27FC236}">
                <a16:creationId xmlns:a16="http://schemas.microsoft.com/office/drawing/2014/main" id="{7F301FD8-38C5-804C-DF43-3895973B770E}"/>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5" name="Footer Placeholder 4">
            <a:extLst>
              <a:ext uri="{FF2B5EF4-FFF2-40B4-BE49-F238E27FC236}">
                <a16:creationId xmlns:a16="http://schemas.microsoft.com/office/drawing/2014/main" id="{6D370F7C-AB80-F20F-E520-93C1C5FD3CD6}"/>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B88C5923-6DA1-E012-401F-1B5D3A6792D6}"/>
              </a:ext>
            </a:extLst>
          </p:cNvPr>
          <p:cNvPicPr>
            <a:picLocks noChangeAspect="1"/>
          </p:cNvPicPr>
          <p:nvPr/>
        </p:nvPicPr>
        <p:blipFill>
          <a:blip r:embed="rId3"/>
          <a:stretch>
            <a:fillRect/>
          </a:stretch>
        </p:blipFill>
        <p:spPr>
          <a:xfrm>
            <a:off x="3200400" y="1686029"/>
            <a:ext cx="5456740" cy="3858985"/>
          </a:xfrm>
          <a:prstGeom prst="rect">
            <a:avLst/>
          </a:prstGeom>
        </p:spPr>
      </p:pic>
      <p:pic>
        <p:nvPicPr>
          <p:cNvPr id="9" name="Picture 8">
            <a:extLst>
              <a:ext uri="{FF2B5EF4-FFF2-40B4-BE49-F238E27FC236}">
                <a16:creationId xmlns:a16="http://schemas.microsoft.com/office/drawing/2014/main" id="{E5D2D623-5C81-F53D-CFEF-C6C690FA69FC}"/>
              </a:ext>
            </a:extLst>
          </p:cNvPr>
          <p:cNvPicPr>
            <a:picLocks noChangeAspect="1"/>
          </p:cNvPicPr>
          <p:nvPr/>
        </p:nvPicPr>
        <p:blipFill>
          <a:blip r:embed="rId4"/>
          <a:stretch>
            <a:fillRect/>
          </a:stretch>
        </p:blipFill>
        <p:spPr>
          <a:xfrm>
            <a:off x="3200400" y="1847011"/>
            <a:ext cx="5456739" cy="3537020"/>
          </a:xfrm>
          <a:prstGeom prst="rect">
            <a:avLst/>
          </a:prstGeom>
        </p:spPr>
      </p:pic>
    </p:spTree>
    <p:extLst>
      <p:ext uri="{BB962C8B-B14F-4D97-AF65-F5344CB8AC3E}">
        <p14:creationId xmlns:p14="http://schemas.microsoft.com/office/powerpoint/2010/main" val="385253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3442-B35F-88B3-2C0B-26512CAEA60D}"/>
              </a:ext>
            </a:extLst>
          </p:cNvPr>
          <p:cNvSpPr>
            <a:spLocks noGrp="1"/>
          </p:cNvSpPr>
          <p:nvPr>
            <p:ph type="title"/>
          </p:nvPr>
        </p:nvSpPr>
        <p:spPr>
          <a:xfrm>
            <a:off x="8944707" y="3838760"/>
            <a:ext cx="277577" cy="914400"/>
          </a:xfrm>
        </p:spPr>
        <p:txBody>
          <a:bodyPr/>
          <a:lstStyle/>
          <a:p>
            <a:r>
              <a:rPr lang="en-US" dirty="0"/>
              <a:t>?</a:t>
            </a:r>
            <a:endParaRPr lang="en-ID" dirty="0"/>
          </a:p>
        </p:txBody>
      </p:sp>
      <p:sp>
        <p:nvSpPr>
          <p:cNvPr id="4" name="Slide Number Placeholder 3">
            <a:extLst>
              <a:ext uri="{FF2B5EF4-FFF2-40B4-BE49-F238E27FC236}">
                <a16:creationId xmlns:a16="http://schemas.microsoft.com/office/drawing/2014/main" id="{9D41FC1D-2872-9DA2-3593-95D17765A921}"/>
              </a:ext>
            </a:extLst>
          </p:cNvPr>
          <p:cNvSpPr>
            <a:spLocks noGrp="1"/>
          </p:cNvSpPr>
          <p:nvPr>
            <p:ph type="sldNum" sz="quarter" idx="11"/>
          </p:nvPr>
        </p:nvSpPr>
        <p:spPr/>
        <p:txBody>
          <a:bodyPr/>
          <a:lstStyle/>
          <a:p>
            <a:fld id="{75DF2D63-3FF5-D547-96B9-BE9CCD1ABA58}" type="slidenum">
              <a:rPr lang="en-US" smtClean="0"/>
              <a:t>18</a:t>
            </a:fld>
            <a:endParaRPr lang="en-US" dirty="0"/>
          </a:p>
        </p:txBody>
      </p:sp>
      <p:sp>
        <p:nvSpPr>
          <p:cNvPr id="5" name="Footer Placeholder 4">
            <a:extLst>
              <a:ext uri="{FF2B5EF4-FFF2-40B4-BE49-F238E27FC236}">
                <a16:creationId xmlns:a16="http://schemas.microsoft.com/office/drawing/2014/main" id="{77768516-314D-98E7-0FED-F86911152ADB}"/>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FAF19BBC-87E0-B3DA-BDC4-C6FFAD9B00A4}"/>
              </a:ext>
            </a:extLst>
          </p:cNvPr>
          <p:cNvPicPr>
            <a:picLocks noChangeAspect="1"/>
          </p:cNvPicPr>
          <p:nvPr/>
        </p:nvPicPr>
        <p:blipFill>
          <a:blip r:embed="rId2"/>
          <a:stretch>
            <a:fillRect/>
          </a:stretch>
        </p:blipFill>
        <p:spPr>
          <a:xfrm>
            <a:off x="3495312" y="2104840"/>
            <a:ext cx="5201376" cy="2648320"/>
          </a:xfrm>
          <a:prstGeom prst="rect">
            <a:avLst/>
          </a:prstGeom>
        </p:spPr>
      </p:pic>
    </p:spTree>
    <p:extLst>
      <p:ext uri="{BB962C8B-B14F-4D97-AF65-F5344CB8AC3E}">
        <p14:creationId xmlns:p14="http://schemas.microsoft.com/office/powerpoint/2010/main" val="241690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B39C4-534A-84E3-93E8-C26FE50A1585}"/>
              </a:ext>
            </a:extLst>
          </p:cNvPr>
          <p:cNvSpPr>
            <a:spLocks noGrp="1"/>
          </p:cNvSpPr>
          <p:nvPr>
            <p:ph idx="1"/>
          </p:nvPr>
        </p:nvSpPr>
        <p:spPr>
          <a:xfrm>
            <a:off x="5398606" y="5696438"/>
            <a:ext cx="1889057" cy="507513"/>
          </a:xfrm>
        </p:spPr>
        <p:txBody>
          <a:bodyPr/>
          <a:lstStyle/>
          <a:p>
            <a:pPr marL="0" indent="0">
              <a:buNone/>
            </a:pPr>
            <a:r>
              <a:rPr lang="en-US" dirty="0"/>
              <a:t>observed state</a:t>
            </a:r>
            <a:endParaRPr lang="en-ID" dirty="0"/>
          </a:p>
        </p:txBody>
      </p:sp>
      <p:sp>
        <p:nvSpPr>
          <p:cNvPr id="4" name="Slide Number Placeholder 3">
            <a:extLst>
              <a:ext uri="{FF2B5EF4-FFF2-40B4-BE49-F238E27FC236}">
                <a16:creationId xmlns:a16="http://schemas.microsoft.com/office/drawing/2014/main" id="{6ABA36DE-8D10-B41E-6CD4-B220A15B1F18}"/>
              </a:ext>
            </a:extLst>
          </p:cNvPr>
          <p:cNvSpPr>
            <a:spLocks noGrp="1"/>
          </p:cNvSpPr>
          <p:nvPr>
            <p:ph type="sldNum" sz="quarter" idx="11"/>
          </p:nvPr>
        </p:nvSpPr>
        <p:spPr/>
        <p:txBody>
          <a:bodyPr/>
          <a:lstStyle/>
          <a:p>
            <a:fld id="{75DF2D63-3FF5-D547-96B9-BE9CCD1ABA58}" type="slidenum">
              <a:rPr lang="en-US" smtClean="0"/>
              <a:t>19</a:t>
            </a:fld>
            <a:endParaRPr lang="en-US" dirty="0"/>
          </a:p>
        </p:txBody>
      </p:sp>
      <p:sp>
        <p:nvSpPr>
          <p:cNvPr id="5" name="Footer Placeholder 4">
            <a:extLst>
              <a:ext uri="{FF2B5EF4-FFF2-40B4-BE49-F238E27FC236}">
                <a16:creationId xmlns:a16="http://schemas.microsoft.com/office/drawing/2014/main" id="{9F0C8113-3F8F-A0C0-3202-9511EF431C91}"/>
              </a:ext>
            </a:extLst>
          </p:cNvPr>
          <p:cNvSpPr>
            <a:spLocks noGrp="1"/>
          </p:cNvSpPr>
          <p:nvPr>
            <p:ph type="ftr" sz="quarter" idx="12"/>
          </p:nvPr>
        </p:nvSpPr>
        <p:spPr/>
        <p:txBody>
          <a:bodyPr/>
          <a:lstStyle/>
          <a:p>
            <a:r>
              <a:rPr lang="en-US"/>
              <a:t>presentation title</a:t>
            </a:r>
            <a:endParaRPr lang="en-US" dirty="0"/>
          </a:p>
        </p:txBody>
      </p:sp>
      <p:pic>
        <p:nvPicPr>
          <p:cNvPr id="10" name="Picture 9">
            <a:extLst>
              <a:ext uri="{FF2B5EF4-FFF2-40B4-BE49-F238E27FC236}">
                <a16:creationId xmlns:a16="http://schemas.microsoft.com/office/drawing/2014/main" id="{17CD20D7-EB55-8E37-EDDC-0B663A6E1A1F}"/>
              </a:ext>
            </a:extLst>
          </p:cNvPr>
          <p:cNvPicPr>
            <a:picLocks noChangeAspect="1"/>
          </p:cNvPicPr>
          <p:nvPr/>
        </p:nvPicPr>
        <p:blipFill>
          <a:blip r:embed="rId2"/>
          <a:stretch>
            <a:fillRect/>
          </a:stretch>
        </p:blipFill>
        <p:spPr>
          <a:xfrm>
            <a:off x="2576634" y="1984129"/>
            <a:ext cx="7038732" cy="3453862"/>
          </a:xfrm>
          <a:prstGeom prst="rect">
            <a:avLst/>
          </a:prstGeom>
        </p:spPr>
      </p:pic>
      <p:cxnSp>
        <p:nvCxnSpPr>
          <p:cNvPr id="13" name="Straight Arrow Connector 12">
            <a:extLst>
              <a:ext uri="{FF2B5EF4-FFF2-40B4-BE49-F238E27FC236}">
                <a16:creationId xmlns:a16="http://schemas.microsoft.com/office/drawing/2014/main" id="{B480CADA-6D4D-9F9F-3800-6E8E8881C75F}"/>
              </a:ext>
            </a:extLst>
          </p:cNvPr>
          <p:cNvCxnSpPr>
            <a:cxnSpLocks/>
          </p:cNvCxnSpPr>
          <p:nvPr/>
        </p:nvCxnSpPr>
        <p:spPr>
          <a:xfrm flipH="1" flipV="1">
            <a:off x="4609382" y="5310554"/>
            <a:ext cx="1486618" cy="38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8A82E9-F9B8-1018-28E3-4199C1DC4D81}"/>
              </a:ext>
            </a:extLst>
          </p:cNvPr>
          <p:cNvCxnSpPr>
            <a:cxnSpLocks/>
          </p:cNvCxnSpPr>
          <p:nvPr/>
        </p:nvCxnSpPr>
        <p:spPr>
          <a:xfrm flipV="1">
            <a:off x="6120668" y="5310554"/>
            <a:ext cx="1405547" cy="38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67DD9563-C6B9-3105-BF6D-D4392B440050}"/>
              </a:ext>
            </a:extLst>
          </p:cNvPr>
          <p:cNvSpPr txBox="1">
            <a:spLocks/>
          </p:cNvSpPr>
          <p:nvPr/>
        </p:nvSpPr>
        <p:spPr>
          <a:xfrm>
            <a:off x="5352691" y="1420009"/>
            <a:ext cx="1889057" cy="50751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hidden state</a:t>
            </a:r>
            <a:endParaRPr lang="en-ID" dirty="0"/>
          </a:p>
        </p:txBody>
      </p:sp>
      <p:cxnSp>
        <p:nvCxnSpPr>
          <p:cNvPr id="23" name="Straight Arrow Connector 22">
            <a:extLst>
              <a:ext uri="{FF2B5EF4-FFF2-40B4-BE49-F238E27FC236}">
                <a16:creationId xmlns:a16="http://schemas.microsoft.com/office/drawing/2014/main" id="{2E8C126C-2C42-2A8A-C29F-1228E3A1482E}"/>
              </a:ext>
            </a:extLst>
          </p:cNvPr>
          <p:cNvCxnSpPr>
            <a:cxnSpLocks/>
          </p:cNvCxnSpPr>
          <p:nvPr/>
        </p:nvCxnSpPr>
        <p:spPr>
          <a:xfrm>
            <a:off x="6071333" y="1725682"/>
            <a:ext cx="1170415" cy="1246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F0A6579-835C-2F26-B648-4599B725CFD8}"/>
              </a:ext>
            </a:extLst>
          </p:cNvPr>
          <p:cNvCxnSpPr>
            <a:cxnSpLocks/>
          </p:cNvCxnSpPr>
          <p:nvPr/>
        </p:nvCxnSpPr>
        <p:spPr>
          <a:xfrm flipH="1">
            <a:off x="5029200" y="1725682"/>
            <a:ext cx="1042133" cy="1234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E0BF32E-9E9E-1B56-8914-7EA5710F8BFB}"/>
              </a:ext>
            </a:extLst>
          </p:cNvPr>
          <p:cNvSpPr/>
          <p:nvPr/>
        </p:nvSpPr>
        <p:spPr>
          <a:xfrm>
            <a:off x="2576634" y="2584938"/>
            <a:ext cx="7038732" cy="1881554"/>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4" name="Content Placeholder 2">
            <a:extLst>
              <a:ext uri="{FF2B5EF4-FFF2-40B4-BE49-F238E27FC236}">
                <a16:creationId xmlns:a16="http://schemas.microsoft.com/office/drawing/2014/main" id="{F76B5880-22A9-2236-AB82-3F2C9EA8AA82}"/>
              </a:ext>
            </a:extLst>
          </p:cNvPr>
          <p:cNvSpPr txBox="1">
            <a:spLocks/>
          </p:cNvSpPr>
          <p:nvPr/>
        </p:nvSpPr>
        <p:spPr>
          <a:xfrm>
            <a:off x="9615366" y="3271958"/>
            <a:ext cx="1889057" cy="50751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Transition probability</a:t>
            </a:r>
            <a:endParaRPr lang="en-ID" dirty="0"/>
          </a:p>
        </p:txBody>
      </p:sp>
      <p:sp>
        <p:nvSpPr>
          <p:cNvPr id="35" name="Rectangle 34">
            <a:extLst>
              <a:ext uri="{FF2B5EF4-FFF2-40B4-BE49-F238E27FC236}">
                <a16:creationId xmlns:a16="http://schemas.microsoft.com/office/drawing/2014/main" id="{7F743F59-726B-D701-E371-B98AE77E7695}"/>
              </a:ext>
            </a:extLst>
          </p:cNvPr>
          <p:cNvSpPr/>
          <p:nvPr/>
        </p:nvSpPr>
        <p:spPr>
          <a:xfrm>
            <a:off x="3745523" y="4267051"/>
            <a:ext cx="4783015" cy="50751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6" name="Content Placeholder 2">
            <a:extLst>
              <a:ext uri="{FF2B5EF4-FFF2-40B4-BE49-F238E27FC236}">
                <a16:creationId xmlns:a16="http://schemas.microsoft.com/office/drawing/2014/main" id="{66AD0900-D2CB-4135-0911-AB1373B503F5}"/>
              </a:ext>
            </a:extLst>
          </p:cNvPr>
          <p:cNvSpPr txBox="1">
            <a:spLocks/>
          </p:cNvSpPr>
          <p:nvPr/>
        </p:nvSpPr>
        <p:spPr>
          <a:xfrm>
            <a:off x="8752898" y="4217426"/>
            <a:ext cx="1889057" cy="50751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emission probability</a:t>
            </a:r>
            <a:endParaRPr lang="en-ID" dirty="0"/>
          </a:p>
        </p:txBody>
      </p:sp>
    </p:spTree>
    <p:extLst>
      <p:ext uri="{BB962C8B-B14F-4D97-AF65-F5344CB8AC3E}">
        <p14:creationId xmlns:p14="http://schemas.microsoft.com/office/powerpoint/2010/main" val="121273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3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19" grpId="0"/>
      <p:bldP spid="19" grpId="1"/>
      <p:bldP spid="33" grpId="0" animBg="1"/>
      <p:bldP spid="33" grpId="1" animBg="1"/>
      <p:bldP spid="34" grpId="0"/>
      <p:bldP spid="34" grpId="1"/>
      <p:bldP spid="35" grpId="0" animBg="1"/>
      <p:bldP spid="35" grpId="1" animBg="1"/>
      <p:bldP spid="36" grpId="0"/>
      <p:bldP spid="3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Agenda</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95400" y="2304288"/>
            <a:ext cx="3602736" cy="3364992"/>
          </a:xfrm>
        </p:spPr>
        <p:txBody>
          <a:bodyPr/>
          <a:lstStyle/>
          <a:p>
            <a:pPr marL="285750" indent="-285750">
              <a:buFont typeface="Arial" panose="020B0604020202020204" pitchFamily="34" charset="0"/>
              <a:buChar char="•"/>
            </a:pPr>
            <a:r>
              <a:rPr lang="en-US" sz="1400" dirty="0"/>
              <a:t>Understanding sequential data &amp; Time Series</a:t>
            </a:r>
          </a:p>
          <a:p>
            <a:pPr marL="285750" indent="-285750">
              <a:buFont typeface="Arial" panose="020B0604020202020204" pitchFamily="34" charset="0"/>
              <a:buChar char="•"/>
            </a:pPr>
            <a:r>
              <a:rPr lang="en-US" sz="1400" dirty="0"/>
              <a:t>Hidden Markov model</a:t>
            </a:r>
          </a:p>
          <a:p>
            <a:pPr marL="285750" indent="-285750">
              <a:buFont typeface="Arial" panose="020B0604020202020204" pitchFamily="34" charset="0"/>
              <a:buChar char="•"/>
            </a:pPr>
            <a:r>
              <a:rPr lang="en-US" sz="1400" dirty="0"/>
              <a:t>Pandas library</a:t>
            </a:r>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6030BA-5D69-8F0D-4682-C4B60892F952}"/>
              </a:ext>
            </a:extLst>
          </p:cNvPr>
          <p:cNvSpPr>
            <a:spLocks noGrp="1"/>
          </p:cNvSpPr>
          <p:nvPr>
            <p:ph type="sldNum" sz="quarter" idx="11"/>
          </p:nvPr>
        </p:nvSpPr>
        <p:spPr/>
        <p:txBody>
          <a:bodyPr/>
          <a:lstStyle/>
          <a:p>
            <a:fld id="{75DF2D63-3FF5-D547-96B9-BE9CCD1ABA58}" type="slidenum">
              <a:rPr lang="en-US" smtClean="0"/>
              <a:t>20</a:t>
            </a:fld>
            <a:endParaRPr lang="en-US" dirty="0"/>
          </a:p>
        </p:txBody>
      </p:sp>
      <p:sp>
        <p:nvSpPr>
          <p:cNvPr id="5" name="Footer Placeholder 4">
            <a:extLst>
              <a:ext uri="{FF2B5EF4-FFF2-40B4-BE49-F238E27FC236}">
                <a16:creationId xmlns:a16="http://schemas.microsoft.com/office/drawing/2014/main" id="{6C0DD34E-3B70-5D0A-E1A6-B4F598AB075D}"/>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9FA7E605-BD1B-2BC2-DFA7-71EDD556CC58}"/>
              </a:ext>
            </a:extLst>
          </p:cNvPr>
          <p:cNvPicPr>
            <a:picLocks noChangeAspect="1"/>
          </p:cNvPicPr>
          <p:nvPr/>
        </p:nvPicPr>
        <p:blipFill>
          <a:blip r:embed="rId3"/>
          <a:stretch>
            <a:fillRect/>
          </a:stretch>
        </p:blipFill>
        <p:spPr>
          <a:xfrm>
            <a:off x="2954216" y="1142729"/>
            <a:ext cx="6338588" cy="3376517"/>
          </a:xfrm>
          <a:prstGeom prst="rect">
            <a:avLst/>
          </a:prstGeom>
        </p:spPr>
      </p:pic>
      <p:pic>
        <p:nvPicPr>
          <p:cNvPr id="8" name="Picture 7">
            <a:extLst>
              <a:ext uri="{FF2B5EF4-FFF2-40B4-BE49-F238E27FC236}">
                <a16:creationId xmlns:a16="http://schemas.microsoft.com/office/drawing/2014/main" id="{F09F5B63-25FE-F8D8-9E52-6CF3BAB34AAC}"/>
              </a:ext>
            </a:extLst>
          </p:cNvPr>
          <p:cNvPicPr>
            <a:picLocks noChangeAspect="1"/>
          </p:cNvPicPr>
          <p:nvPr/>
        </p:nvPicPr>
        <p:blipFill>
          <a:blip r:embed="rId4"/>
          <a:stretch>
            <a:fillRect/>
          </a:stretch>
        </p:blipFill>
        <p:spPr>
          <a:xfrm>
            <a:off x="3085497" y="1142729"/>
            <a:ext cx="6334490" cy="3189991"/>
          </a:xfrm>
          <a:prstGeom prst="rect">
            <a:avLst/>
          </a:prstGeom>
        </p:spPr>
      </p:pic>
      <p:pic>
        <p:nvPicPr>
          <p:cNvPr id="10" name="Picture 9">
            <a:extLst>
              <a:ext uri="{FF2B5EF4-FFF2-40B4-BE49-F238E27FC236}">
                <a16:creationId xmlns:a16="http://schemas.microsoft.com/office/drawing/2014/main" id="{10AB3C1E-EBBC-4713-5835-99EF950FCBBF}"/>
              </a:ext>
            </a:extLst>
          </p:cNvPr>
          <p:cNvPicPr>
            <a:picLocks noChangeAspect="1"/>
          </p:cNvPicPr>
          <p:nvPr/>
        </p:nvPicPr>
        <p:blipFill>
          <a:blip r:embed="rId5"/>
          <a:stretch>
            <a:fillRect/>
          </a:stretch>
        </p:blipFill>
        <p:spPr>
          <a:xfrm>
            <a:off x="5038857" y="4519246"/>
            <a:ext cx="1938439" cy="1193873"/>
          </a:xfrm>
          <a:prstGeom prst="rect">
            <a:avLst/>
          </a:prstGeom>
        </p:spPr>
      </p:pic>
    </p:spTree>
    <p:extLst>
      <p:ext uri="{BB962C8B-B14F-4D97-AF65-F5344CB8AC3E}">
        <p14:creationId xmlns:p14="http://schemas.microsoft.com/office/powerpoint/2010/main" val="303562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EB4871-D2E7-6CA6-4DE8-18818577CBD8}"/>
              </a:ext>
            </a:extLst>
          </p:cNvPr>
          <p:cNvSpPr>
            <a:spLocks noGrp="1"/>
          </p:cNvSpPr>
          <p:nvPr>
            <p:ph type="sldNum" sz="quarter" idx="11"/>
          </p:nvPr>
        </p:nvSpPr>
        <p:spPr/>
        <p:txBody>
          <a:bodyPr/>
          <a:lstStyle/>
          <a:p>
            <a:fld id="{75DF2D63-3FF5-D547-96B9-BE9CCD1ABA58}" type="slidenum">
              <a:rPr lang="en-US" smtClean="0"/>
              <a:t>21</a:t>
            </a:fld>
            <a:endParaRPr lang="en-US" dirty="0"/>
          </a:p>
        </p:txBody>
      </p:sp>
      <p:sp>
        <p:nvSpPr>
          <p:cNvPr id="5" name="Footer Placeholder 4">
            <a:extLst>
              <a:ext uri="{FF2B5EF4-FFF2-40B4-BE49-F238E27FC236}">
                <a16:creationId xmlns:a16="http://schemas.microsoft.com/office/drawing/2014/main" id="{BED1F58F-5DC4-4D2B-026E-5D97BD69A389}"/>
              </a:ext>
            </a:extLst>
          </p:cNvPr>
          <p:cNvSpPr>
            <a:spLocks noGrp="1"/>
          </p:cNvSpPr>
          <p:nvPr>
            <p:ph type="ftr" sz="quarter" idx="12"/>
          </p:nvPr>
        </p:nvSpPr>
        <p:spPr/>
        <p:txBody>
          <a:bodyPr/>
          <a:lstStyle/>
          <a:p>
            <a:r>
              <a:rPr lang="en-US"/>
              <a:t>presentation title</a:t>
            </a:r>
            <a:endParaRPr lang="en-US" dirty="0"/>
          </a:p>
        </p:txBody>
      </p:sp>
      <p:sp>
        <p:nvSpPr>
          <p:cNvPr id="10" name="Title 1">
            <a:extLst>
              <a:ext uri="{FF2B5EF4-FFF2-40B4-BE49-F238E27FC236}">
                <a16:creationId xmlns:a16="http://schemas.microsoft.com/office/drawing/2014/main" id="{2403ACB3-F429-720F-BE64-9A841844D1F9}"/>
              </a:ext>
            </a:extLst>
          </p:cNvPr>
          <p:cNvSpPr>
            <a:spLocks noGrp="1"/>
          </p:cNvSpPr>
          <p:nvPr>
            <p:ph type="title"/>
          </p:nvPr>
        </p:nvSpPr>
        <p:spPr>
          <a:xfrm>
            <a:off x="1295399" y="609600"/>
            <a:ext cx="10058400" cy="914400"/>
          </a:xfrm>
        </p:spPr>
        <p:txBody>
          <a:bodyPr/>
          <a:lstStyle/>
          <a:p>
            <a:r>
              <a:rPr lang="en-US" dirty="0"/>
              <a:t>If happy-Grumpy, weather? </a:t>
            </a:r>
            <a:endParaRPr lang="en-ID" dirty="0"/>
          </a:p>
        </p:txBody>
      </p:sp>
      <p:pic>
        <p:nvPicPr>
          <p:cNvPr id="14" name="Picture 13">
            <a:extLst>
              <a:ext uri="{FF2B5EF4-FFF2-40B4-BE49-F238E27FC236}">
                <a16:creationId xmlns:a16="http://schemas.microsoft.com/office/drawing/2014/main" id="{E9C67BB2-1AB0-65B4-E683-63C14B2C1656}"/>
              </a:ext>
            </a:extLst>
          </p:cNvPr>
          <p:cNvPicPr>
            <a:picLocks noChangeAspect="1"/>
          </p:cNvPicPr>
          <p:nvPr/>
        </p:nvPicPr>
        <p:blipFill>
          <a:blip r:embed="rId3"/>
          <a:stretch>
            <a:fillRect/>
          </a:stretch>
        </p:blipFill>
        <p:spPr>
          <a:xfrm>
            <a:off x="877824" y="2228572"/>
            <a:ext cx="2705478" cy="2000529"/>
          </a:xfrm>
          <a:prstGeom prst="rect">
            <a:avLst/>
          </a:prstGeom>
        </p:spPr>
      </p:pic>
      <p:pic>
        <p:nvPicPr>
          <p:cNvPr id="16" name="Picture 15">
            <a:extLst>
              <a:ext uri="{FF2B5EF4-FFF2-40B4-BE49-F238E27FC236}">
                <a16:creationId xmlns:a16="http://schemas.microsoft.com/office/drawing/2014/main" id="{92ED0018-557B-066B-2F7F-7299480EE946}"/>
              </a:ext>
            </a:extLst>
          </p:cNvPr>
          <p:cNvPicPr>
            <a:picLocks noChangeAspect="1"/>
          </p:cNvPicPr>
          <p:nvPr/>
        </p:nvPicPr>
        <p:blipFill>
          <a:blip r:embed="rId4"/>
          <a:stretch>
            <a:fillRect/>
          </a:stretch>
        </p:blipFill>
        <p:spPr>
          <a:xfrm>
            <a:off x="1330325" y="4501142"/>
            <a:ext cx="1800476" cy="2181529"/>
          </a:xfrm>
          <a:prstGeom prst="rect">
            <a:avLst/>
          </a:prstGeom>
        </p:spPr>
      </p:pic>
      <p:pic>
        <p:nvPicPr>
          <p:cNvPr id="18" name="Picture 17">
            <a:extLst>
              <a:ext uri="{FF2B5EF4-FFF2-40B4-BE49-F238E27FC236}">
                <a16:creationId xmlns:a16="http://schemas.microsoft.com/office/drawing/2014/main" id="{05668BBD-798E-5D2F-7B7A-6F67EAC8249F}"/>
              </a:ext>
            </a:extLst>
          </p:cNvPr>
          <p:cNvPicPr>
            <a:picLocks noChangeAspect="1"/>
          </p:cNvPicPr>
          <p:nvPr/>
        </p:nvPicPr>
        <p:blipFill>
          <a:blip r:embed="rId5"/>
          <a:stretch>
            <a:fillRect/>
          </a:stretch>
        </p:blipFill>
        <p:spPr>
          <a:xfrm>
            <a:off x="5179223" y="2493736"/>
            <a:ext cx="5745029" cy="3470730"/>
          </a:xfrm>
          <a:prstGeom prst="rect">
            <a:avLst/>
          </a:prstGeom>
        </p:spPr>
      </p:pic>
      <p:sp>
        <p:nvSpPr>
          <p:cNvPr id="19" name="Oval 18">
            <a:extLst>
              <a:ext uri="{FF2B5EF4-FFF2-40B4-BE49-F238E27FC236}">
                <a16:creationId xmlns:a16="http://schemas.microsoft.com/office/drawing/2014/main" id="{95759C17-0FA1-D86B-87F6-D89DCCF4DFE5}"/>
              </a:ext>
            </a:extLst>
          </p:cNvPr>
          <p:cNvSpPr/>
          <p:nvPr/>
        </p:nvSpPr>
        <p:spPr>
          <a:xfrm>
            <a:off x="4953000" y="2228571"/>
            <a:ext cx="2286000" cy="2000529"/>
          </a:xfrm>
          <a:prstGeom prst="ellipse">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3183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629F-7A0D-E270-A3E7-A423981517CD}"/>
              </a:ext>
            </a:extLst>
          </p:cNvPr>
          <p:cNvSpPr>
            <a:spLocks noGrp="1"/>
          </p:cNvSpPr>
          <p:nvPr>
            <p:ph type="title"/>
          </p:nvPr>
        </p:nvSpPr>
        <p:spPr/>
        <p:txBody>
          <a:bodyPr/>
          <a:lstStyle/>
          <a:p>
            <a:r>
              <a:rPr lang="en-US" dirty="0"/>
              <a:t>IF Happy-Grumpy-Happy, weather?</a:t>
            </a:r>
            <a:endParaRPr lang="en-ID" dirty="0"/>
          </a:p>
        </p:txBody>
      </p:sp>
      <p:sp>
        <p:nvSpPr>
          <p:cNvPr id="4" name="Slide Number Placeholder 3">
            <a:extLst>
              <a:ext uri="{FF2B5EF4-FFF2-40B4-BE49-F238E27FC236}">
                <a16:creationId xmlns:a16="http://schemas.microsoft.com/office/drawing/2014/main" id="{23994B1B-2CD5-5A05-4546-9699ADF1A3B3}"/>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5" name="Footer Placeholder 4">
            <a:extLst>
              <a:ext uri="{FF2B5EF4-FFF2-40B4-BE49-F238E27FC236}">
                <a16:creationId xmlns:a16="http://schemas.microsoft.com/office/drawing/2014/main" id="{C6FB9B64-8770-BA99-D812-AF0004A26C8B}"/>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4E894504-3850-2D12-F419-A2B588E3CBE1}"/>
              </a:ext>
            </a:extLst>
          </p:cNvPr>
          <p:cNvPicPr>
            <a:picLocks noChangeAspect="1"/>
          </p:cNvPicPr>
          <p:nvPr/>
        </p:nvPicPr>
        <p:blipFill>
          <a:blip r:embed="rId3"/>
          <a:stretch>
            <a:fillRect/>
          </a:stretch>
        </p:blipFill>
        <p:spPr>
          <a:xfrm>
            <a:off x="1295399" y="2451773"/>
            <a:ext cx="4048690" cy="2210108"/>
          </a:xfrm>
          <a:prstGeom prst="rect">
            <a:avLst/>
          </a:prstGeom>
        </p:spPr>
      </p:pic>
      <p:pic>
        <p:nvPicPr>
          <p:cNvPr id="9" name="Picture 8">
            <a:extLst>
              <a:ext uri="{FF2B5EF4-FFF2-40B4-BE49-F238E27FC236}">
                <a16:creationId xmlns:a16="http://schemas.microsoft.com/office/drawing/2014/main" id="{A31FCFEA-6B93-4F06-A99C-17C333F7E7FA}"/>
              </a:ext>
            </a:extLst>
          </p:cNvPr>
          <p:cNvPicPr>
            <a:picLocks noChangeAspect="1"/>
          </p:cNvPicPr>
          <p:nvPr/>
        </p:nvPicPr>
        <p:blipFill>
          <a:blip r:embed="rId4"/>
          <a:stretch>
            <a:fillRect/>
          </a:stretch>
        </p:blipFill>
        <p:spPr>
          <a:xfrm>
            <a:off x="6522868" y="2568406"/>
            <a:ext cx="4391638" cy="2324424"/>
          </a:xfrm>
          <a:prstGeom prst="rect">
            <a:avLst/>
          </a:prstGeom>
        </p:spPr>
      </p:pic>
    </p:spTree>
    <p:extLst>
      <p:ext uri="{BB962C8B-B14F-4D97-AF65-F5344CB8AC3E}">
        <p14:creationId xmlns:p14="http://schemas.microsoft.com/office/powerpoint/2010/main" val="419712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629F-7A0D-E270-A3E7-A423981517CD}"/>
              </a:ext>
            </a:extLst>
          </p:cNvPr>
          <p:cNvSpPr>
            <a:spLocks noGrp="1"/>
          </p:cNvSpPr>
          <p:nvPr>
            <p:ph type="title"/>
          </p:nvPr>
        </p:nvSpPr>
        <p:spPr>
          <a:xfrm>
            <a:off x="1295399" y="609599"/>
            <a:ext cx="10058400" cy="1480457"/>
          </a:xfrm>
        </p:spPr>
        <p:txBody>
          <a:bodyPr/>
          <a:lstStyle/>
          <a:p>
            <a:r>
              <a:rPr lang="en-US" dirty="0"/>
              <a:t>IF Happy-Grumpy-Happy, weather? (1)</a:t>
            </a:r>
            <a:endParaRPr lang="en-ID" dirty="0"/>
          </a:p>
        </p:txBody>
      </p:sp>
      <p:sp>
        <p:nvSpPr>
          <p:cNvPr id="4" name="Slide Number Placeholder 3">
            <a:extLst>
              <a:ext uri="{FF2B5EF4-FFF2-40B4-BE49-F238E27FC236}">
                <a16:creationId xmlns:a16="http://schemas.microsoft.com/office/drawing/2014/main" id="{23994B1B-2CD5-5A05-4546-9699ADF1A3B3}"/>
              </a:ext>
            </a:extLst>
          </p:cNvPr>
          <p:cNvSpPr>
            <a:spLocks noGrp="1"/>
          </p:cNvSpPr>
          <p:nvPr>
            <p:ph type="sldNum" sz="quarter" idx="11"/>
          </p:nvPr>
        </p:nvSpPr>
        <p:spPr/>
        <p:txBody>
          <a:bodyPr/>
          <a:lstStyle/>
          <a:p>
            <a:fld id="{75DF2D63-3FF5-D547-96B9-BE9CCD1ABA58}" type="slidenum">
              <a:rPr lang="en-US" smtClean="0"/>
              <a:t>23</a:t>
            </a:fld>
            <a:endParaRPr lang="en-US" dirty="0"/>
          </a:p>
        </p:txBody>
      </p:sp>
      <p:sp>
        <p:nvSpPr>
          <p:cNvPr id="5" name="Footer Placeholder 4">
            <a:extLst>
              <a:ext uri="{FF2B5EF4-FFF2-40B4-BE49-F238E27FC236}">
                <a16:creationId xmlns:a16="http://schemas.microsoft.com/office/drawing/2014/main" id="{C6FB9B64-8770-BA99-D812-AF0004A26C8B}"/>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F143591F-B0BB-2FBB-9E30-1F37365BE700}"/>
              </a:ext>
            </a:extLst>
          </p:cNvPr>
          <p:cNvPicPr>
            <a:picLocks noChangeAspect="1"/>
          </p:cNvPicPr>
          <p:nvPr/>
        </p:nvPicPr>
        <p:blipFill>
          <a:blip r:embed="rId3"/>
          <a:stretch>
            <a:fillRect/>
          </a:stretch>
        </p:blipFill>
        <p:spPr>
          <a:xfrm>
            <a:off x="1357510" y="2629311"/>
            <a:ext cx="4353533" cy="2457793"/>
          </a:xfrm>
          <a:prstGeom prst="rect">
            <a:avLst/>
          </a:prstGeom>
        </p:spPr>
      </p:pic>
      <p:pic>
        <p:nvPicPr>
          <p:cNvPr id="10" name="Picture 9">
            <a:extLst>
              <a:ext uri="{FF2B5EF4-FFF2-40B4-BE49-F238E27FC236}">
                <a16:creationId xmlns:a16="http://schemas.microsoft.com/office/drawing/2014/main" id="{5EC2C0A2-B80F-AA68-F96D-5210A49CF98D}"/>
              </a:ext>
            </a:extLst>
          </p:cNvPr>
          <p:cNvPicPr>
            <a:picLocks noChangeAspect="1"/>
          </p:cNvPicPr>
          <p:nvPr/>
        </p:nvPicPr>
        <p:blipFill>
          <a:blip r:embed="rId4"/>
          <a:stretch>
            <a:fillRect/>
          </a:stretch>
        </p:blipFill>
        <p:spPr>
          <a:xfrm>
            <a:off x="6324599" y="2200103"/>
            <a:ext cx="4829849" cy="2619741"/>
          </a:xfrm>
          <a:prstGeom prst="rect">
            <a:avLst/>
          </a:prstGeom>
        </p:spPr>
      </p:pic>
    </p:spTree>
    <p:extLst>
      <p:ext uri="{BB962C8B-B14F-4D97-AF65-F5344CB8AC3E}">
        <p14:creationId xmlns:p14="http://schemas.microsoft.com/office/powerpoint/2010/main" val="3377521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8FE49-0D45-660A-7FB5-179DCB7B92F4}"/>
              </a:ext>
            </a:extLst>
          </p:cNvPr>
          <p:cNvSpPr>
            <a:spLocks noGrp="1"/>
          </p:cNvSpPr>
          <p:nvPr>
            <p:ph type="title"/>
          </p:nvPr>
        </p:nvSpPr>
        <p:spPr/>
        <p:txBody>
          <a:bodyPr/>
          <a:lstStyle/>
          <a:p>
            <a:r>
              <a:rPr lang="en-US" sz="3600" dirty="0"/>
              <a:t>IF happy-happy-grumpy-grumpy-grumpy-happy, weather?</a:t>
            </a:r>
            <a:endParaRPr lang="en-ID" sz="3600" dirty="0"/>
          </a:p>
        </p:txBody>
      </p:sp>
      <p:sp>
        <p:nvSpPr>
          <p:cNvPr id="4" name="Slide Number Placeholder 3">
            <a:extLst>
              <a:ext uri="{FF2B5EF4-FFF2-40B4-BE49-F238E27FC236}">
                <a16:creationId xmlns:a16="http://schemas.microsoft.com/office/drawing/2014/main" id="{0E126E25-17CE-A853-DFCE-D5DB8014BD37}"/>
              </a:ext>
            </a:extLst>
          </p:cNvPr>
          <p:cNvSpPr>
            <a:spLocks noGrp="1"/>
          </p:cNvSpPr>
          <p:nvPr>
            <p:ph type="sldNum" sz="quarter" idx="11"/>
          </p:nvPr>
        </p:nvSpPr>
        <p:spPr/>
        <p:txBody>
          <a:bodyPr/>
          <a:lstStyle/>
          <a:p>
            <a:fld id="{75DF2D63-3FF5-D547-96B9-BE9CCD1ABA58}" type="slidenum">
              <a:rPr lang="en-US" smtClean="0"/>
              <a:t>24</a:t>
            </a:fld>
            <a:endParaRPr lang="en-US" dirty="0"/>
          </a:p>
        </p:txBody>
      </p:sp>
      <p:sp>
        <p:nvSpPr>
          <p:cNvPr id="5" name="Footer Placeholder 4">
            <a:extLst>
              <a:ext uri="{FF2B5EF4-FFF2-40B4-BE49-F238E27FC236}">
                <a16:creationId xmlns:a16="http://schemas.microsoft.com/office/drawing/2014/main" id="{DA9F13B4-528B-BC51-24DC-F493405320C1}"/>
              </a:ext>
            </a:extLst>
          </p:cNvPr>
          <p:cNvSpPr>
            <a:spLocks noGrp="1"/>
          </p:cNvSpPr>
          <p:nvPr>
            <p:ph type="ftr" sz="quarter" idx="12"/>
          </p:nvPr>
        </p:nvSpPr>
        <p:spPr/>
        <p:txBody>
          <a:bodyPr/>
          <a:lstStyle/>
          <a:p>
            <a:r>
              <a:rPr lang="en-US"/>
              <a:t>presentation title</a:t>
            </a:r>
            <a:endParaRPr lang="en-US" dirty="0"/>
          </a:p>
        </p:txBody>
      </p:sp>
      <p:pic>
        <p:nvPicPr>
          <p:cNvPr id="9" name="Picture 8">
            <a:extLst>
              <a:ext uri="{FF2B5EF4-FFF2-40B4-BE49-F238E27FC236}">
                <a16:creationId xmlns:a16="http://schemas.microsoft.com/office/drawing/2014/main" id="{BE606C34-4CEE-19DF-2AFA-7ACC2878E1EB}"/>
              </a:ext>
            </a:extLst>
          </p:cNvPr>
          <p:cNvPicPr>
            <a:picLocks noChangeAspect="1"/>
          </p:cNvPicPr>
          <p:nvPr/>
        </p:nvPicPr>
        <p:blipFill>
          <a:blip r:embed="rId3"/>
          <a:stretch>
            <a:fillRect/>
          </a:stretch>
        </p:blipFill>
        <p:spPr>
          <a:xfrm>
            <a:off x="3157894" y="2699657"/>
            <a:ext cx="5876211" cy="2251633"/>
          </a:xfrm>
          <a:prstGeom prst="rect">
            <a:avLst/>
          </a:prstGeom>
        </p:spPr>
      </p:pic>
      <p:pic>
        <p:nvPicPr>
          <p:cNvPr id="11" name="Picture 10">
            <a:extLst>
              <a:ext uri="{FF2B5EF4-FFF2-40B4-BE49-F238E27FC236}">
                <a16:creationId xmlns:a16="http://schemas.microsoft.com/office/drawing/2014/main" id="{CD6F9986-8430-A4A8-2602-B52417F0C6C8}"/>
              </a:ext>
            </a:extLst>
          </p:cNvPr>
          <p:cNvPicPr>
            <a:picLocks noChangeAspect="1"/>
          </p:cNvPicPr>
          <p:nvPr/>
        </p:nvPicPr>
        <p:blipFill>
          <a:blip r:embed="rId4"/>
          <a:stretch>
            <a:fillRect/>
          </a:stretch>
        </p:blipFill>
        <p:spPr>
          <a:xfrm>
            <a:off x="3157894" y="2699657"/>
            <a:ext cx="5876211" cy="2821430"/>
          </a:xfrm>
          <a:prstGeom prst="rect">
            <a:avLst/>
          </a:prstGeom>
        </p:spPr>
      </p:pic>
    </p:spTree>
    <p:extLst>
      <p:ext uri="{BB962C8B-B14F-4D97-AF65-F5344CB8AC3E}">
        <p14:creationId xmlns:p14="http://schemas.microsoft.com/office/powerpoint/2010/main" val="280353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00D18-F822-3B01-069F-815A1B751860}"/>
              </a:ext>
            </a:extLst>
          </p:cNvPr>
          <p:cNvSpPr>
            <a:spLocks noGrp="1"/>
          </p:cNvSpPr>
          <p:nvPr>
            <p:ph type="sldNum" sz="quarter" idx="11"/>
          </p:nvPr>
        </p:nvSpPr>
        <p:spPr/>
        <p:txBody>
          <a:bodyPr/>
          <a:lstStyle/>
          <a:p>
            <a:fld id="{75DF2D63-3FF5-D547-96B9-BE9CCD1ABA58}" type="slidenum">
              <a:rPr lang="en-US" smtClean="0"/>
              <a:t>25</a:t>
            </a:fld>
            <a:endParaRPr lang="en-US" dirty="0"/>
          </a:p>
        </p:txBody>
      </p:sp>
      <p:sp>
        <p:nvSpPr>
          <p:cNvPr id="5" name="Footer Placeholder 4">
            <a:extLst>
              <a:ext uri="{FF2B5EF4-FFF2-40B4-BE49-F238E27FC236}">
                <a16:creationId xmlns:a16="http://schemas.microsoft.com/office/drawing/2014/main" id="{3C6DF620-7023-E398-7171-836740F9B59D}"/>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3A539C20-0DD2-03E9-EA48-499BF3811465}"/>
              </a:ext>
            </a:extLst>
          </p:cNvPr>
          <p:cNvPicPr>
            <a:picLocks noChangeAspect="1"/>
          </p:cNvPicPr>
          <p:nvPr/>
        </p:nvPicPr>
        <p:blipFill>
          <a:blip r:embed="rId3"/>
          <a:stretch>
            <a:fillRect/>
          </a:stretch>
        </p:blipFill>
        <p:spPr>
          <a:xfrm>
            <a:off x="2948445" y="1546224"/>
            <a:ext cx="6295110" cy="3105587"/>
          </a:xfrm>
          <a:prstGeom prst="rect">
            <a:avLst/>
          </a:prstGeom>
        </p:spPr>
      </p:pic>
      <p:pic>
        <p:nvPicPr>
          <p:cNvPr id="13" name="Picture 12">
            <a:extLst>
              <a:ext uri="{FF2B5EF4-FFF2-40B4-BE49-F238E27FC236}">
                <a16:creationId xmlns:a16="http://schemas.microsoft.com/office/drawing/2014/main" id="{16014F57-B284-0117-C49F-248DD3CE5D16}"/>
              </a:ext>
            </a:extLst>
          </p:cNvPr>
          <p:cNvPicPr>
            <a:picLocks noChangeAspect="1"/>
          </p:cNvPicPr>
          <p:nvPr/>
        </p:nvPicPr>
        <p:blipFill>
          <a:blip r:embed="rId4"/>
          <a:stretch>
            <a:fillRect/>
          </a:stretch>
        </p:blipFill>
        <p:spPr>
          <a:xfrm>
            <a:off x="2443732" y="1570159"/>
            <a:ext cx="6771492" cy="3057715"/>
          </a:xfrm>
          <a:prstGeom prst="rect">
            <a:avLst/>
          </a:prstGeom>
        </p:spPr>
      </p:pic>
      <p:pic>
        <p:nvPicPr>
          <p:cNvPr id="15" name="Picture 14">
            <a:extLst>
              <a:ext uri="{FF2B5EF4-FFF2-40B4-BE49-F238E27FC236}">
                <a16:creationId xmlns:a16="http://schemas.microsoft.com/office/drawing/2014/main" id="{9360A176-1AF1-14C4-0AB4-73E29AA235B4}"/>
              </a:ext>
            </a:extLst>
          </p:cNvPr>
          <p:cNvPicPr>
            <a:picLocks noChangeAspect="1"/>
          </p:cNvPicPr>
          <p:nvPr/>
        </p:nvPicPr>
        <p:blipFill>
          <a:blip r:embed="rId5"/>
          <a:stretch>
            <a:fillRect/>
          </a:stretch>
        </p:blipFill>
        <p:spPr>
          <a:xfrm>
            <a:off x="2944551" y="1570159"/>
            <a:ext cx="6270673" cy="3105589"/>
          </a:xfrm>
          <a:prstGeom prst="rect">
            <a:avLst/>
          </a:prstGeom>
        </p:spPr>
      </p:pic>
      <p:pic>
        <p:nvPicPr>
          <p:cNvPr id="17" name="Picture 16">
            <a:extLst>
              <a:ext uri="{FF2B5EF4-FFF2-40B4-BE49-F238E27FC236}">
                <a16:creationId xmlns:a16="http://schemas.microsoft.com/office/drawing/2014/main" id="{401AC180-FF36-0988-A305-1391744337B8}"/>
              </a:ext>
            </a:extLst>
          </p:cNvPr>
          <p:cNvPicPr>
            <a:picLocks noChangeAspect="1"/>
          </p:cNvPicPr>
          <p:nvPr/>
        </p:nvPicPr>
        <p:blipFill>
          <a:blip r:embed="rId6"/>
          <a:stretch>
            <a:fillRect/>
          </a:stretch>
        </p:blipFill>
        <p:spPr>
          <a:xfrm>
            <a:off x="2948445" y="1584403"/>
            <a:ext cx="6295110" cy="3029226"/>
          </a:xfrm>
          <a:prstGeom prst="rect">
            <a:avLst/>
          </a:prstGeom>
        </p:spPr>
      </p:pic>
      <p:pic>
        <p:nvPicPr>
          <p:cNvPr id="18" name="Picture 17">
            <a:extLst>
              <a:ext uri="{FF2B5EF4-FFF2-40B4-BE49-F238E27FC236}">
                <a16:creationId xmlns:a16="http://schemas.microsoft.com/office/drawing/2014/main" id="{CEF9144E-E212-3499-30A3-CE3E102AE4C6}"/>
              </a:ext>
            </a:extLst>
          </p:cNvPr>
          <p:cNvPicPr>
            <a:picLocks noChangeAspect="1"/>
          </p:cNvPicPr>
          <p:nvPr/>
        </p:nvPicPr>
        <p:blipFill>
          <a:blip r:embed="rId7"/>
          <a:stretch>
            <a:fillRect/>
          </a:stretch>
        </p:blipFill>
        <p:spPr>
          <a:xfrm>
            <a:off x="7612250" y="4550283"/>
            <a:ext cx="4272035" cy="2096261"/>
          </a:xfrm>
          <a:prstGeom prst="rect">
            <a:avLst/>
          </a:prstGeom>
        </p:spPr>
      </p:pic>
      <p:sp>
        <p:nvSpPr>
          <p:cNvPr id="19" name="Content Placeholder 2">
            <a:extLst>
              <a:ext uri="{FF2B5EF4-FFF2-40B4-BE49-F238E27FC236}">
                <a16:creationId xmlns:a16="http://schemas.microsoft.com/office/drawing/2014/main" id="{0095B453-59EA-A542-609D-CF3163FC13FD}"/>
              </a:ext>
            </a:extLst>
          </p:cNvPr>
          <p:cNvSpPr>
            <a:spLocks noGrp="1"/>
          </p:cNvSpPr>
          <p:nvPr>
            <p:ph idx="1"/>
          </p:nvPr>
        </p:nvSpPr>
        <p:spPr>
          <a:xfrm>
            <a:off x="8546161" y="4905137"/>
            <a:ext cx="697394" cy="323363"/>
          </a:xfrm>
        </p:spPr>
        <p:txBody>
          <a:bodyPr/>
          <a:lstStyle/>
          <a:p>
            <a:pPr marL="0" indent="0">
              <a:buNone/>
            </a:pPr>
            <a:r>
              <a:rPr lang="en-US" dirty="0"/>
              <a:t>0,67</a:t>
            </a:r>
            <a:endParaRPr lang="en-ID" dirty="0"/>
          </a:p>
        </p:txBody>
      </p:sp>
      <p:sp>
        <p:nvSpPr>
          <p:cNvPr id="20" name="Content Placeholder 2">
            <a:extLst>
              <a:ext uri="{FF2B5EF4-FFF2-40B4-BE49-F238E27FC236}">
                <a16:creationId xmlns:a16="http://schemas.microsoft.com/office/drawing/2014/main" id="{BEC22AAC-2E6C-7DCC-638A-66B8EC4E9F73}"/>
              </a:ext>
            </a:extLst>
          </p:cNvPr>
          <p:cNvSpPr txBox="1">
            <a:spLocks/>
          </p:cNvSpPr>
          <p:nvPr/>
        </p:nvSpPr>
        <p:spPr>
          <a:xfrm>
            <a:off x="10546022" y="4861142"/>
            <a:ext cx="697394" cy="32336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spc="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spc="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spc="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spc="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0,33</a:t>
            </a:r>
            <a:endParaRPr lang="en-ID" dirty="0"/>
          </a:p>
        </p:txBody>
      </p:sp>
    </p:spTree>
    <p:extLst>
      <p:ext uri="{BB962C8B-B14F-4D97-AF65-F5344CB8AC3E}">
        <p14:creationId xmlns:p14="http://schemas.microsoft.com/office/powerpoint/2010/main" val="35637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A0B388-CB9F-7A05-8754-EB6EE66EE6AE}"/>
              </a:ext>
            </a:extLst>
          </p:cNvPr>
          <p:cNvSpPr>
            <a:spLocks noGrp="1"/>
          </p:cNvSpPr>
          <p:nvPr>
            <p:ph type="sldNum" sz="quarter" idx="11"/>
          </p:nvPr>
        </p:nvSpPr>
        <p:spPr/>
        <p:txBody>
          <a:bodyPr/>
          <a:lstStyle/>
          <a:p>
            <a:fld id="{75DF2D63-3FF5-D547-96B9-BE9CCD1ABA58}" type="slidenum">
              <a:rPr lang="en-US" smtClean="0"/>
              <a:t>26</a:t>
            </a:fld>
            <a:endParaRPr lang="en-US" dirty="0"/>
          </a:p>
        </p:txBody>
      </p:sp>
      <p:sp>
        <p:nvSpPr>
          <p:cNvPr id="5" name="Footer Placeholder 4">
            <a:extLst>
              <a:ext uri="{FF2B5EF4-FFF2-40B4-BE49-F238E27FC236}">
                <a16:creationId xmlns:a16="http://schemas.microsoft.com/office/drawing/2014/main" id="{5C15DAA1-7568-E5A9-88BA-CFF73F005D40}"/>
              </a:ext>
            </a:extLst>
          </p:cNvPr>
          <p:cNvSpPr>
            <a:spLocks noGrp="1"/>
          </p:cNvSpPr>
          <p:nvPr>
            <p:ph type="ftr" sz="quarter" idx="12"/>
          </p:nvPr>
        </p:nvSpPr>
        <p:spPr/>
        <p:txBody>
          <a:bodyPr/>
          <a:lstStyle/>
          <a:p>
            <a:r>
              <a:rPr lang="en-US"/>
              <a:t>presentation title</a:t>
            </a:r>
            <a:endParaRPr lang="en-US" dirty="0"/>
          </a:p>
        </p:txBody>
      </p:sp>
      <p:pic>
        <p:nvPicPr>
          <p:cNvPr id="7" name="Picture 6">
            <a:extLst>
              <a:ext uri="{FF2B5EF4-FFF2-40B4-BE49-F238E27FC236}">
                <a16:creationId xmlns:a16="http://schemas.microsoft.com/office/drawing/2014/main" id="{8DC32AF7-6160-0454-D953-7B548FEFFC45}"/>
              </a:ext>
            </a:extLst>
          </p:cNvPr>
          <p:cNvPicPr>
            <a:picLocks noChangeAspect="1"/>
          </p:cNvPicPr>
          <p:nvPr/>
        </p:nvPicPr>
        <p:blipFill>
          <a:blip r:embed="rId2"/>
          <a:stretch>
            <a:fillRect/>
          </a:stretch>
        </p:blipFill>
        <p:spPr>
          <a:xfrm>
            <a:off x="2844793" y="1998152"/>
            <a:ext cx="6502413" cy="3183856"/>
          </a:xfrm>
          <a:prstGeom prst="rect">
            <a:avLst/>
          </a:prstGeom>
        </p:spPr>
      </p:pic>
      <p:cxnSp>
        <p:nvCxnSpPr>
          <p:cNvPr id="15" name="Straight Arrow Connector 14">
            <a:extLst>
              <a:ext uri="{FF2B5EF4-FFF2-40B4-BE49-F238E27FC236}">
                <a16:creationId xmlns:a16="http://schemas.microsoft.com/office/drawing/2014/main" id="{83275A56-3A55-E491-94AE-F21372F839F9}"/>
              </a:ext>
            </a:extLst>
          </p:cNvPr>
          <p:cNvCxnSpPr/>
          <p:nvPr/>
        </p:nvCxnSpPr>
        <p:spPr>
          <a:xfrm>
            <a:off x="3582955" y="3825551"/>
            <a:ext cx="59715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36A0B57-7F6A-930F-DEBB-333B4225D7B4}"/>
              </a:ext>
            </a:extLst>
          </p:cNvPr>
          <p:cNvCxnSpPr/>
          <p:nvPr/>
        </p:nvCxnSpPr>
        <p:spPr>
          <a:xfrm>
            <a:off x="4668416" y="3828661"/>
            <a:ext cx="59715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812AFDB-A5AC-A06F-4851-4374910115F5}"/>
              </a:ext>
            </a:extLst>
          </p:cNvPr>
          <p:cNvCxnSpPr>
            <a:cxnSpLocks/>
          </p:cNvCxnSpPr>
          <p:nvPr/>
        </p:nvCxnSpPr>
        <p:spPr>
          <a:xfrm>
            <a:off x="5819191" y="3825551"/>
            <a:ext cx="562948" cy="76511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A84C400-CA52-EBDC-8650-421CE77C32A3}"/>
              </a:ext>
            </a:extLst>
          </p:cNvPr>
          <p:cNvCxnSpPr>
            <a:cxnSpLocks/>
          </p:cNvCxnSpPr>
          <p:nvPr/>
        </p:nvCxnSpPr>
        <p:spPr>
          <a:xfrm>
            <a:off x="7013510" y="4702627"/>
            <a:ext cx="52562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48E016D-D4C8-0956-A313-40981458D022}"/>
              </a:ext>
            </a:extLst>
          </p:cNvPr>
          <p:cNvCxnSpPr>
            <a:cxnSpLocks/>
          </p:cNvCxnSpPr>
          <p:nvPr/>
        </p:nvCxnSpPr>
        <p:spPr>
          <a:xfrm flipV="1">
            <a:off x="8021216" y="3928188"/>
            <a:ext cx="562427" cy="59715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0823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ext Placeholder 2">
            <a:extLst>
              <a:ext uri="{FF2B5EF4-FFF2-40B4-BE49-F238E27FC236}">
                <a16:creationId xmlns:a16="http://schemas.microsoft.com/office/drawing/2014/main" id="{B40B5EE4-2D3D-C476-E63F-4697FCA65AE5}"/>
              </a:ext>
            </a:extLst>
          </p:cNvPr>
          <p:cNvSpPr>
            <a:spLocks noGrp="1"/>
          </p:cNvSpPr>
          <p:nvPr>
            <p:ph type="body" sz="quarter" idx="14"/>
          </p:nvPr>
        </p:nvSpPr>
        <p:spPr/>
        <p:txBody>
          <a:bodyPr/>
          <a:lstStyle/>
          <a:p>
            <a:endParaRPr lang="en-ID"/>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3886200" y="374904"/>
            <a:ext cx="8305800" cy="548640"/>
          </a:xfrm>
        </p:spPr>
        <p:txBody>
          <a:bodyPr/>
          <a:lstStyle/>
          <a:p>
            <a:r>
              <a:rPr lang="en-ID" sz="4000" dirty="0"/>
              <a:t>Understanding sequential </a:t>
            </a:r>
            <a:r>
              <a:rPr lang="en-ID" sz="4000" dirty="0" err="1"/>
              <a:t>datA</a:t>
            </a:r>
            <a:endParaRPr lang="en-US" sz="4000"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3886200" y="2438401"/>
            <a:ext cx="7751305" cy="3319272"/>
          </a:xfrm>
        </p:spPr>
        <p:txBody>
          <a:bodyPr/>
          <a:lstStyle/>
          <a:p>
            <a:pPr marL="342900" indent="-342900">
              <a:lnSpc>
                <a:spcPts val="2400"/>
              </a:lnSpc>
              <a:buFont typeface="Arial" panose="020B0604020202020204" pitchFamily="34" charset="0"/>
              <a:buChar char="•"/>
            </a:pPr>
            <a:r>
              <a:rPr lang="en-US" dirty="0"/>
              <a:t>Sequential data refers to data where the ordering is important. Whenever the points in the dataset are dependent on the other points in the dataset the data is said to be Sequential data.</a:t>
            </a:r>
          </a:p>
          <a:p>
            <a:pPr marL="342900" indent="-342900">
              <a:lnSpc>
                <a:spcPts val="2400"/>
              </a:lnSpc>
              <a:buFont typeface="Arial" panose="020B0604020202020204" pitchFamily="34" charset="0"/>
              <a:buChar char="•"/>
            </a:pPr>
            <a:r>
              <a:rPr lang="en-US" sz="2000" spc="0" dirty="0"/>
              <a:t>Example:</a:t>
            </a:r>
          </a:p>
          <a:p>
            <a:pPr marL="571500" lvl="1" indent="-342900">
              <a:lnSpc>
                <a:spcPts val="2400"/>
              </a:lnSpc>
            </a:pPr>
            <a:r>
              <a:rPr lang="en-ID" dirty="0"/>
              <a:t>Genomic Sequence Data</a:t>
            </a:r>
            <a:endParaRPr lang="en-US" dirty="0"/>
          </a:p>
          <a:p>
            <a:pPr marL="571500" lvl="1" indent="-342900">
              <a:lnSpc>
                <a:spcPts val="2400"/>
              </a:lnSpc>
            </a:pPr>
            <a:r>
              <a:rPr lang="en-ID" dirty="0"/>
              <a:t>Human Languages</a:t>
            </a:r>
            <a:endParaRPr lang="en-US" dirty="0"/>
          </a:p>
          <a:p>
            <a:pPr marL="571500" lvl="1" indent="-342900">
              <a:lnSpc>
                <a:spcPts val="2400"/>
              </a:lnSpc>
            </a:pPr>
            <a:r>
              <a:rPr lang="en-ID" dirty="0"/>
              <a:t>Computer Languages</a:t>
            </a:r>
            <a:endParaRPr lang="en-US" dirty="0"/>
          </a:p>
          <a:p>
            <a:pPr marL="571500" lvl="1" indent="-342900">
              <a:lnSpc>
                <a:spcPts val="2400"/>
              </a:lnSpc>
            </a:pPr>
            <a:r>
              <a:rPr lang="en-ID" dirty="0"/>
              <a:t>Stock market prices</a:t>
            </a:r>
            <a:endParaRPr lang="en-US" dirty="0"/>
          </a:p>
          <a:p>
            <a:pPr marL="571500" lvl="1" indent="-342900">
              <a:lnSpc>
                <a:spcPts val="2400"/>
              </a:lnSpc>
            </a:pPr>
            <a:r>
              <a:rPr lang="en-ID" dirty="0"/>
              <a:t>Applications logs</a:t>
            </a:r>
          </a:p>
          <a:p>
            <a:pPr marL="571500" lvl="1" indent="-342900">
              <a:lnSpc>
                <a:spcPts val="2400"/>
              </a:lnSpc>
            </a:pPr>
            <a:r>
              <a:rPr lang="en-ID" dirty="0"/>
              <a:t>IoT activity</a:t>
            </a:r>
            <a:endParaRPr lang="en-US"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3C1F-A130-B18A-69EA-C1A02DB8E6B5}"/>
              </a:ext>
            </a:extLst>
          </p:cNvPr>
          <p:cNvSpPr>
            <a:spLocks noGrp="1"/>
          </p:cNvSpPr>
          <p:nvPr>
            <p:ph type="title"/>
          </p:nvPr>
        </p:nvSpPr>
        <p:spPr/>
        <p:txBody>
          <a:bodyPr/>
          <a:lstStyle/>
          <a:p>
            <a:r>
              <a:rPr lang="en-US" dirty="0"/>
              <a:t>Time series data</a:t>
            </a:r>
            <a:endParaRPr lang="en-ID" dirty="0"/>
          </a:p>
        </p:txBody>
      </p:sp>
      <p:sp>
        <p:nvSpPr>
          <p:cNvPr id="3" name="Content Placeholder 2">
            <a:extLst>
              <a:ext uri="{FF2B5EF4-FFF2-40B4-BE49-F238E27FC236}">
                <a16:creationId xmlns:a16="http://schemas.microsoft.com/office/drawing/2014/main" id="{B55A8225-F55D-7C33-913B-C581424BAB1C}"/>
              </a:ext>
            </a:extLst>
          </p:cNvPr>
          <p:cNvSpPr>
            <a:spLocks noGrp="1"/>
          </p:cNvSpPr>
          <p:nvPr>
            <p:ph idx="1"/>
          </p:nvPr>
        </p:nvSpPr>
        <p:spPr/>
        <p:txBody>
          <a:bodyPr/>
          <a:lstStyle/>
          <a:p>
            <a:pPr>
              <a:lnSpc>
                <a:spcPts val="2400"/>
              </a:lnSpc>
            </a:pPr>
            <a:r>
              <a:rPr lang="en-ID" dirty="0"/>
              <a:t>A common example of this is a Timeseries such as a stock price or a sensor data where each point represents an observation at a certain point in time</a:t>
            </a:r>
            <a:endParaRPr lang="en-US" dirty="0"/>
          </a:p>
          <a:p>
            <a:r>
              <a:rPr lang="en-US" dirty="0"/>
              <a:t>Time series data has a lot of important characteristics that need to be modeled in order to be effectively analyzed. </a:t>
            </a:r>
          </a:p>
          <a:p>
            <a:r>
              <a:rPr lang="en-US" dirty="0"/>
              <a:t>Measurements for certain parameters in time series data are taken at regular time intervals. </a:t>
            </a:r>
          </a:p>
          <a:p>
            <a:r>
              <a:rPr lang="en-US" dirty="0"/>
              <a:t>These measurements are arranged and stored on a timeline, and the order of their appearance is critical. This order is used to extract patterns from the data.</a:t>
            </a:r>
          </a:p>
          <a:p>
            <a:r>
              <a:rPr lang="en-US" dirty="0"/>
              <a:t>Time series data analysis is used extensively in :</a:t>
            </a:r>
          </a:p>
          <a:p>
            <a:pPr lvl="1"/>
            <a:r>
              <a:rPr lang="en-US" dirty="0"/>
              <a:t>finance, sensor data analysis, speech recognition, economics, weather forecasting, manufacturing, and many more areas</a:t>
            </a:r>
            <a:endParaRPr lang="en-ID" dirty="0"/>
          </a:p>
        </p:txBody>
      </p:sp>
      <p:sp>
        <p:nvSpPr>
          <p:cNvPr id="4" name="Slide Number Placeholder 3">
            <a:extLst>
              <a:ext uri="{FF2B5EF4-FFF2-40B4-BE49-F238E27FC236}">
                <a16:creationId xmlns:a16="http://schemas.microsoft.com/office/drawing/2014/main" id="{C415F547-1074-24C8-D5A8-049CA4691DE0}"/>
              </a:ext>
            </a:extLst>
          </p:cNvPr>
          <p:cNvSpPr>
            <a:spLocks noGrp="1"/>
          </p:cNvSpPr>
          <p:nvPr>
            <p:ph type="sldNum" sz="quarter" idx="11"/>
          </p:nvPr>
        </p:nvSpPr>
        <p:spPr/>
        <p:txBody>
          <a:bodyPr/>
          <a:lstStyle/>
          <a:p>
            <a:fld id="{75DF2D63-3FF5-D547-96B9-BE9CCD1ABA58}" type="slidenum">
              <a:rPr lang="en-US" smtClean="0"/>
              <a:t>4</a:t>
            </a:fld>
            <a:endParaRPr lang="en-US" dirty="0"/>
          </a:p>
        </p:txBody>
      </p:sp>
      <p:sp>
        <p:nvSpPr>
          <p:cNvPr id="5" name="Footer Placeholder 4">
            <a:extLst>
              <a:ext uri="{FF2B5EF4-FFF2-40B4-BE49-F238E27FC236}">
                <a16:creationId xmlns:a16="http://schemas.microsoft.com/office/drawing/2014/main" id="{C11BB6DA-1DB2-9F11-E2F6-8ECA60362F15}"/>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132536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ED87-A5A1-A9FC-843F-C13206EA4B3C}"/>
              </a:ext>
            </a:extLst>
          </p:cNvPr>
          <p:cNvSpPr>
            <a:spLocks noGrp="1"/>
          </p:cNvSpPr>
          <p:nvPr>
            <p:ph type="title"/>
          </p:nvPr>
        </p:nvSpPr>
        <p:spPr/>
        <p:txBody>
          <a:bodyPr/>
          <a:lstStyle/>
          <a:p>
            <a:r>
              <a:rPr lang="en-US" dirty="0"/>
              <a:t>Handling time series data with Pandas</a:t>
            </a:r>
            <a:endParaRPr lang="en-ID" dirty="0"/>
          </a:p>
        </p:txBody>
      </p:sp>
      <p:sp>
        <p:nvSpPr>
          <p:cNvPr id="3" name="Content Placeholder 2">
            <a:extLst>
              <a:ext uri="{FF2B5EF4-FFF2-40B4-BE49-F238E27FC236}">
                <a16:creationId xmlns:a16="http://schemas.microsoft.com/office/drawing/2014/main" id="{32A04EB2-CBA9-294E-DBE9-B6793EFB1B97}"/>
              </a:ext>
            </a:extLst>
          </p:cNvPr>
          <p:cNvSpPr>
            <a:spLocks noGrp="1"/>
          </p:cNvSpPr>
          <p:nvPr>
            <p:ph idx="1"/>
          </p:nvPr>
        </p:nvSpPr>
        <p:spPr>
          <a:xfrm>
            <a:off x="1295399" y="2505456"/>
            <a:ext cx="9820656" cy="3242201"/>
          </a:xfrm>
        </p:spPr>
        <p:txBody>
          <a:bodyPr/>
          <a:lstStyle/>
          <a:p>
            <a:r>
              <a:rPr lang="en-US" dirty="0"/>
              <a:t>Pandas comes from the term panel data, which is an econometrics term for datasets that include observations over multiple time periods</a:t>
            </a:r>
          </a:p>
          <a:p>
            <a:pPr marL="0" indent="0">
              <a:buNone/>
            </a:pPr>
            <a:r>
              <a:rPr lang="en-ID" dirty="0"/>
              <a:t>$ pip3 install pandas </a:t>
            </a:r>
          </a:p>
          <a:p>
            <a:pPr marL="0" indent="0">
              <a:buNone/>
            </a:pPr>
            <a:r>
              <a:rPr lang="en-ID" dirty="0"/>
              <a:t>$ pip3 install </a:t>
            </a:r>
            <a:r>
              <a:rPr lang="en-ID" dirty="0" err="1"/>
              <a:t>hmmlearn</a:t>
            </a:r>
            <a:r>
              <a:rPr lang="en-ID" dirty="0"/>
              <a:t> </a:t>
            </a:r>
          </a:p>
          <a:p>
            <a:pPr marL="0" indent="0">
              <a:buNone/>
            </a:pPr>
            <a:r>
              <a:rPr lang="en-ID" dirty="0"/>
              <a:t>$ pip3 install </a:t>
            </a:r>
            <a:r>
              <a:rPr lang="en-ID" dirty="0" err="1"/>
              <a:t>pystruct</a:t>
            </a:r>
            <a:r>
              <a:rPr lang="en-ID" dirty="0"/>
              <a:t> </a:t>
            </a:r>
          </a:p>
          <a:p>
            <a:pPr marL="0" indent="0">
              <a:buNone/>
            </a:pPr>
            <a:r>
              <a:rPr lang="en-ID" dirty="0"/>
              <a:t>$ pip3 install </a:t>
            </a:r>
            <a:r>
              <a:rPr lang="en-ID" dirty="0" err="1"/>
              <a:t>cvxopt</a:t>
            </a:r>
            <a:r>
              <a:rPr lang="en-ID" dirty="0"/>
              <a:t> </a:t>
            </a:r>
          </a:p>
          <a:p>
            <a:pPr marL="0" indent="0">
              <a:buNone/>
            </a:pPr>
            <a:r>
              <a:rPr lang="en-ID" dirty="0"/>
              <a:t>$ pip3 install timeseries</a:t>
            </a:r>
          </a:p>
        </p:txBody>
      </p:sp>
      <p:sp>
        <p:nvSpPr>
          <p:cNvPr id="4" name="Slide Number Placeholder 3">
            <a:extLst>
              <a:ext uri="{FF2B5EF4-FFF2-40B4-BE49-F238E27FC236}">
                <a16:creationId xmlns:a16="http://schemas.microsoft.com/office/drawing/2014/main" id="{E9620E5A-6C35-DD6C-CA21-D2C5CB879F62}"/>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22483E70-0FF2-AECE-7001-E34EE153C8E5}"/>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452573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B4523-11C1-36BB-EEA9-04DA18E512CF}"/>
              </a:ext>
            </a:extLst>
          </p:cNvPr>
          <p:cNvSpPr>
            <a:spLocks noGrp="1"/>
          </p:cNvSpPr>
          <p:nvPr>
            <p:ph type="title"/>
          </p:nvPr>
        </p:nvSpPr>
        <p:spPr/>
        <p:txBody>
          <a:bodyPr/>
          <a:lstStyle/>
          <a:p>
            <a:r>
              <a:rPr lang="en-US" sz="4400" dirty="0"/>
              <a:t>more functions can be performed with Pandas</a:t>
            </a:r>
            <a:endParaRPr lang="en-ID" sz="4400" dirty="0"/>
          </a:p>
        </p:txBody>
      </p:sp>
      <p:sp>
        <p:nvSpPr>
          <p:cNvPr id="3" name="Content Placeholder 2">
            <a:extLst>
              <a:ext uri="{FF2B5EF4-FFF2-40B4-BE49-F238E27FC236}">
                <a16:creationId xmlns:a16="http://schemas.microsoft.com/office/drawing/2014/main" id="{FB3E7BE7-12B7-1E47-CE3F-BDAC71AFB265}"/>
              </a:ext>
            </a:extLst>
          </p:cNvPr>
          <p:cNvSpPr>
            <a:spLocks noGrp="1"/>
          </p:cNvSpPr>
          <p:nvPr>
            <p:ph idx="1"/>
          </p:nvPr>
        </p:nvSpPr>
        <p:spPr/>
        <p:txBody>
          <a:bodyPr/>
          <a:lstStyle/>
          <a:p>
            <a:r>
              <a:rPr lang="en-US" dirty="0" err="1"/>
              <a:t>DataFrame</a:t>
            </a:r>
            <a:r>
              <a:rPr lang="en-US" dirty="0"/>
              <a:t> manipulation with integrated indexing </a:t>
            </a:r>
          </a:p>
          <a:p>
            <a:r>
              <a:rPr lang="en-US" dirty="0"/>
              <a:t>Methods to read data from a variety of different file formats and write data into in-memory data structures </a:t>
            </a:r>
          </a:p>
          <a:p>
            <a:r>
              <a:rPr lang="en-US" dirty="0"/>
              <a:t>Data sorting </a:t>
            </a:r>
          </a:p>
          <a:p>
            <a:r>
              <a:rPr lang="en-US" dirty="0"/>
              <a:t>Data filtering </a:t>
            </a:r>
          </a:p>
          <a:p>
            <a:r>
              <a:rPr lang="en-US" dirty="0"/>
              <a:t>Missing value imputation </a:t>
            </a:r>
          </a:p>
          <a:p>
            <a:r>
              <a:rPr lang="en-US" dirty="0"/>
              <a:t>Reshaping and pivoting datasets </a:t>
            </a:r>
          </a:p>
          <a:p>
            <a:r>
              <a:rPr lang="en-US" dirty="0"/>
              <a:t>Label-based slicing, indexing, and creation of subsets </a:t>
            </a:r>
          </a:p>
          <a:p>
            <a:r>
              <a:rPr lang="en-US" dirty="0"/>
              <a:t>Efficient column insertion and deletion </a:t>
            </a:r>
          </a:p>
          <a:p>
            <a:r>
              <a:rPr lang="en-US" dirty="0"/>
              <a:t>Group by operations on datasets </a:t>
            </a:r>
          </a:p>
          <a:p>
            <a:r>
              <a:rPr lang="en-US" dirty="0"/>
              <a:t>Merging and joining of datasets</a:t>
            </a:r>
            <a:endParaRPr lang="en-ID" dirty="0"/>
          </a:p>
        </p:txBody>
      </p:sp>
      <p:sp>
        <p:nvSpPr>
          <p:cNvPr id="4" name="Slide Number Placeholder 3">
            <a:extLst>
              <a:ext uri="{FF2B5EF4-FFF2-40B4-BE49-F238E27FC236}">
                <a16:creationId xmlns:a16="http://schemas.microsoft.com/office/drawing/2014/main" id="{5B34B9EF-74D7-D522-B45B-1B8E0E3A4384}"/>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15E599CA-2539-B4D0-2081-8A3F49683C4E}"/>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70592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075C-3F38-9812-BF7F-5E2011A9765F}"/>
              </a:ext>
            </a:extLst>
          </p:cNvPr>
          <p:cNvSpPr>
            <a:spLocks noGrp="1"/>
          </p:cNvSpPr>
          <p:nvPr>
            <p:ph type="title"/>
          </p:nvPr>
        </p:nvSpPr>
        <p:spPr/>
        <p:txBody>
          <a:bodyPr/>
          <a:lstStyle/>
          <a:p>
            <a:r>
              <a:rPr lang="en-US" sz="3200" dirty="0"/>
              <a:t>Ex. convert a sequence of numbers into time series data and visualize it</a:t>
            </a:r>
            <a:endParaRPr lang="en-ID" sz="3200" dirty="0"/>
          </a:p>
        </p:txBody>
      </p:sp>
      <p:sp>
        <p:nvSpPr>
          <p:cNvPr id="4" name="Slide Number Placeholder 3">
            <a:extLst>
              <a:ext uri="{FF2B5EF4-FFF2-40B4-BE49-F238E27FC236}">
                <a16:creationId xmlns:a16="http://schemas.microsoft.com/office/drawing/2014/main" id="{D682D181-27E7-83DE-8123-0138F1847D22}"/>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61FA031A-0BA4-130E-DCAF-9ACA75B63F63}"/>
              </a:ext>
            </a:extLst>
          </p:cNvPr>
          <p:cNvSpPr>
            <a:spLocks noGrp="1"/>
          </p:cNvSpPr>
          <p:nvPr>
            <p:ph type="ftr" sz="quarter" idx="12"/>
          </p:nvPr>
        </p:nvSpPr>
        <p:spPr/>
        <p:txBody>
          <a:bodyPr/>
          <a:lstStyle/>
          <a:p>
            <a:r>
              <a:rPr lang="en-US"/>
              <a:t>presentation title</a:t>
            </a:r>
            <a:endParaRPr lang="en-US" dirty="0"/>
          </a:p>
        </p:txBody>
      </p:sp>
      <p:sp>
        <p:nvSpPr>
          <p:cNvPr id="7" name="TextBox 6">
            <a:extLst>
              <a:ext uri="{FF2B5EF4-FFF2-40B4-BE49-F238E27FC236}">
                <a16:creationId xmlns:a16="http://schemas.microsoft.com/office/drawing/2014/main" id="{A25E3C99-F412-05C9-2F72-DAF709EF00FE}"/>
              </a:ext>
            </a:extLst>
          </p:cNvPr>
          <p:cNvSpPr txBox="1"/>
          <p:nvPr/>
        </p:nvSpPr>
        <p:spPr>
          <a:xfrm>
            <a:off x="1295399" y="1855945"/>
            <a:ext cx="3182472" cy="1200329"/>
          </a:xfrm>
          <a:prstGeom prst="rect">
            <a:avLst/>
          </a:prstGeom>
          <a:noFill/>
        </p:spPr>
        <p:txBody>
          <a:bodyPr wrap="square">
            <a:spAutoFit/>
          </a:bodyPr>
          <a:lstStyle/>
          <a:p>
            <a:pPr marL="285750" indent="-285750">
              <a:buFont typeface="Arial" panose="020B0604020202020204" pitchFamily="34" charset="0"/>
              <a:buChar char="•"/>
            </a:pPr>
            <a:r>
              <a:rPr lang="en-US" dirty="0"/>
              <a:t>Load data from an external file</a:t>
            </a:r>
          </a:p>
          <a:p>
            <a:pPr marL="285750" indent="-285750">
              <a:buFont typeface="Arial" panose="020B0604020202020204" pitchFamily="34" charset="0"/>
              <a:buChar char="•"/>
            </a:pPr>
            <a:r>
              <a:rPr lang="en-US" dirty="0"/>
              <a:t> convert it into time series format</a:t>
            </a:r>
          </a:p>
          <a:p>
            <a:pPr marL="285750" indent="-285750">
              <a:buFont typeface="Arial" panose="020B0604020202020204" pitchFamily="34" charset="0"/>
              <a:buChar char="•"/>
            </a:pPr>
            <a:r>
              <a:rPr lang="en-US" dirty="0"/>
              <a:t> plot it and visualize it</a:t>
            </a:r>
            <a:endParaRPr lang="en-ID" dirty="0"/>
          </a:p>
        </p:txBody>
      </p:sp>
      <p:pic>
        <p:nvPicPr>
          <p:cNvPr id="9" name="Picture 8">
            <a:extLst>
              <a:ext uri="{FF2B5EF4-FFF2-40B4-BE49-F238E27FC236}">
                <a16:creationId xmlns:a16="http://schemas.microsoft.com/office/drawing/2014/main" id="{FD637A8E-0851-85ED-07C2-FF70B67B5A7E}"/>
              </a:ext>
            </a:extLst>
          </p:cNvPr>
          <p:cNvPicPr>
            <a:picLocks noChangeAspect="1"/>
          </p:cNvPicPr>
          <p:nvPr/>
        </p:nvPicPr>
        <p:blipFill>
          <a:blip r:embed="rId2"/>
          <a:stretch>
            <a:fillRect/>
          </a:stretch>
        </p:blipFill>
        <p:spPr>
          <a:xfrm>
            <a:off x="5445655" y="1524000"/>
            <a:ext cx="5792008" cy="4810796"/>
          </a:xfrm>
          <a:prstGeom prst="rect">
            <a:avLst/>
          </a:prstGeom>
        </p:spPr>
      </p:pic>
      <p:pic>
        <p:nvPicPr>
          <p:cNvPr id="11" name="Picture 10">
            <a:extLst>
              <a:ext uri="{FF2B5EF4-FFF2-40B4-BE49-F238E27FC236}">
                <a16:creationId xmlns:a16="http://schemas.microsoft.com/office/drawing/2014/main" id="{44288970-F136-6352-CD3A-3D724474255A}"/>
              </a:ext>
            </a:extLst>
          </p:cNvPr>
          <p:cNvPicPr>
            <a:picLocks noChangeAspect="1"/>
          </p:cNvPicPr>
          <p:nvPr/>
        </p:nvPicPr>
        <p:blipFill>
          <a:blip r:embed="rId3"/>
          <a:stretch>
            <a:fillRect/>
          </a:stretch>
        </p:blipFill>
        <p:spPr>
          <a:xfrm>
            <a:off x="1064046" y="3539640"/>
            <a:ext cx="4515480" cy="3000794"/>
          </a:xfrm>
          <a:prstGeom prst="rect">
            <a:avLst/>
          </a:prstGeom>
        </p:spPr>
      </p:pic>
    </p:spTree>
    <p:extLst>
      <p:ext uri="{BB962C8B-B14F-4D97-AF65-F5344CB8AC3E}">
        <p14:creationId xmlns:p14="http://schemas.microsoft.com/office/powerpoint/2010/main" val="1851811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8ACC93-543E-144C-9C05-C901EFA6232D}"/>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Footer Placeholder 3">
            <a:extLst>
              <a:ext uri="{FF2B5EF4-FFF2-40B4-BE49-F238E27FC236}">
                <a16:creationId xmlns:a16="http://schemas.microsoft.com/office/drawing/2014/main" id="{B7C9C9FD-6709-B265-1957-63B1A2C45F2D}"/>
              </a:ext>
            </a:extLst>
          </p:cNvPr>
          <p:cNvSpPr>
            <a:spLocks noGrp="1"/>
          </p:cNvSpPr>
          <p:nvPr>
            <p:ph type="ftr" sz="quarter" idx="12"/>
          </p:nvPr>
        </p:nvSpPr>
        <p:spPr/>
        <p:txBody>
          <a:bodyPr/>
          <a:lstStyle/>
          <a:p>
            <a:r>
              <a:rPr lang="en-US"/>
              <a:t>presentation title</a:t>
            </a:r>
            <a:endParaRPr lang="en-US" dirty="0"/>
          </a:p>
        </p:txBody>
      </p:sp>
      <p:pic>
        <p:nvPicPr>
          <p:cNvPr id="6" name="Picture 5">
            <a:extLst>
              <a:ext uri="{FF2B5EF4-FFF2-40B4-BE49-F238E27FC236}">
                <a16:creationId xmlns:a16="http://schemas.microsoft.com/office/drawing/2014/main" id="{E9F44AA9-9E1E-1777-1B9E-77CE6B2F71B2}"/>
              </a:ext>
            </a:extLst>
          </p:cNvPr>
          <p:cNvPicPr>
            <a:picLocks noChangeAspect="1"/>
          </p:cNvPicPr>
          <p:nvPr/>
        </p:nvPicPr>
        <p:blipFill>
          <a:blip r:embed="rId2"/>
          <a:stretch>
            <a:fillRect/>
          </a:stretch>
        </p:blipFill>
        <p:spPr>
          <a:xfrm>
            <a:off x="3267635" y="0"/>
            <a:ext cx="5069541" cy="6615132"/>
          </a:xfrm>
          <a:prstGeom prst="rect">
            <a:avLst/>
          </a:prstGeom>
        </p:spPr>
      </p:pic>
    </p:spTree>
    <p:extLst>
      <p:ext uri="{BB962C8B-B14F-4D97-AF65-F5344CB8AC3E}">
        <p14:creationId xmlns:p14="http://schemas.microsoft.com/office/powerpoint/2010/main" val="89291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1ED3-44B6-6BC6-AA74-E8CA84B190C5}"/>
              </a:ext>
            </a:extLst>
          </p:cNvPr>
          <p:cNvSpPr>
            <a:spLocks noGrp="1"/>
          </p:cNvSpPr>
          <p:nvPr>
            <p:ph type="title"/>
          </p:nvPr>
        </p:nvSpPr>
        <p:spPr/>
        <p:txBody>
          <a:bodyPr/>
          <a:lstStyle/>
          <a:p>
            <a:r>
              <a:rPr lang="en-ID" dirty="0"/>
              <a:t>Slicing time series data</a:t>
            </a:r>
          </a:p>
        </p:txBody>
      </p:sp>
      <p:sp>
        <p:nvSpPr>
          <p:cNvPr id="4" name="Slide Number Placeholder 3">
            <a:extLst>
              <a:ext uri="{FF2B5EF4-FFF2-40B4-BE49-F238E27FC236}">
                <a16:creationId xmlns:a16="http://schemas.microsoft.com/office/drawing/2014/main" id="{B45194C7-522B-93C0-BF4F-85EF866D19D5}"/>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61E4C551-1924-D55B-6A76-E1702A915902}"/>
              </a:ext>
            </a:extLst>
          </p:cNvPr>
          <p:cNvSpPr>
            <a:spLocks noGrp="1"/>
          </p:cNvSpPr>
          <p:nvPr>
            <p:ph type="ftr" sz="quarter" idx="12"/>
          </p:nvPr>
        </p:nvSpPr>
        <p:spPr/>
        <p:txBody>
          <a:bodyPr/>
          <a:lstStyle/>
          <a:p>
            <a:r>
              <a:rPr lang="en-US"/>
              <a:t>presentation title</a:t>
            </a:r>
            <a:endParaRPr lang="en-US" dirty="0"/>
          </a:p>
        </p:txBody>
      </p:sp>
      <p:sp>
        <p:nvSpPr>
          <p:cNvPr id="9" name="TextBox 8">
            <a:extLst>
              <a:ext uri="{FF2B5EF4-FFF2-40B4-BE49-F238E27FC236}">
                <a16:creationId xmlns:a16="http://schemas.microsoft.com/office/drawing/2014/main" id="{97E3EC9B-D0AD-2EFD-432B-AEC5206EDB21}"/>
              </a:ext>
            </a:extLst>
          </p:cNvPr>
          <p:cNvSpPr txBox="1"/>
          <p:nvPr/>
        </p:nvSpPr>
        <p:spPr>
          <a:xfrm>
            <a:off x="1295399" y="1838236"/>
            <a:ext cx="3923858" cy="1477328"/>
          </a:xfrm>
          <a:prstGeom prst="rect">
            <a:avLst/>
          </a:prstGeom>
          <a:noFill/>
        </p:spPr>
        <p:txBody>
          <a:bodyPr wrap="square">
            <a:spAutoFit/>
          </a:bodyPr>
          <a:lstStyle/>
          <a:p>
            <a:pPr marL="285750" indent="-285750">
              <a:buFont typeface="Arial" panose="020B0604020202020204" pitchFamily="34" charset="0"/>
              <a:buChar char="•"/>
            </a:pPr>
            <a:r>
              <a:rPr lang="en-US" dirty="0"/>
              <a:t>dividing the data into various sub-intervals </a:t>
            </a:r>
          </a:p>
          <a:p>
            <a:pPr marL="285750" indent="-285750">
              <a:buFont typeface="Arial" panose="020B0604020202020204" pitchFamily="34" charset="0"/>
              <a:buChar char="•"/>
            </a:pPr>
            <a:r>
              <a:rPr lang="en-US" dirty="0"/>
              <a:t>extracting relevant information</a:t>
            </a:r>
          </a:p>
          <a:p>
            <a:pPr marL="285750" indent="-285750">
              <a:buFont typeface="Arial" panose="020B0604020202020204" pitchFamily="34" charset="0"/>
              <a:buChar char="•"/>
            </a:pPr>
            <a:r>
              <a:rPr lang="en-US" dirty="0"/>
              <a:t>Instead of using indices, we will use timestamps to slice our data</a:t>
            </a:r>
            <a:endParaRPr lang="en-ID" dirty="0"/>
          </a:p>
        </p:txBody>
      </p:sp>
      <p:pic>
        <p:nvPicPr>
          <p:cNvPr id="11" name="Picture 10">
            <a:extLst>
              <a:ext uri="{FF2B5EF4-FFF2-40B4-BE49-F238E27FC236}">
                <a16:creationId xmlns:a16="http://schemas.microsoft.com/office/drawing/2014/main" id="{F8537364-2320-86D3-8D95-F400586B9B8D}"/>
              </a:ext>
            </a:extLst>
          </p:cNvPr>
          <p:cNvPicPr>
            <a:picLocks noChangeAspect="1"/>
          </p:cNvPicPr>
          <p:nvPr/>
        </p:nvPicPr>
        <p:blipFill>
          <a:blip r:embed="rId2"/>
          <a:stretch>
            <a:fillRect/>
          </a:stretch>
        </p:blipFill>
        <p:spPr>
          <a:xfrm>
            <a:off x="5219256" y="1719023"/>
            <a:ext cx="6972291" cy="4300777"/>
          </a:xfrm>
          <a:prstGeom prst="rect">
            <a:avLst/>
          </a:prstGeom>
        </p:spPr>
      </p:pic>
    </p:spTree>
    <p:extLst>
      <p:ext uri="{BB962C8B-B14F-4D97-AF65-F5344CB8AC3E}">
        <p14:creationId xmlns:p14="http://schemas.microsoft.com/office/powerpoint/2010/main" val="249623861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6367</TotalTime>
  <Words>875</Words>
  <Application>Microsoft Office PowerPoint</Application>
  <PresentationFormat>Widescreen</PresentationFormat>
  <Paragraphs>125</Paragraphs>
  <Slides>27</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Daytona Condensed Light</vt:lpstr>
      <vt:lpstr>Posterama</vt:lpstr>
      <vt:lpstr>Office Theme</vt:lpstr>
      <vt:lpstr>Sequential Data and Time Series Analysis</vt:lpstr>
      <vt:lpstr>Agenda</vt:lpstr>
      <vt:lpstr>Understanding sequential datA</vt:lpstr>
      <vt:lpstr>Time series data</vt:lpstr>
      <vt:lpstr>Handling time series data with Pandas</vt:lpstr>
      <vt:lpstr>more functions can be performed with Pandas</vt:lpstr>
      <vt:lpstr>Ex. convert a sequence of numbers into time series data and visualize it</vt:lpstr>
      <vt:lpstr>PowerPoint Presentation</vt:lpstr>
      <vt:lpstr>Slicing time series data</vt:lpstr>
      <vt:lpstr>PowerPoint Presentation</vt:lpstr>
      <vt:lpstr>Operating on time series data</vt:lpstr>
      <vt:lpstr>PowerPoint Presentation</vt:lpstr>
      <vt:lpstr>Stock market analysis</vt:lpstr>
      <vt:lpstr>PowerPoint Presentation</vt:lpstr>
      <vt:lpstr>PowerPoint Presentation</vt:lpstr>
      <vt:lpstr>Hidden Markov model</vt:lpstr>
      <vt:lpstr>Hidden Markov model (1)</vt:lpstr>
      <vt:lpstr>?</vt:lpstr>
      <vt:lpstr>PowerPoint Presentation</vt:lpstr>
      <vt:lpstr>PowerPoint Presentation</vt:lpstr>
      <vt:lpstr>If happy-Grumpy, weather? </vt:lpstr>
      <vt:lpstr>IF Happy-Grumpy-Happy, weather?</vt:lpstr>
      <vt:lpstr>IF Happy-Grumpy-Happy, weather? (1)</vt:lpstr>
      <vt:lpstr>IF happy-happy-grumpy-grumpy-grumpy-happy, weather?</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21</cp:revision>
  <dcterms:created xsi:type="dcterms:W3CDTF">2023-08-24T07:37:26Z</dcterms:created>
  <dcterms:modified xsi:type="dcterms:W3CDTF">2023-11-21T19:49:07Z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