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E895-D1B2-91E5-8795-547A4B3B2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B959C-31F6-1800-BE9E-59BAA4973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170FC-EAD6-2F76-7C8E-D16F19D5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0EDC-F111-4E6C-9C5E-4603D1DCB131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ECEBC-C991-5B77-4A96-E6961BEF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525E7-2866-DC8D-2895-E31BCDCE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489F-553F-4266-8DBD-BC36CD59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2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5561-F281-02D3-9393-1511A788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023F6-037C-9EA8-0590-43B2F3FD6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0588D-491B-C18C-36B0-5D4CF7FE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0EDC-F111-4E6C-9C5E-4603D1DCB131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C7BB-B325-0B7B-BF6B-3AE4217E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29D7B-834C-2C6D-1210-1859967A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489F-553F-4266-8DBD-BC36CD59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4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C58DBF-C60A-CAB5-1E7E-CA9EB1A20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59098-EA37-9152-64B0-7B60085A6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5547-B4F0-B372-DA49-2ED080E6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0EDC-F111-4E6C-9C5E-4603D1DCB131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59C55-5D77-1734-5B0B-DC61828C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E6B7-3D97-F5E4-2B3D-2B70F5D2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489F-553F-4266-8DBD-BC36CD59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7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AA58-3F6C-AC5D-4012-C5242899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C5695-CD5E-D587-3027-145E228AB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4601-A90D-21F1-7098-F9F51AA9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0EDC-F111-4E6C-9C5E-4603D1DCB131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DB98E-D0F7-329E-0342-C173460A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E35C4-95F8-A77B-DD57-7C88D113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489F-553F-4266-8DBD-BC36CD59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8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8B1F-0D06-5D0F-D331-887811B0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78862-5AF0-B596-13D9-2EBD4E653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53E34-0E38-705A-E544-AF5DCAFF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0EDC-F111-4E6C-9C5E-4603D1DCB131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5D801-0D2C-6C52-204F-0D8C6E4D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AAF05-4D70-CBBD-8EA1-A46D4011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489F-553F-4266-8DBD-BC36CD59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4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686E3-87BD-D783-3CCA-B61D709C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80124-0279-A039-D27F-F614F76BA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C97CA-4924-17BF-EA40-2AD7D3B7C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F8A26-1A86-C84D-E35C-154FE6E8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0EDC-F111-4E6C-9C5E-4603D1DCB131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A416E-926A-A03D-C29F-E74AEC33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3B440-A291-6E4E-DEB8-CDE3074C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489F-553F-4266-8DBD-BC36CD59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4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B071-B602-03C6-3A48-BBF4DBAC8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3F4E1-58ED-0AE6-FCD8-8E5AE559B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4D6AC-0AE4-D74F-25C2-05EA4337E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28826-1EA3-29DF-6E76-5E3FEDA74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705A4-AB6F-4304-B015-30624D3DA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AF4BF-9C76-C2A8-C490-E5F487EE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0EDC-F111-4E6C-9C5E-4603D1DCB131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244F9-216C-8CD9-3912-66FC8075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46DD2-9C59-DC6E-56AF-48A27F63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489F-553F-4266-8DBD-BC36CD59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4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D6A5-8126-D15B-581A-7C890A28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D49E6-E594-D220-845D-0CE10A4F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0EDC-F111-4E6C-9C5E-4603D1DCB131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1E0A7-535D-BE34-1533-98FA6254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8D066-4ADC-C21B-CF3A-1B5850A3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489F-553F-4266-8DBD-BC36CD59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9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B54EE-C73B-4579-D9BE-741E8CE8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0EDC-F111-4E6C-9C5E-4603D1DCB131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7EBB7-1950-5F81-A22B-1F96B75C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775A6-EFB2-A46B-A82F-7F50B737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489F-553F-4266-8DBD-BC36CD59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7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1658-02F0-45C5-EA8C-B46154ED7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1E028-3CC1-466C-B074-AD1B7677C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549BB-A8DD-EFE2-D3CE-6DAE943CC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A5AEA-8B24-BF04-DF16-8FBD1B4A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0EDC-F111-4E6C-9C5E-4603D1DCB131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11FA0-0401-7E02-52B5-5402077D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F8118-5466-D2AB-4A16-BD4BF015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489F-553F-4266-8DBD-BC36CD59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6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1C4D-D005-712C-A7A1-416D72C2A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EA5D1-28AA-C678-8B3B-54306A7D3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4FFC0-C498-5560-3B06-9870B9640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C24EA-1196-34D7-6EC9-431714A0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0EDC-F111-4E6C-9C5E-4603D1DCB131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8A11E-FB16-DC30-057E-A7B94F74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50B29-A2D0-4DB1-DF18-110115A1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489F-553F-4266-8DBD-BC36CD59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1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4E985-AA83-646A-EAB5-07F60B4B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A7EBF-E034-8963-6ED4-037CFE417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F3D6C-A85A-6254-8514-7B6912BB1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D0EDC-F111-4E6C-9C5E-4603D1DCB131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6408C-6674-B272-57C9-3C2D1FF6E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7EA96-6559-0BE9-FBF7-A7927B9E6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D489F-553F-4266-8DBD-BC36CD59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7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BA59-9049-277F-17E8-1659B1AD4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THERAC 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8DBE5-45D0-89A9-DBAD-87CB46CA3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BIG OOF</a:t>
            </a:r>
          </a:p>
          <a:p>
            <a:r>
              <a:rPr lang="en-US" dirty="0"/>
              <a:t>By Muhammad Baihaqi Aulia Asy’ari</a:t>
            </a:r>
          </a:p>
        </p:txBody>
      </p:sp>
    </p:spTree>
    <p:extLst>
      <p:ext uri="{BB962C8B-B14F-4D97-AF65-F5344CB8AC3E}">
        <p14:creationId xmlns:p14="http://schemas.microsoft.com/office/powerpoint/2010/main" val="138321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7EB7-7961-0CA4-9D14-3B01DA55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728A-6321-7B12-16B6-7DBC660EE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Therac-25 was a medical linear accelerator used for radiation therapy in the 1980s. It was involved in a number of accidents that caused patients to receive massive overdoses of radiation, resulting in serious injuries and even death.</a:t>
            </a:r>
          </a:p>
        </p:txBody>
      </p:sp>
    </p:spTree>
    <p:extLst>
      <p:ext uri="{BB962C8B-B14F-4D97-AF65-F5344CB8AC3E}">
        <p14:creationId xmlns:p14="http://schemas.microsoft.com/office/powerpoint/2010/main" val="11088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0B15-437E-8C31-7788-56A919F4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05BDC-C5F7-BD49-0735-C8C14E673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main cause of these accidents was a software error that occurred when the machine was switched between high and low-power modes. The software was designed to prevent the machine from operating in high-power mode unless the beam was properly aimed at the patient. However, a coding error caused the software to fail to detect the misalignment in certain situations, resulting in the machine being able to operate in high-power mode even when the beam was misaligned. This caused the patient to receive a much higher dose of radiation than intended, leading to severe health problems.</a:t>
            </a:r>
          </a:p>
        </p:txBody>
      </p:sp>
    </p:spTree>
    <p:extLst>
      <p:ext uri="{BB962C8B-B14F-4D97-AF65-F5344CB8AC3E}">
        <p14:creationId xmlns:p14="http://schemas.microsoft.com/office/powerpoint/2010/main" val="148428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EE0B-D2E6-95F4-9C81-A84EA9F1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THEY FIXED IT???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5F756-CD7C-DA74-07F3-DC0E0A0A1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solution to this problem involved both software and hardware modifications. The software was rewritten to ensure that the machine would not operate in high-power mode unless the beam was properly aimed at the patient. Additionally, hardware modifications were made to ensure that the machine could not be operated in high-power mode unless certain safety interlocks were engaged.</a:t>
            </a:r>
          </a:p>
        </p:txBody>
      </p:sp>
    </p:spTree>
    <p:extLst>
      <p:ext uri="{BB962C8B-B14F-4D97-AF65-F5344CB8AC3E}">
        <p14:creationId xmlns:p14="http://schemas.microsoft.com/office/powerpoint/2010/main" val="414890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226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THERAC 25</vt:lpstr>
      <vt:lpstr>WHAT???</vt:lpstr>
      <vt:lpstr>WHAT’S WRONG???</vt:lpstr>
      <vt:lpstr>HOW DID THEY FIXED IT???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THERAC 25</dc:title>
  <dc:creator>M. Baihaqi Aulia Asy'ari</dc:creator>
  <cp:lastModifiedBy>M. Baihaqi Aulia Asy'ari</cp:lastModifiedBy>
  <cp:revision>1</cp:revision>
  <dcterms:created xsi:type="dcterms:W3CDTF">2023-02-21T10:28:54Z</dcterms:created>
  <dcterms:modified xsi:type="dcterms:W3CDTF">2023-02-21T10:33:21Z</dcterms:modified>
</cp:coreProperties>
</file>