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3" r:id="rId3"/>
    <p:sldId id="274" r:id="rId4"/>
    <p:sldId id="279" r:id="rId5"/>
    <p:sldId id="280" r:id="rId6"/>
    <p:sldId id="275" r:id="rId7"/>
    <p:sldId id="281" r:id="rId8"/>
    <p:sldId id="278" r:id="rId9"/>
    <p:sldId id="282" r:id="rId10"/>
    <p:sldId id="283" r:id="rId11"/>
    <p:sldId id="284" r:id="rId12"/>
    <p:sldId id="286" r:id="rId13"/>
    <p:sldId id="287" r:id="rId14"/>
    <p:sldId id="290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7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6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5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7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88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1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5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2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5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66D457-42BF-4E87-B644-9C9D6EDC0F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0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D457-42BF-4E87-B644-9C9D6EDC0F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9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0511-67DF-482C-88DD-FC8A8A617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PENJADWALAN CPU 1I</a:t>
            </a:r>
            <a:br>
              <a:rPr lang="en-US" dirty="0"/>
            </a:br>
            <a:r>
              <a:rPr lang="en-US" dirty="0"/>
              <a:t>SISTEM OPERASI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7D243-31EF-424E-8B74-4194D9D10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RINANZA ZULMY ALHAMRI, </a:t>
            </a:r>
            <a:r>
              <a:rPr lang="en-US" b="1" dirty="0" err="1"/>
              <a:t>S.Kom</a:t>
            </a:r>
            <a:r>
              <a:rPr lang="en-US" b="1" dirty="0"/>
              <a:t>., </a:t>
            </a:r>
            <a:r>
              <a:rPr lang="en-US" b="1" dirty="0" err="1"/>
              <a:t>M.Kom</a:t>
            </a:r>
            <a:endParaRPr lang="en-US" b="1" dirty="0"/>
          </a:p>
          <a:p>
            <a:r>
              <a:rPr lang="en-US" b="1" dirty="0"/>
              <a:t>PSDKU POLINEMA KEDIRI</a:t>
            </a:r>
          </a:p>
        </p:txBody>
      </p:sp>
    </p:spTree>
    <p:extLst>
      <p:ext uri="{BB962C8B-B14F-4D97-AF65-F5344CB8AC3E}">
        <p14:creationId xmlns:p14="http://schemas.microsoft.com/office/powerpoint/2010/main" val="270750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8CE5-8A63-40F2-84C5-5E7BB531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EF13-7340-413A-80E1-2227E5C30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didesin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time-sharing. Proses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jatah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time quantum, </a:t>
            </a:r>
            <a:r>
              <a:rPr lang="en-US" dirty="0" err="1"/>
              <a:t>jika</a:t>
            </a:r>
            <a:r>
              <a:rPr lang="en-US" dirty="0"/>
              <a:t> time quantum-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proses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CPU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dialokasikan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proses </a:t>
            </a:r>
            <a:r>
              <a:rPr lang="en-US" dirty="0" err="1"/>
              <a:t>berikutnya</a:t>
            </a:r>
            <a:r>
              <a:rPr lang="en-US" dirty="0"/>
              <a:t>. </a:t>
            </a:r>
          </a:p>
          <a:p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pada Round Robin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time quantum. </a:t>
            </a:r>
            <a:r>
              <a:rPr lang="en-US" dirty="0" err="1"/>
              <a:t>Jika</a:t>
            </a:r>
            <a:r>
              <a:rPr lang="en-US" dirty="0"/>
              <a:t> time quantum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proses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time quantum.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switch, </a:t>
            </a:r>
            <a:r>
              <a:rPr lang="en-US" dirty="0" err="1"/>
              <a:t>padahal</a:t>
            </a:r>
            <a:r>
              <a:rPr lang="en-US" dirty="0"/>
              <a:t> CPU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beralih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</a:t>
            </a:r>
            <a:r>
              <a:rPr lang="en-US" dirty="0" err="1"/>
              <a:t>ke</a:t>
            </a:r>
            <a:r>
              <a:rPr lang="en-US" dirty="0"/>
              <a:t> proses lain (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context switches time). </a:t>
            </a:r>
          </a:p>
        </p:txBody>
      </p:sp>
    </p:spTree>
    <p:extLst>
      <p:ext uri="{BB962C8B-B14F-4D97-AF65-F5344CB8AC3E}">
        <p14:creationId xmlns:p14="http://schemas.microsoft.com/office/powerpoint/2010/main" val="194915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8CE5-8A63-40F2-84C5-5E7BB531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</a:t>
            </a:r>
            <a:br>
              <a:rPr lang="en-US" dirty="0"/>
            </a:br>
            <a:r>
              <a:rPr lang="en-US" dirty="0"/>
              <a:t>CONTOH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EF13-7340-413A-80E1-2227E5C30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Diketahui</a:t>
            </a:r>
            <a:r>
              <a:rPr lang="en-US" dirty="0"/>
              <a:t> QT = 4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Gantt Chart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Waiting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D1A2D-979C-4ECC-872F-8BDD1B54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2015732"/>
            <a:ext cx="1881050" cy="1097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66DA77-EC1B-4C8E-9354-3D6465A6B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46" y="3558158"/>
            <a:ext cx="5341257" cy="73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1F5744-F553-4361-89A7-A902DD97B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686" y="5059311"/>
            <a:ext cx="3922776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3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4397-B689-4635-8EB4-8F9CB8F6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</a:t>
            </a:r>
            <a:br>
              <a:rPr lang="en-US" dirty="0"/>
            </a:br>
            <a:r>
              <a:rPr lang="en-US" dirty="0"/>
              <a:t>LATIHAN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8954-87D2-41D8-A944-B7C30855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Diketahui</a:t>
            </a:r>
            <a:r>
              <a:rPr lang="en-US" dirty="0"/>
              <a:t> QT=5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8CE7B-FD47-4EC9-A002-7C42EF34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5" y="2581275"/>
            <a:ext cx="3603661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4397-B689-4635-8EB4-8F9CB8F6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</a:t>
            </a:r>
            <a:br>
              <a:rPr lang="en-US" dirty="0"/>
            </a:br>
            <a:r>
              <a:rPr lang="en-US" dirty="0"/>
              <a:t>PENYELESAIAN LATIHAN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8954-87D2-41D8-A944-B7C30855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Waiting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46B8A-14B6-453D-AA0C-5193F76D1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610" y="2175954"/>
            <a:ext cx="4863532" cy="1005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D1966-8968-46A8-937E-37600AD10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28" y="4104318"/>
            <a:ext cx="352592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4397-B689-4635-8EB4-8F9CB8F6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+ PRIORITY</a:t>
            </a:r>
            <a:br>
              <a:rPr lang="en-US" dirty="0"/>
            </a:br>
            <a:r>
              <a:rPr lang="en-US" dirty="0"/>
              <a:t>LATIHAN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8954-87D2-41D8-A944-B7C30855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Diketahui</a:t>
            </a:r>
            <a:r>
              <a:rPr lang="en-US" dirty="0"/>
              <a:t> QT =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FFB0E-B174-4760-9DB8-18A069292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2681287"/>
            <a:ext cx="55530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9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8CE5-8A63-40F2-84C5-5E7BB531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QUEUE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EF13-7340-413A-80E1-2227E5C30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Ide dasar dari algoritma ini adalah berdasarkan pada sistem prioritas proses.</a:t>
            </a:r>
          </a:p>
          <a:p>
            <a:r>
              <a:rPr lang="pt-BR" dirty="0"/>
              <a:t>Setiap level memiliki aturan penjadwalan tersendiri dengan tingkat prioritas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5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8CE5-8A63-40F2-84C5-5E7BB531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MLQ</a:t>
            </a:r>
            <a:br>
              <a:rPr lang="en-US" dirty="0"/>
            </a:br>
            <a:r>
              <a:rPr lang="en-US" dirty="0"/>
              <a:t>CONTOH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EF13-7340-413A-80E1-2227E5C30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Diketahui</a:t>
            </a:r>
            <a:endParaRPr lang="en-US" dirty="0"/>
          </a:p>
          <a:p>
            <a:r>
              <a:rPr lang="en-US" dirty="0"/>
              <a:t>Priority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terendah</a:t>
            </a:r>
            <a:endParaRPr lang="en-US" dirty="0"/>
          </a:p>
          <a:p>
            <a:r>
              <a:rPr lang="en-US" dirty="0"/>
              <a:t>Q1:RR, QT:2</a:t>
            </a:r>
          </a:p>
          <a:p>
            <a:r>
              <a:rPr lang="en-US" dirty="0"/>
              <a:t>Q2:FCFS</a:t>
            </a:r>
          </a:p>
          <a:p>
            <a:endParaRPr lang="en-US" dirty="0"/>
          </a:p>
          <a:p>
            <a:r>
              <a:rPr lang="en-US" dirty="0"/>
              <a:t>Gantt Chart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Waiting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F8412-4614-4B53-8EC8-EA23E1008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049" y="2005530"/>
            <a:ext cx="5734050" cy="1390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0EF0F-C843-4C2E-8D4B-8C0333F28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611" y="3821662"/>
            <a:ext cx="4352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3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8CE5-8A63-40F2-84C5-5E7BB531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MLQ</a:t>
            </a:r>
            <a:br>
              <a:rPr lang="en-US"/>
            </a:br>
            <a:r>
              <a:rPr lang="en-US"/>
              <a:t>LATIHAN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EF13-7340-413A-80E1-2227E5C30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Diketahui</a:t>
            </a:r>
            <a:endParaRPr lang="en-US" dirty="0"/>
          </a:p>
          <a:p>
            <a:r>
              <a:rPr lang="en-US" dirty="0"/>
              <a:t>Priority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terendah</a:t>
            </a:r>
            <a:endParaRPr lang="en-US" dirty="0"/>
          </a:p>
          <a:p>
            <a:r>
              <a:rPr lang="en-US" dirty="0"/>
              <a:t>Q1:RR, QT: 4</a:t>
            </a:r>
          </a:p>
          <a:p>
            <a:r>
              <a:rPr lang="en-US" dirty="0"/>
              <a:t>Q2:RR,QT:3</a:t>
            </a:r>
          </a:p>
          <a:p>
            <a:endParaRPr lang="en-US" dirty="0"/>
          </a:p>
          <a:p>
            <a:r>
              <a:rPr lang="en-US" dirty="0"/>
              <a:t>Gantt Chart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Waiting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47198-9AB0-4B0A-8BD8-EA96DB225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647" y="2015732"/>
            <a:ext cx="3932852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30F264-FDEC-4401-AF88-E280C2A8D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360" y="3824731"/>
            <a:ext cx="53054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9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F423-B412-49FB-8E2F-8A899BAA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93BA-8C44-453F-A480-8D81432F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</a:t>
            </a:r>
          </a:p>
          <a:p>
            <a:r>
              <a:rPr lang="en-US" dirty="0"/>
              <a:t>ROUND ROBIN</a:t>
            </a:r>
          </a:p>
          <a:p>
            <a:r>
              <a:rPr lang="en-US" dirty="0"/>
              <a:t>MULTILEVEL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1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8CE5-8A63-40F2-84C5-5E7BB531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EF13-7340-413A-80E1-2227E5C30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Priority Scheduling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penjadwalan</a:t>
            </a:r>
            <a:r>
              <a:rPr lang="en-US" dirty="0"/>
              <a:t> yang </a:t>
            </a:r>
            <a:r>
              <a:rPr lang="en-US" dirty="0" err="1"/>
              <a:t>mendahulukan</a:t>
            </a:r>
            <a:r>
              <a:rPr lang="en-US" dirty="0"/>
              <a:t> proses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.  </a:t>
            </a:r>
            <a:r>
              <a:rPr lang="en-US" dirty="0" err="1"/>
              <a:t>Setiap</a:t>
            </a:r>
            <a:r>
              <a:rPr lang="en-US" dirty="0"/>
              <a:t> proses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prioritasnya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. </a:t>
            </a:r>
          </a:p>
          <a:p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preemptive </a:t>
            </a:r>
            <a:r>
              <a:rPr lang="en-US" dirty="0" err="1"/>
              <a:t>maupun</a:t>
            </a:r>
            <a:r>
              <a:rPr lang="en-US" dirty="0"/>
              <a:t> non-preemptive.</a:t>
            </a:r>
          </a:p>
          <a:p>
            <a:r>
              <a:rPr lang="en-US" dirty="0" err="1"/>
              <a:t>Kelemahan</a:t>
            </a:r>
            <a:r>
              <a:rPr lang="en-US" dirty="0"/>
              <a:t> pada </a:t>
            </a:r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indefinite blocking (starvation)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proses lain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darinya</a:t>
            </a:r>
            <a:r>
              <a:rPr lang="en-US" dirty="0"/>
              <a:t>. </a:t>
            </a:r>
          </a:p>
          <a:p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aging,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proses yang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bertahap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9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8CE5-8A63-40F2-84C5-5E7BB531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NON-PREEMPTIVE</a:t>
            </a:r>
            <a:br>
              <a:rPr lang="en-US" dirty="0"/>
            </a:br>
            <a:r>
              <a:rPr lang="en-US" dirty="0"/>
              <a:t>CONTOH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EF13-7340-413A-80E1-2227E5C30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Diketahui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terendah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prioritas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Ghant</a:t>
            </a:r>
            <a:r>
              <a:rPr lang="en-US" dirty="0"/>
              <a:t> Chart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Waiting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6D594-D0D8-443C-93EF-BC380923B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43" y="2015732"/>
            <a:ext cx="3048000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9217CF-484E-4332-B409-01740377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4" y="3492968"/>
            <a:ext cx="3365539" cy="822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51CA7A-BB78-4C07-8E84-6DF331A7A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867" y="4956995"/>
            <a:ext cx="2067951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0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8CE5-8A63-40F2-84C5-5E7BB531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PREEMPTIVE</a:t>
            </a:r>
            <a:br>
              <a:rPr lang="en-US" dirty="0"/>
            </a:br>
            <a:r>
              <a:rPr lang="en-US" dirty="0"/>
              <a:t>CONTOH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EF13-7340-413A-80E1-2227E5C30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Diketahui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terendah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prioritas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Gantt Chart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Waiting Time 			</a:t>
            </a:r>
            <a:r>
              <a:rPr lang="en-US" b="1" dirty="0"/>
              <a:t>(CARI SENDIRI)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02B4B9-F5EE-44E9-B743-054CB276E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704" y="1853754"/>
            <a:ext cx="3935403" cy="1645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0D8AF8-8F39-48D7-9007-61B01A97B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967" y="3661652"/>
            <a:ext cx="54768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6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4397-B689-4635-8EB4-8F9CB8F6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NON PRIEMPTIVE</a:t>
            </a:r>
            <a:br>
              <a:rPr lang="en-US" dirty="0"/>
            </a:br>
            <a:r>
              <a:rPr lang="en-US" dirty="0"/>
              <a:t>LATIHAN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8954-87D2-41D8-A944-B7C30855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Diketahui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8F8F6-803E-424A-BB08-ED1B54E33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972" y="2780918"/>
            <a:ext cx="5096487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3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4397-B689-4635-8EB4-8F9CB8F6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NON PREEMPTIVE</a:t>
            </a:r>
            <a:br>
              <a:rPr lang="en-US" dirty="0"/>
            </a:br>
            <a:r>
              <a:rPr lang="en-US" dirty="0"/>
              <a:t>PENYELESAIAN LATIHAN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8954-87D2-41D8-A944-B7C30855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Waiting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AA566-5B41-4A3D-B173-66C94723D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421" y="2364811"/>
            <a:ext cx="4921956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5B9F77-0EAC-4EA6-A81A-58E0B4D43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711" y="4347855"/>
            <a:ext cx="41433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6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4397-B689-4635-8EB4-8F9CB8F6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PREEMPTIVE</a:t>
            </a:r>
            <a:br>
              <a:rPr lang="en-US" dirty="0"/>
            </a:br>
            <a:r>
              <a:rPr lang="en-US" dirty="0"/>
              <a:t>LATIHAN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8954-87D2-41D8-A944-B7C30855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Diketahui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2270D-2860-4C86-9C5D-B6AFC2CEF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167" y="2735198"/>
            <a:ext cx="5356098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1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4397-B689-4635-8EB4-8F9CB8F6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PREEMPTIVE</a:t>
            </a:r>
            <a:br>
              <a:rPr lang="en-US" dirty="0"/>
            </a:br>
            <a:r>
              <a:rPr lang="en-US" dirty="0"/>
              <a:t>PENYELESAIAN LATIHAN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8954-87D2-41D8-A944-B7C30855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Waiting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077BE-DD26-4001-B7B8-4F4910F8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24" y="2359586"/>
            <a:ext cx="5127584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02C5A8-8E84-4E4D-AAC7-F9590E875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737" y="4504864"/>
            <a:ext cx="42005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018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3267</TotalTime>
  <Words>396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PENJADWALAN CPU 1I SISTEM OPERASI</vt:lpstr>
      <vt:lpstr>MENU</vt:lpstr>
      <vt:lpstr>PRIORITY SCHEDULING</vt:lpstr>
      <vt:lpstr>PRIORITY NON-PREEMPTIVE CONTOH 1</vt:lpstr>
      <vt:lpstr>PRIORITY PREEMPTIVE CONTOH 2</vt:lpstr>
      <vt:lpstr>PRIORITY NON PRIEMPTIVE LATIHAN 1</vt:lpstr>
      <vt:lpstr>PRIORITY NON PREEMPTIVE PENYELESAIAN LATIHAN 1</vt:lpstr>
      <vt:lpstr>PRIORITY PREEMPTIVE LATIHAN 2</vt:lpstr>
      <vt:lpstr>PRIORITY PREEMPTIVE PENYELESAIAN LATIHAN 2</vt:lpstr>
      <vt:lpstr>ROUND ROBIN</vt:lpstr>
      <vt:lpstr>ROUND ROBIN CONTOH</vt:lpstr>
      <vt:lpstr>ROUND ROBIN LATIHAN 1</vt:lpstr>
      <vt:lpstr>Round Robin PENYELESAIAN LATIHAN 1</vt:lpstr>
      <vt:lpstr>ROUND ROBIN + PRIORITY LATIHAN 2</vt:lpstr>
      <vt:lpstr>MULTILEVEL QUEUE </vt:lpstr>
      <vt:lpstr>MLQ CONTOH</vt:lpstr>
      <vt:lpstr>MLQ 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PENDAHULUAN SISTEM OPERASI</dc:title>
  <dc:creator>rinanza</dc:creator>
  <cp:lastModifiedBy>rinanza</cp:lastModifiedBy>
  <cp:revision>194</cp:revision>
  <dcterms:created xsi:type="dcterms:W3CDTF">2020-02-02T22:03:11Z</dcterms:created>
  <dcterms:modified xsi:type="dcterms:W3CDTF">2021-03-21T16:31:52Z</dcterms:modified>
</cp:coreProperties>
</file>