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5"/>
  </p:notesMasterIdLst>
  <p:handoutMasterIdLst>
    <p:handoutMasterId r:id="rId36"/>
  </p:handoutMasterIdLst>
  <p:sldIdLst>
    <p:sldId id="325" r:id="rId5"/>
    <p:sldId id="326" r:id="rId6"/>
    <p:sldId id="340" r:id="rId7"/>
    <p:sldId id="341" r:id="rId8"/>
    <p:sldId id="334" r:id="rId9"/>
    <p:sldId id="366" r:id="rId10"/>
    <p:sldId id="367" r:id="rId11"/>
    <p:sldId id="328" r:id="rId12"/>
    <p:sldId id="327" r:id="rId13"/>
    <p:sldId id="344" r:id="rId14"/>
    <p:sldId id="343" r:id="rId15"/>
    <p:sldId id="347" r:id="rId16"/>
    <p:sldId id="346" r:id="rId17"/>
    <p:sldId id="345" r:id="rId18"/>
    <p:sldId id="331" r:id="rId19"/>
    <p:sldId id="350" r:id="rId20"/>
    <p:sldId id="351"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4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945" autoAdjust="0"/>
  </p:normalViewPr>
  <p:slideViewPr>
    <p:cSldViewPr snapToGrid="0">
      <p:cViewPr varScale="1">
        <p:scale>
          <a:sx n="61" d="100"/>
          <a:sy n="61" d="100"/>
        </p:scale>
        <p:origin x="1020" y="66"/>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Ratsanjani" userId="b03b56ae-faab-4af5-9f41-1d60a22e8df1" providerId="ADAL" clId="{67900DDD-D257-452F-8DFD-9CB1B16F3ED2}"/>
    <pc:docChg chg="undo custSel addSld delSld modSld sldOrd">
      <pc:chgData name="Muhammad Ratsanjani" userId="b03b56ae-faab-4af5-9f41-1d60a22e8df1" providerId="ADAL" clId="{67900DDD-D257-452F-8DFD-9CB1B16F3ED2}" dt="2023-08-28T09:16:48.635" v="1113" actId="732"/>
      <pc:docMkLst>
        <pc:docMk/>
      </pc:docMkLst>
      <pc:sldChg chg="modSp mod">
        <pc:chgData name="Muhammad Ratsanjani" userId="b03b56ae-faab-4af5-9f41-1d60a22e8df1" providerId="ADAL" clId="{67900DDD-D257-452F-8DFD-9CB1B16F3ED2}" dt="2023-08-24T07:41:45.870" v="33" actId="20577"/>
        <pc:sldMkLst>
          <pc:docMk/>
          <pc:sldMk cId="855215445" sldId="325"/>
        </pc:sldMkLst>
        <pc:spChg chg="mod">
          <ac:chgData name="Muhammad Ratsanjani" userId="b03b56ae-faab-4af5-9f41-1d60a22e8df1" providerId="ADAL" clId="{67900DDD-D257-452F-8DFD-9CB1B16F3ED2}" dt="2023-08-24T07:41:45.870" v="33" actId="20577"/>
          <ac:spMkLst>
            <pc:docMk/>
            <pc:sldMk cId="855215445" sldId="325"/>
            <ac:spMk id="2" creationId="{A1307D8B-2864-21B6-1CE1-B605F29281C5}"/>
          </ac:spMkLst>
        </pc:spChg>
        <pc:spChg chg="mod">
          <ac:chgData name="Muhammad Ratsanjani" userId="b03b56ae-faab-4af5-9f41-1d60a22e8df1" providerId="ADAL" clId="{67900DDD-D257-452F-8DFD-9CB1B16F3ED2}" dt="2023-08-24T07:39:19.119" v="3"/>
          <ac:spMkLst>
            <pc:docMk/>
            <pc:sldMk cId="855215445" sldId="325"/>
            <ac:spMk id="4" creationId="{305E10E9-9AB7-0642-D4C4-DDFDAB7B5B2C}"/>
          </ac:spMkLst>
        </pc:spChg>
      </pc:sldChg>
      <pc:sldChg chg="modSp mod">
        <pc:chgData name="Muhammad Ratsanjani" userId="b03b56ae-faab-4af5-9f41-1d60a22e8df1" providerId="ADAL" clId="{67900DDD-D257-452F-8DFD-9CB1B16F3ED2}" dt="2023-08-24T07:43:14.903" v="116" actId="1076"/>
        <pc:sldMkLst>
          <pc:docMk/>
          <pc:sldMk cId="2910866480" sldId="326"/>
        </pc:sldMkLst>
        <pc:spChg chg="mod">
          <ac:chgData name="Muhammad Ratsanjani" userId="b03b56ae-faab-4af5-9f41-1d60a22e8df1" providerId="ADAL" clId="{67900DDD-D257-452F-8DFD-9CB1B16F3ED2}" dt="2023-08-24T07:42:59.099" v="115" actId="6549"/>
          <ac:spMkLst>
            <pc:docMk/>
            <pc:sldMk cId="2910866480" sldId="326"/>
            <ac:spMk id="3" creationId="{4D038CD2-9585-7E51-5359-D52935A77DF0}"/>
          </ac:spMkLst>
        </pc:spChg>
        <pc:spChg chg="mod">
          <ac:chgData name="Muhammad Ratsanjani" userId="b03b56ae-faab-4af5-9f41-1d60a22e8df1" providerId="ADAL" clId="{67900DDD-D257-452F-8DFD-9CB1B16F3ED2}" dt="2023-08-24T07:43:14.903" v="116" actId="1076"/>
          <ac:spMkLst>
            <pc:docMk/>
            <pc:sldMk cId="2910866480" sldId="326"/>
            <ac:spMk id="5" creationId="{DE9EDB55-C0CF-1610-24F0-07462C63BCEB}"/>
          </ac:spMkLst>
        </pc:spChg>
      </pc:sldChg>
      <pc:sldChg chg="modSp mod">
        <pc:chgData name="Muhammad Ratsanjani" userId="b03b56ae-faab-4af5-9f41-1d60a22e8df1" providerId="ADAL" clId="{67900DDD-D257-452F-8DFD-9CB1B16F3ED2}" dt="2023-08-25T02:02:51.452" v="463" actId="20577"/>
        <pc:sldMkLst>
          <pc:docMk/>
          <pc:sldMk cId="2810133685" sldId="327"/>
        </pc:sldMkLst>
        <pc:spChg chg="mod">
          <ac:chgData name="Muhammad Ratsanjani" userId="b03b56ae-faab-4af5-9f41-1d60a22e8df1" providerId="ADAL" clId="{67900DDD-D257-452F-8DFD-9CB1B16F3ED2}" dt="2023-08-25T02:02:51.452" v="463" actId="20577"/>
          <ac:spMkLst>
            <pc:docMk/>
            <pc:sldMk cId="2810133685" sldId="327"/>
            <ac:spMk id="3" creationId="{77C9C890-ADC6-0AA7-BBC0-05E856AA7C3C}"/>
          </ac:spMkLst>
        </pc:spChg>
      </pc:sldChg>
      <pc:sldChg chg="addSp delSp modSp mod ord">
        <pc:chgData name="Muhammad Ratsanjani" userId="b03b56ae-faab-4af5-9f41-1d60a22e8df1" providerId="ADAL" clId="{67900DDD-D257-452F-8DFD-9CB1B16F3ED2}" dt="2023-08-25T02:39:24.706" v="850" actId="313"/>
        <pc:sldMkLst>
          <pc:docMk/>
          <pc:sldMk cId="2924417010" sldId="328"/>
        </pc:sldMkLst>
        <pc:spChg chg="mod">
          <ac:chgData name="Muhammad Ratsanjani" userId="b03b56ae-faab-4af5-9f41-1d60a22e8df1" providerId="ADAL" clId="{67900DDD-D257-452F-8DFD-9CB1B16F3ED2}" dt="2023-08-25T02:39:24.706" v="850" actId="313"/>
          <ac:spMkLst>
            <pc:docMk/>
            <pc:sldMk cId="2924417010" sldId="328"/>
            <ac:spMk id="3" creationId="{03924A06-2533-68FE-6815-A6208AD97D3D}"/>
          </ac:spMkLst>
        </pc:spChg>
        <pc:spChg chg="del mod">
          <ac:chgData name="Muhammad Ratsanjani" userId="b03b56ae-faab-4af5-9f41-1d60a22e8df1" providerId="ADAL" clId="{67900DDD-D257-452F-8DFD-9CB1B16F3ED2}" dt="2023-08-25T02:39:07.959" v="845" actId="478"/>
          <ac:spMkLst>
            <pc:docMk/>
            <pc:sldMk cId="2924417010" sldId="328"/>
            <ac:spMk id="4" creationId="{78D3FE44-803A-0FCA-D29B-EB40225C360F}"/>
          </ac:spMkLst>
        </pc:spChg>
        <pc:spChg chg="add del mod">
          <ac:chgData name="Muhammad Ratsanjani" userId="b03b56ae-faab-4af5-9f41-1d60a22e8df1" providerId="ADAL" clId="{67900DDD-D257-452F-8DFD-9CB1B16F3ED2}" dt="2023-08-25T02:39:10.774" v="846" actId="478"/>
          <ac:spMkLst>
            <pc:docMk/>
            <pc:sldMk cId="2924417010" sldId="328"/>
            <ac:spMk id="5" creationId="{32964CB9-5F13-350D-21CD-CE4930E691FD}"/>
          </ac:spMkLst>
        </pc:spChg>
      </pc:sldChg>
      <pc:sldChg chg="del">
        <pc:chgData name="Muhammad Ratsanjani" userId="b03b56ae-faab-4af5-9f41-1d60a22e8df1" providerId="ADAL" clId="{67900DDD-D257-452F-8DFD-9CB1B16F3ED2}" dt="2023-08-28T09:14:35.985" v="1106" actId="47"/>
        <pc:sldMkLst>
          <pc:docMk/>
          <pc:sldMk cId="1263875044" sldId="329"/>
        </pc:sldMkLst>
      </pc:sldChg>
      <pc:sldChg chg="del">
        <pc:chgData name="Muhammad Ratsanjani" userId="b03b56ae-faab-4af5-9f41-1d60a22e8df1" providerId="ADAL" clId="{67900DDD-D257-452F-8DFD-9CB1B16F3ED2}" dt="2023-08-28T09:14:35.985" v="1106" actId="47"/>
        <pc:sldMkLst>
          <pc:docMk/>
          <pc:sldMk cId="1239358510" sldId="330"/>
        </pc:sldMkLst>
      </pc:sldChg>
      <pc:sldChg chg="addSp delSp modSp mod ord">
        <pc:chgData name="Muhammad Ratsanjani" userId="b03b56ae-faab-4af5-9f41-1d60a22e8df1" providerId="ADAL" clId="{67900DDD-D257-452F-8DFD-9CB1B16F3ED2}" dt="2023-08-28T09:16:48.635" v="1113" actId="732"/>
        <pc:sldMkLst>
          <pc:docMk/>
          <pc:sldMk cId="2590855744" sldId="331"/>
        </pc:sldMkLst>
        <pc:spChg chg="mod">
          <ac:chgData name="Muhammad Ratsanjani" userId="b03b56ae-faab-4af5-9f41-1d60a22e8df1" providerId="ADAL" clId="{67900DDD-D257-452F-8DFD-9CB1B16F3ED2}" dt="2023-08-25T02:47:04.086" v="895"/>
          <ac:spMkLst>
            <pc:docMk/>
            <pc:sldMk cId="2590855744" sldId="331"/>
            <ac:spMk id="2" creationId="{CD3927EA-A6AD-97BC-1ADB-6D8D1A4FCEBA}"/>
          </ac:spMkLst>
        </pc:spChg>
        <pc:spChg chg="add del mod">
          <ac:chgData name="Muhammad Ratsanjani" userId="b03b56ae-faab-4af5-9f41-1d60a22e8df1" providerId="ADAL" clId="{67900DDD-D257-452F-8DFD-9CB1B16F3ED2}" dt="2023-08-25T02:47:14.723" v="897" actId="478"/>
          <ac:spMkLst>
            <pc:docMk/>
            <pc:sldMk cId="2590855744" sldId="331"/>
            <ac:spMk id="6" creationId="{FF2947F4-9B35-D643-0132-ACF67CA84E50}"/>
          </ac:spMkLst>
        </pc:spChg>
        <pc:spChg chg="add del mod">
          <ac:chgData name="Muhammad Ratsanjani" userId="b03b56ae-faab-4af5-9f41-1d60a22e8df1" providerId="ADAL" clId="{67900DDD-D257-452F-8DFD-9CB1B16F3ED2}" dt="2023-08-25T02:47:52.347" v="901" actId="478"/>
          <ac:spMkLst>
            <pc:docMk/>
            <pc:sldMk cId="2590855744" sldId="331"/>
            <ac:spMk id="8" creationId="{417105DB-DC48-463A-FBED-6D19601258F8}"/>
          </ac:spMkLst>
        </pc:spChg>
        <pc:spChg chg="del">
          <ac:chgData name="Muhammad Ratsanjani" userId="b03b56ae-faab-4af5-9f41-1d60a22e8df1" providerId="ADAL" clId="{67900DDD-D257-452F-8DFD-9CB1B16F3ED2}" dt="2023-08-25T02:47:09.836" v="896" actId="478"/>
          <ac:spMkLst>
            <pc:docMk/>
            <pc:sldMk cId="2590855744" sldId="331"/>
            <ac:spMk id="10" creationId="{67D9C04C-425B-8D00-23BB-5E9C397029D3}"/>
          </ac:spMkLst>
        </pc:spChg>
        <pc:picChg chg="add del mod ord">
          <ac:chgData name="Muhammad Ratsanjani" userId="b03b56ae-faab-4af5-9f41-1d60a22e8df1" providerId="ADAL" clId="{67900DDD-D257-452F-8DFD-9CB1B16F3ED2}" dt="2023-08-25T02:47:50.673" v="900" actId="22"/>
          <ac:picMkLst>
            <pc:docMk/>
            <pc:sldMk cId="2590855744" sldId="331"/>
            <ac:picMk id="11" creationId="{A161BC6A-5F6F-695B-C073-55FE1815FEE6}"/>
          </ac:picMkLst>
        </pc:picChg>
        <pc:picChg chg="del">
          <ac:chgData name="Muhammad Ratsanjani" userId="b03b56ae-faab-4af5-9f41-1d60a22e8df1" providerId="ADAL" clId="{67900DDD-D257-452F-8DFD-9CB1B16F3ED2}" dt="2023-08-25T02:47:46.133" v="898" actId="478"/>
          <ac:picMkLst>
            <pc:docMk/>
            <pc:sldMk cId="2590855744" sldId="331"/>
            <ac:picMk id="13" creationId="{B085A606-2989-65E2-7F4F-7E3355B7763A}"/>
          </ac:picMkLst>
        </pc:picChg>
        <pc:picChg chg="add mod modCrop">
          <ac:chgData name="Muhammad Ratsanjani" userId="b03b56ae-faab-4af5-9f41-1d60a22e8df1" providerId="ADAL" clId="{67900DDD-D257-452F-8DFD-9CB1B16F3ED2}" dt="2023-08-28T09:16:48.635" v="1113" actId="732"/>
          <ac:picMkLst>
            <pc:docMk/>
            <pc:sldMk cId="2590855744" sldId="331"/>
            <ac:picMk id="14" creationId="{01786CB1-6BCD-04A3-8B0E-D50C75A3D26E}"/>
          </ac:picMkLst>
        </pc:picChg>
      </pc:sldChg>
      <pc:sldChg chg="del">
        <pc:chgData name="Muhammad Ratsanjani" userId="b03b56ae-faab-4af5-9f41-1d60a22e8df1" providerId="ADAL" clId="{67900DDD-D257-452F-8DFD-9CB1B16F3ED2}" dt="2023-08-28T09:14:35.985" v="1106" actId="47"/>
        <pc:sldMkLst>
          <pc:docMk/>
          <pc:sldMk cId="4146645359" sldId="332"/>
        </pc:sldMkLst>
      </pc:sldChg>
      <pc:sldChg chg="addSp delSp modSp del mod ord">
        <pc:chgData name="Muhammad Ratsanjani" userId="b03b56ae-faab-4af5-9f41-1d60a22e8df1" providerId="ADAL" clId="{67900DDD-D257-452F-8DFD-9CB1B16F3ED2}" dt="2023-08-25T03:01:13.445" v="978" actId="47"/>
        <pc:sldMkLst>
          <pc:docMk/>
          <pc:sldMk cId="2141700674" sldId="333"/>
        </pc:sldMkLst>
        <pc:spChg chg="add del mod">
          <ac:chgData name="Muhammad Ratsanjani" userId="b03b56ae-faab-4af5-9f41-1d60a22e8df1" providerId="ADAL" clId="{67900DDD-D257-452F-8DFD-9CB1B16F3ED2}" dt="2023-08-25T03:01:07.452" v="975" actId="478"/>
          <ac:spMkLst>
            <pc:docMk/>
            <pc:sldMk cId="2141700674" sldId="333"/>
            <ac:spMk id="23" creationId="{7DF960F5-F638-6F4C-89D6-D0DAB62C9E61}"/>
          </ac:spMkLst>
        </pc:spChg>
        <pc:spChg chg="add del mod">
          <ac:chgData name="Muhammad Ratsanjani" userId="b03b56ae-faab-4af5-9f41-1d60a22e8df1" providerId="ADAL" clId="{67900DDD-D257-452F-8DFD-9CB1B16F3ED2}" dt="2023-08-25T03:01:10.801" v="977" actId="478"/>
          <ac:spMkLst>
            <pc:docMk/>
            <pc:sldMk cId="2141700674" sldId="333"/>
            <ac:spMk id="25" creationId="{49B18123-75CF-7075-51B4-B6DDCA6A10CA}"/>
          </ac:spMkLst>
        </pc:spChg>
        <pc:picChg chg="add del">
          <ac:chgData name="Muhammad Ratsanjani" userId="b03b56ae-faab-4af5-9f41-1d60a22e8df1" providerId="ADAL" clId="{67900DDD-D257-452F-8DFD-9CB1B16F3ED2}" dt="2023-08-25T03:01:10.801" v="977" actId="478"/>
          <ac:picMkLst>
            <pc:docMk/>
            <pc:sldMk cId="2141700674" sldId="333"/>
            <ac:picMk id="17" creationId="{9FE8A44E-4872-96D1-84CB-87AA25C1A65D}"/>
          </ac:picMkLst>
        </pc:picChg>
      </pc:sldChg>
      <pc:sldChg chg="modSp mod ord">
        <pc:chgData name="Muhammad Ratsanjani" userId="b03b56ae-faab-4af5-9f41-1d60a22e8df1" providerId="ADAL" clId="{67900DDD-D257-452F-8DFD-9CB1B16F3ED2}" dt="2023-08-24T07:53:05.068" v="294" actId="20577"/>
        <pc:sldMkLst>
          <pc:docMk/>
          <pc:sldMk cId="2607450225" sldId="334"/>
        </pc:sldMkLst>
        <pc:spChg chg="mod">
          <ac:chgData name="Muhammad Ratsanjani" userId="b03b56ae-faab-4af5-9f41-1d60a22e8df1" providerId="ADAL" clId="{67900DDD-D257-452F-8DFD-9CB1B16F3ED2}" dt="2023-08-24T07:51:42.510" v="230" actId="20577"/>
          <ac:spMkLst>
            <pc:docMk/>
            <pc:sldMk cId="2607450225" sldId="334"/>
            <ac:spMk id="3" creationId="{58A45141-45F1-0A77-FE4E-CBCA53A2BEB0}"/>
          </ac:spMkLst>
        </pc:spChg>
        <pc:spChg chg="mod">
          <ac:chgData name="Muhammad Ratsanjani" userId="b03b56ae-faab-4af5-9f41-1d60a22e8df1" providerId="ADAL" clId="{67900DDD-D257-452F-8DFD-9CB1B16F3ED2}" dt="2023-08-24T07:51:55.117" v="247" actId="20577"/>
          <ac:spMkLst>
            <pc:docMk/>
            <pc:sldMk cId="2607450225" sldId="334"/>
            <ac:spMk id="6" creationId="{8A56D8AC-E390-DBD3-E5E6-5C36EE1E422A}"/>
          </ac:spMkLst>
        </pc:spChg>
        <pc:spChg chg="mod">
          <ac:chgData name="Muhammad Ratsanjani" userId="b03b56ae-faab-4af5-9f41-1d60a22e8df1" providerId="ADAL" clId="{67900DDD-D257-452F-8DFD-9CB1B16F3ED2}" dt="2023-08-24T07:52:32.332" v="278" actId="20577"/>
          <ac:spMkLst>
            <pc:docMk/>
            <pc:sldMk cId="2607450225" sldId="334"/>
            <ac:spMk id="7" creationId="{E09179A7-F937-7895-8FC1-19E3BCFE6A3B}"/>
          </ac:spMkLst>
        </pc:spChg>
        <pc:spChg chg="mod">
          <ac:chgData name="Muhammad Ratsanjani" userId="b03b56ae-faab-4af5-9f41-1d60a22e8df1" providerId="ADAL" clId="{67900DDD-D257-452F-8DFD-9CB1B16F3ED2}" dt="2023-08-24T07:52:02.354" v="256" actId="20577"/>
          <ac:spMkLst>
            <pc:docMk/>
            <pc:sldMk cId="2607450225" sldId="334"/>
            <ac:spMk id="8" creationId="{55462C4A-E218-EEFA-1C3B-FC78BE890049}"/>
          </ac:spMkLst>
        </pc:spChg>
        <pc:spChg chg="mod">
          <ac:chgData name="Muhammad Ratsanjani" userId="b03b56ae-faab-4af5-9f41-1d60a22e8df1" providerId="ADAL" clId="{67900DDD-D257-452F-8DFD-9CB1B16F3ED2}" dt="2023-08-24T07:52:45.034" v="282" actId="20577"/>
          <ac:spMkLst>
            <pc:docMk/>
            <pc:sldMk cId="2607450225" sldId="334"/>
            <ac:spMk id="9" creationId="{54E48D88-9438-AF74-9E7B-54985E0231C6}"/>
          </ac:spMkLst>
        </pc:spChg>
        <pc:spChg chg="mod">
          <ac:chgData name="Muhammad Ratsanjani" userId="b03b56ae-faab-4af5-9f41-1d60a22e8df1" providerId="ADAL" clId="{67900DDD-D257-452F-8DFD-9CB1B16F3ED2}" dt="2023-08-24T07:52:07.776" v="259" actId="20577"/>
          <ac:spMkLst>
            <pc:docMk/>
            <pc:sldMk cId="2607450225" sldId="334"/>
            <ac:spMk id="10" creationId="{04554076-E5E4-8026-26DB-B67E2F12CFD7}"/>
          </ac:spMkLst>
        </pc:spChg>
        <pc:spChg chg="mod">
          <ac:chgData name="Muhammad Ratsanjani" userId="b03b56ae-faab-4af5-9f41-1d60a22e8df1" providerId="ADAL" clId="{67900DDD-D257-452F-8DFD-9CB1B16F3ED2}" dt="2023-08-24T07:52:52.016" v="286" actId="20577"/>
          <ac:spMkLst>
            <pc:docMk/>
            <pc:sldMk cId="2607450225" sldId="334"/>
            <ac:spMk id="11" creationId="{EAE8038A-B730-4711-D7B5-851B7FAAD8A7}"/>
          </ac:spMkLst>
        </pc:spChg>
        <pc:spChg chg="mod">
          <ac:chgData name="Muhammad Ratsanjani" userId="b03b56ae-faab-4af5-9f41-1d60a22e8df1" providerId="ADAL" clId="{67900DDD-D257-452F-8DFD-9CB1B16F3ED2}" dt="2023-08-24T07:52:12.455" v="265" actId="20577"/>
          <ac:spMkLst>
            <pc:docMk/>
            <pc:sldMk cId="2607450225" sldId="334"/>
            <ac:spMk id="12" creationId="{357CF821-3BB7-EAAC-D7BB-89DCEE250798}"/>
          </ac:spMkLst>
        </pc:spChg>
        <pc:spChg chg="mod">
          <ac:chgData name="Muhammad Ratsanjani" userId="b03b56ae-faab-4af5-9f41-1d60a22e8df1" providerId="ADAL" clId="{67900DDD-D257-452F-8DFD-9CB1B16F3ED2}" dt="2023-08-24T07:52:59.471" v="290" actId="20577"/>
          <ac:spMkLst>
            <pc:docMk/>
            <pc:sldMk cId="2607450225" sldId="334"/>
            <ac:spMk id="13" creationId="{808185AA-496A-A5EB-3328-97A615D131B5}"/>
          </ac:spMkLst>
        </pc:spChg>
        <pc:spChg chg="mod">
          <ac:chgData name="Muhammad Ratsanjani" userId="b03b56ae-faab-4af5-9f41-1d60a22e8df1" providerId="ADAL" clId="{67900DDD-D257-452F-8DFD-9CB1B16F3ED2}" dt="2023-08-24T07:52:15.888" v="268" actId="20577"/>
          <ac:spMkLst>
            <pc:docMk/>
            <pc:sldMk cId="2607450225" sldId="334"/>
            <ac:spMk id="14" creationId="{37831CC4-0B09-14AA-184F-D3ECC41DECED}"/>
          </ac:spMkLst>
        </pc:spChg>
        <pc:spChg chg="mod">
          <ac:chgData name="Muhammad Ratsanjani" userId="b03b56ae-faab-4af5-9f41-1d60a22e8df1" providerId="ADAL" clId="{67900DDD-D257-452F-8DFD-9CB1B16F3ED2}" dt="2023-08-24T07:53:05.068" v="294" actId="20577"/>
          <ac:spMkLst>
            <pc:docMk/>
            <pc:sldMk cId="2607450225" sldId="334"/>
            <ac:spMk id="15" creationId="{7511B12E-ED27-B573-2E5E-DBA687F9987D}"/>
          </ac:spMkLst>
        </pc:spChg>
      </pc:sldChg>
      <pc:sldChg chg="del">
        <pc:chgData name="Muhammad Ratsanjani" userId="b03b56ae-faab-4af5-9f41-1d60a22e8df1" providerId="ADAL" clId="{67900DDD-D257-452F-8DFD-9CB1B16F3ED2}" dt="2023-08-28T09:14:35.985" v="1106" actId="47"/>
        <pc:sldMkLst>
          <pc:docMk/>
          <pc:sldMk cId="758882227" sldId="335"/>
        </pc:sldMkLst>
      </pc:sldChg>
      <pc:sldChg chg="del">
        <pc:chgData name="Muhammad Ratsanjani" userId="b03b56ae-faab-4af5-9f41-1d60a22e8df1" providerId="ADAL" clId="{67900DDD-D257-452F-8DFD-9CB1B16F3ED2}" dt="2023-08-28T09:14:35.985" v="1106" actId="47"/>
        <pc:sldMkLst>
          <pc:docMk/>
          <pc:sldMk cId="2499958832" sldId="336"/>
        </pc:sldMkLst>
      </pc:sldChg>
      <pc:sldChg chg="del">
        <pc:chgData name="Muhammad Ratsanjani" userId="b03b56ae-faab-4af5-9f41-1d60a22e8df1" providerId="ADAL" clId="{67900DDD-D257-452F-8DFD-9CB1B16F3ED2}" dt="2023-08-28T09:14:35.985" v="1106" actId="47"/>
        <pc:sldMkLst>
          <pc:docMk/>
          <pc:sldMk cId="394375464" sldId="337"/>
        </pc:sldMkLst>
      </pc:sldChg>
      <pc:sldChg chg="del">
        <pc:chgData name="Muhammad Ratsanjani" userId="b03b56ae-faab-4af5-9f41-1d60a22e8df1" providerId="ADAL" clId="{67900DDD-D257-452F-8DFD-9CB1B16F3ED2}" dt="2023-08-28T09:16:07.096" v="1107" actId="47"/>
        <pc:sldMkLst>
          <pc:docMk/>
          <pc:sldMk cId="409420417" sldId="338"/>
        </pc:sldMkLst>
      </pc:sldChg>
      <pc:sldChg chg="del">
        <pc:chgData name="Muhammad Ratsanjani" userId="b03b56ae-faab-4af5-9f41-1d60a22e8df1" providerId="ADAL" clId="{67900DDD-D257-452F-8DFD-9CB1B16F3ED2}" dt="2023-08-28T09:14:35.985" v="1106" actId="47"/>
        <pc:sldMkLst>
          <pc:docMk/>
          <pc:sldMk cId="3334127647" sldId="339"/>
        </pc:sldMkLst>
      </pc:sldChg>
      <pc:sldChg chg="addSp delSp modSp new mod">
        <pc:chgData name="Muhammad Ratsanjani" userId="b03b56ae-faab-4af5-9f41-1d60a22e8df1" providerId="ADAL" clId="{67900DDD-D257-452F-8DFD-9CB1B16F3ED2}" dt="2023-08-25T01:59:11.712" v="336" actId="113"/>
        <pc:sldMkLst>
          <pc:docMk/>
          <pc:sldMk cId="518890015" sldId="340"/>
        </pc:sldMkLst>
        <pc:spChg chg="mod">
          <ac:chgData name="Muhammad Ratsanjani" userId="b03b56ae-faab-4af5-9f41-1d60a22e8df1" providerId="ADAL" clId="{67900DDD-D257-452F-8DFD-9CB1B16F3ED2}" dt="2023-08-24T07:49:02.484" v="196" actId="20577"/>
          <ac:spMkLst>
            <pc:docMk/>
            <pc:sldMk cId="518890015" sldId="340"/>
            <ac:spMk id="2" creationId="{0FA4194C-DAD9-5013-415F-5D2DD756DBCA}"/>
          </ac:spMkLst>
        </pc:spChg>
        <pc:spChg chg="del">
          <ac:chgData name="Muhammad Ratsanjani" userId="b03b56ae-faab-4af5-9f41-1d60a22e8df1" providerId="ADAL" clId="{67900DDD-D257-452F-8DFD-9CB1B16F3ED2}" dt="2023-08-24T07:44:03.019" v="137"/>
          <ac:spMkLst>
            <pc:docMk/>
            <pc:sldMk cId="518890015" sldId="340"/>
            <ac:spMk id="3" creationId="{B0E0F35B-549F-DC81-44C7-C625CEEFE190}"/>
          </ac:spMkLst>
        </pc:spChg>
        <pc:graphicFrameChg chg="add mod modGraphic">
          <ac:chgData name="Muhammad Ratsanjani" userId="b03b56ae-faab-4af5-9f41-1d60a22e8df1" providerId="ADAL" clId="{67900DDD-D257-452F-8DFD-9CB1B16F3ED2}" dt="2023-08-25T01:59:11.712" v="336" actId="113"/>
          <ac:graphicFrameMkLst>
            <pc:docMk/>
            <pc:sldMk cId="518890015" sldId="340"/>
            <ac:graphicFrameMk id="6" creationId="{DBC7C56C-BE42-B98D-1A82-BA0562CFA36C}"/>
          </ac:graphicFrameMkLst>
        </pc:graphicFrameChg>
      </pc:sldChg>
      <pc:sldChg chg="addSp delSp modSp new mod">
        <pc:chgData name="Muhammad Ratsanjani" userId="b03b56ae-faab-4af5-9f41-1d60a22e8df1" providerId="ADAL" clId="{67900DDD-D257-452F-8DFD-9CB1B16F3ED2}" dt="2023-08-25T01:59:50.901" v="338" actId="113"/>
        <pc:sldMkLst>
          <pc:docMk/>
          <pc:sldMk cId="3494596715" sldId="341"/>
        </pc:sldMkLst>
        <pc:spChg chg="mod">
          <ac:chgData name="Muhammad Ratsanjani" userId="b03b56ae-faab-4af5-9f41-1d60a22e8df1" providerId="ADAL" clId="{67900DDD-D257-452F-8DFD-9CB1B16F3ED2}" dt="2023-08-24T07:49:15.451" v="204" actId="20577"/>
          <ac:spMkLst>
            <pc:docMk/>
            <pc:sldMk cId="3494596715" sldId="341"/>
            <ac:spMk id="2" creationId="{02ABD1B6-ED4B-AEC4-97B5-4239D0E605DD}"/>
          </ac:spMkLst>
        </pc:spChg>
        <pc:spChg chg="del mod">
          <ac:chgData name="Muhammad Ratsanjani" userId="b03b56ae-faab-4af5-9f41-1d60a22e8df1" providerId="ADAL" clId="{67900DDD-D257-452F-8DFD-9CB1B16F3ED2}" dt="2023-08-24T07:46:58.500" v="169"/>
          <ac:spMkLst>
            <pc:docMk/>
            <pc:sldMk cId="3494596715" sldId="341"/>
            <ac:spMk id="3" creationId="{FD12EC9F-B20A-DE32-4683-F753B41E9056}"/>
          </ac:spMkLst>
        </pc:spChg>
        <pc:graphicFrameChg chg="add mod modGraphic">
          <ac:chgData name="Muhammad Ratsanjani" userId="b03b56ae-faab-4af5-9f41-1d60a22e8df1" providerId="ADAL" clId="{67900DDD-D257-452F-8DFD-9CB1B16F3ED2}" dt="2023-08-25T01:59:50.901" v="338" actId="113"/>
          <ac:graphicFrameMkLst>
            <pc:docMk/>
            <pc:sldMk cId="3494596715" sldId="341"/>
            <ac:graphicFrameMk id="6" creationId="{97EB1265-946D-200C-3001-BF223F1FB9C4}"/>
          </ac:graphicFrameMkLst>
        </pc:graphicFrameChg>
      </pc:sldChg>
      <pc:sldChg chg="new del">
        <pc:chgData name="Muhammad Ratsanjani" userId="b03b56ae-faab-4af5-9f41-1d60a22e8df1" providerId="ADAL" clId="{67900DDD-D257-452F-8DFD-9CB1B16F3ED2}" dt="2023-08-24T07:49:57.194" v="207" actId="47"/>
        <pc:sldMkLst>
          <pc:docMk/>
          <pc:sldMk cId="2087211441" sldId="342"/>
        </pc:sldMkLst>
      </pc:sldChg>
      <pc:sldChg chg="add del">
        <pc:chgData name="Muhammad Ratsanjani" userId="b03b56ae-faab-4af5-9f41-1d60a22e8df1" providerId="ADAL" clId="{67900DDD-D257-452F-8DFD-9CB1B16F3ED2}" dt="2023-08-28T09:14:35.985" v="1106" actId="47"/>
        <pc:sldMkLst>
          <pc:docMk/>
          <pc:sldMk cId="2900879765" sldId="342"/>
        </pc:sldMkLst>
      </pc:sldChg>
      <pc:sldChg chg="new del">
        <pc:chgData name="Muhammad Ratsanjani" userId="b03b56ae-faab-4af5-9f41-1d60a22e8df1" providerId="ADAL" clId="{67900DDD-D257-452F-8DFD-9CB1B16F3ED2}" dt="2023-08-24T07:50:32.279" v="209" actId="680"/>
        <pc:sldMkLst>
          <pc:docMk/>
          <pc:sldMk cId="4189170707" sldId="342"/>
        </pc:sldMkLst>
      </pc:sldChg>
      <pc:sldChg chg="modSp new mod">
        <pc:chgData name="Muhammad Ratsanjani" userId="b03b56ae-faab-4af5-9f41-1d60a22e8df1" providerId="ADAL" clId="{67900DDD-D257-452F-8DFD-9CB1B16F3ED2}" dt="2023-08-25T02:14:54.885" v="636" actId="313"/>
        <pc:sldMkLst>
          <pc:docMk/>
          <pc:sldMk cId="189692740" sldId="343"/>
        </pc:sldMkLst>
        <pc:spChg chg="mod">
          <ac:chgData name="Muhammad Ratsanjani" userId="b03b56ae-faab-4af5-9f41-1d60a22e8df1" providerId="ADAL" clId="{67900DDD-D257-452F-8DFD-9CB1B16F3ED2}" dt="2023-08-25T02:07:33.686" v="506" actId="20577"/>
          <ac:spMkLst>
            <pc:docMk/>
            <pc:sldMk cId="189692740" sldId="343"/>
            <ac:spMk id="2" creationId="{D006F50E-C6A9-F392-4A6D-89CFFEC13266}"/>
          </ac:spMkLst>
        </pc:spChg>
        <pc:spChg chg="mod">
          <ac:chgData name="Muhammad Ratsanjani" userId="b03b56ae-faab-4af5-9f41-1d60a22e8df1" providerId="ADAL" clId="{67900DDD-D257-452F-8DFD-9CB1B16F3ED2}" dt="2023-08-25T02:14:54.885" v="636" actId="313"/>
          <ac:spMkLst>
            <pc:docMk/>
            <pc:sldMk cId="189692740" sldId="343"/>
            <ac:spMk id="3" creationId="{22345B4B-B8EA-69DB-171C-C4C6C2284042}"/>
          </ac:spMkLst>
        </pc:spChg>
      </pc:sldChg>
      <pc:sldChg chg="addSp delSp modSp add mod ord">
        <pc:chgData name="Muhammad Ratsanjani" userId="b03b56ae-faab-4af5-9f41-1d60a22e8df1" providerId="ADAL" clId="{67900DDD-D257-452F-8DFD-9CB1B16F3ED2}" dt="2023-08-25T02:39:45.138" v="863" actId="14100"/>
        <pc:sldMkLst>
          <pc:docMk/>
          <pc:sldMk cId="3920524020" sldId="344"/>
        </pc:sldMkLst>
        <pc:spChg chg="mod">
          <ac:chgData name="Muhammad Ratsanjani" userId="b03b56ae-faab-4af5-9f41-1d60a22e8df1" providerId="ADAL" clId="{67900DDD-D257-452F-8DFD-9CB1B16F3ED2}" dt="2023-08-25T02:39:45.138" v="863" actId="14100"/>
          <ac:spMkLst>
            <pc:docMk/>
            <pc:sldMk cId="3920524020" sldId="344"/>
            <ac:spMk id="2" creationId="{CD3927EA-A6AD-97BC-1ADB-6D8D1A4FCEBA}"/>
          </ac:spMkLst>
        </pc:spChg>
        <pc:spChg chg="add del mod">
          <ac:chgData name="Muhammad Ratsanjani" userId="b03b56ae-faab-4af5-9f41-1d60a22e8df1" providerId="ADAL" clId="{67900DDD-D257-452F-8DFD-9CB1B16F3ED2}" dt="2023-08-25T02:06:36.336" v="480" actId="478"/>
          <ac:spMkLst>
            <pc:docMk/>
            <pc:sldMk cId="3920524020" sldId="344"/>
            <ac:spMk id="6" creationId="{C55EC8DD-BB22-3EF8-D2D8-A8283997593E}"/>
          </ac:spMkLst>
        </pc:spChg>
        <pc:spChg chg="del">
          <ac:chgData name="Muhammad Ratsanjani" userId="b03b56ae-faab-4af5-9f41-1d60a22e8df1" providerId="ADAL" clId="{67900DDD-D257-452F-8DFD-9CB1B16F3ED2}" dt="2023-08-25T02:06:32.370" v="479" actId="478"/>
          <ac:spMkLst>
            <pc:docMk/>
            <pc:sldMk cId="3920524020" sldId="344"/>
            <ac:spMk id="10" creationId="{67D9C04C-425B-8D00-23BB-5E9C397029D3}"/>
          </ac:spMkLst>
        </pc:spChg>
      </pc:sldChg>
      <pc:sldChg chg="modSp new mod">
        <pc:chgData name="Muhammad Ratsanjani" userId="b03b56ae-faab-4af5-9f41-1d60a22e8df1" providerId="ADAL" clId="{67900DDD-D257-452F-8DFD-9CB1B16F3ED2}" dt="2023-08-25T02:49:21.804" v="912"/>
        <pc:sldMkLst>
          <pc:docMk/>
          <pc:sldMk cId="1082109051" sldId="345"/>
        </pc:sldMkLst>
        <pc:spChg chg="mod">
          <ac:chgData name="Muhammad Ratsanjani" userId="b03b56ae-faab-4af5-9f41-1d60a22e8df1" providerId="ADAL" clId="{67900DDD-D257-452F-8DFD-9CB1B16F3ED2}" dt="2023-08-25T02:44:59.633" v="886" actId="404"/>
          <ac:spMkLst>
            <pc:docMk/>
            <pc:sldMk cId="1082109051" sldId="345"/>
            <ac:spMk id="2" creationId="{0132706D-EDC3-7577-2A61-55E487C26B65}"/>
          </ac:spMkLst>
        </pc:spChg>
        <pc:spChg chg="mod">
          <ac:chgData name="Muhammad Ratsanjani" userId="b03b56ae-faab-4af5-9f41-1d60a22e8df1" providerId="ADAL" clId="{67900DDD-D257-452F-8DFD-9CB1B16F3ED2}" dt="2023-08-25T02:49:21.804" v="912"/>
          <ac:spMkLst>
            <pc:docMk/>
            <pc:sldMk cId="1082109051" sldId="345"/>
            <ac:spMk id="3" creationId="{8FC7FBC3-8E41-E522-6235-73F28B20A7AD}"/>
          </ac:spMkLst>
        </pc:spChg>
      </pc:sldChg>
      <pc:sldChg chg="addSp delSp modSp add mod ord">
        <pc:chgData name="Muhammad Ratsanjani" userId="b03b56ae-faab-4af5-9f41-1d60a22e8df1" providerId="ADAL" clId="{67900DDD-D257-452F-8DFD-9CB1B16F3ED2}" dt="2023-08-25T02:34:35.809" v="712" actId="14100"/>
        <pc:sldMkLst>
          <pc:docMk/>
          <pc:sldMk cId="1486983800" sldId="346"/>
        </pc:sldMkLst>
        <pc:spChg chg="mod">
          <ac:chgData name="Muhammad Ratsanjani" userId="b03b56ae-faab-4af5-9f41-1d60a22e8df1" providerId="ADAL" clId="{67900DDD-D257-452F-8DFD-9CB1B16F3ED2}" dt="2023-08-25T02:33:50.034" v="705" actId="6549"/>
          <ac:spMkLst>
            <pc:docMk/>
            <pc:sldMk cId="1486983800" sldId="346"/>
            <ac:spMk id="2" creationId="{CD3927EA-A6AD-97BC-1ADB-6D8D1A4FCEBA}"/>
          </ac:spMkLst>
        </pc:spChg>
        <pc:spChg chg="add del mod">
          <ac:chgData name="Muhammad Ratsanjani" userId="b03b56ae-faab-4af5-9f41-1d60a22e8df1" providerId="ADAL" clId="{67900DDD-D257-452F-8DFD-9CB1B16F3ED2}" dt="2023-08-25T02:33:57.001" v="707" actId="478"/>
          <ac:spMkLst>
            <pc:docMk/>
            <pc:sldMk cId="1486983800" sldId="346"/>
            <ac:spMk id="6" creationId="{2F08E3AF-DCEB-09C2-1065-5B5A245B0900}"/>
          </ac:spMkLst>
        </pc:spChg>
        <pc:spChg chg="del">
          <ac:chgData name="Muhammad Ratsanjani" userId="b03b56ae-faab-4af5-9f41-1d60a22e8df1" providerId="ADAL" clId="{67900DDD-D257-452F-8DFD-9CB1B16F3ED2}" dt="2023-08-25T02:33:54.850" v="706" actId="478"/>
          <ac:spMkLst>
            <pc:docMk/>
            <pc:sldMk cId="1486983800" sldId="346"/>
            <ac:spMk id="10" creationId="{67D9C04C-425B-8D00-23BB-5E9C397029D3}"/>
          </ac:spMkLst>
        </pc:spChg>
        <pc:spChg chg="add del mod">
          <ac:chgData name="Muhammad Ratsanjani" userId="b03b56ae-faab-4af5-9f41-1d60a22e8df1" providerId="ADAL" clId="{67900DDD-D257-452F-8DFD-9CB1B16F3ED2}" dt="2023-08-25T02:34:25.919" v="710" actId="478"/>
          <ac:spMkLst>
            <pc:docMk/>
            <pc:sldMk cId="1486983800" sldId="346"/>
            <ac:spMk id="11" creationId="{1147981B-7167-6E6D-D88C-72F053E7BF92}"/>
          </ac:spMkLst>
        </pc:spChg>
        <pc:picChg chg="add mod">
          <ac:chgData name="Muhammad Ratsanjani" userId="b03b56ae-faab-4af5-9f41-1d60a22e8df1" providerId="ADAL" clId="{67900DDD-D257-452F-8DFD-9CB1B16F3ED2}" dt="2023-08-25T02:34:35.809" v="712" actId="14100"/>
          <ac:picMkLst>
            <pc:docMk/>
            <pc:sldMk cId="1486983800" sldId="346"/>
            <ac:picMk id="8" creationId="{0A68E8CA-C73C-A57B-E1A5-5D3245C95386}"/>
          </ac:picMkLst>
        </pc:picChg>
        <pc:picChg chg="del">
          <ac:chgData name="Muhammad Ratsanjani" userId="b03b56ae-faab-4af5-9f41-1d60a22e8df1" providerId="ADAL" clId="{67900DDD-D257-452F-8DFD-9CB1B16F3ED2}" dt="2023-08-25T02:34:11.984" v="709" actId="478"/>
          <ac:picMkLst>
            <pc:docMk/>
            <pc:sldMk cId="1486983800" sldId="346"/>
            <ac:picMk id="13" creationId="{B085A606-2989-65E2-7F4F-7E3355B7763A}"/>
          </ac:picMkLst>
        </pc:picChg>
      </pc:sldChg>
      <pc:sldChg chg="addSp delSp modSp new del mod">
        <pc:chgData name="Muhammad Ratsanjani" userId="b03b56ae-faab-4af5-9f41-1d60a22e8df1" providerId="ADAL" clId="{67900DDD-D257-452F-8DFD-9CB1B16F3ED2}" dt="2023-08-25T02:32:51.441" v="696" actId="47"/>
        <pc:sldMkLst>
          <pc:docMk/>
          <pc:sldMk cId="3665521031" sldId="346"/>
        </pc:sldMkLst>
        <pc:spChg chg="mod">
          <ac:chgData name="Muhammad Ratsanjani" userId="b03b56ae-faab-4af5-9f41-1d60a22e8df1" providerId="ADAL" clId="{67900DDD-D257-452F-8DFD-9CB1B16F3ED2}" dt="2023-08-25T02:32:29.651" v="695" actId="404"/>
          <ac:spMkLst>
            <pc:docMk/>
            <pc:sldMk cId="3665521031" sldId="346"/>
            <ac:spMk id="2" creationId="{C95D8679-2A5D-C981-B4A9-251BC086EB22}"/>
          </ac:spMkLst>
        </pc:spChg>
        <pc:spChg chg="mod">
          <ac:chgData name="Muhammad Ratsanjani" userId="b03b56ae-faab-4af5-9f41-1d60a22e8df1" providerId="ADAL" clId="{67900DDD-D257-452F-8DFD-9CB1B16F3ED2}" dt="2023-08-25T02:32:27.777" v="691"/>
          <ac:spMkLst>
            <pc:docMk/>
            <pc:sldMk cId="3665521031" sldId="346"/>
            <ac:spMk id="3" creationId="{E770E555-F592-3CAB-293E-C2AD4978BC17}"/>
          </ac:spMkLst>
        </pc:spChg>
        <pc:spChg chg="add del">
          <ac:chgData name="Muhammad Ratsanjani" userId="b03b56ae-faab-4af5-9f41-1d60a22e8df1" providerId="ADAL" clId="{67900DDD-D257-452F-8DFD-9CB1B16F3ED2}" dt="2023-08-25T02:32:29.242" v="694" actId="22"/>
          <ac:spMkLst>
            <pc:docMk/>
            <pc:sldMk cId="3665521031" sldId="346"/>
            <ac:spMk id="6" creationId="{05A2E337-F5DD-425D-019E-A3ED7AA2ED17}"/>
          </ac:spMkLst>
        </pc:spChg>
        <pc:picChg chg="add del mod ord">
          <ac:chgData name="Muhammad Ratsanjani" userId="b03b56ae-faab-4af5-9f41-1d60a22e8df1" providerId="ADAL" clId="{67900DDD-D257-452F-8DFD-9CB1B16F3ED2}" dt="2023-08-25T02:32:29.242" v="694" actId="22"/>
          <ac:picMkLst>
            <pc:docMk/>
            <pc:sldMk cId="3665521031" sldId="346"/>
            <ac:picMk id="8" creationId="{7D4981D3-2A4A-C58B-890E-6B9BE4E02072}"/>
          </ac:picMkLst>
        </pc:picChg>
      </pc:sldChg>
      <pc:sldChg chg="new del">
        <pc:chgData name="Muhammad Ratsanjani" userId="b03b56ae-faab-4af5-9f41-1d60a22e8df1" providerId="ADAL" clId="{67900DDD-D257-452F-8DFD-9CB1B16F3ED2}" dt="2023-08-25T02:36:19.369" v="720" actId="680"/>
        <pc:sldMkLst>
          <pc:docMk/>
          <pc:sldMk cId="1105917401" sldId="347"/>
        </pc:sldMkLst>
      </pc:sldChg>
      <pc:sldChg chg="addSp delSp modSp add mod ord">
        <pc:chgData name="Muhammad Ratsanjani" userId="b03b56ae-faab-4af5-9f41-1d60a22e8df1" providerId="ADAL" clId="{67900DDD-D257-452F-8DFD-9CB1B16F3ED2}" dt="2023-08-25T02:44:19.903" v="884" actId="404"/>
        <pc:sldMkLst>
          <pc:docMk/>
          <pc:sldMk cId="1258708941" sldId="347"/>
        </pc:sldMkLst>
        <pc:spChg chg="mod">
          <ac:chgData name="Muhammad Ratsanjani" userId="b03b56ae-faab-4af5-9f41-1d60a22e8df1" providerId="ADAL" clId="{67900DDD-D257-452F-8DFD-9CB1B16F3ED2}" dt="2023-08-25T02:44:19.903" v="884" actId="404"/>
          <ac:spMkLst>
            <pc:docMk/>
            <pc:sldMk cId="1258708941" sldId="347"/>
            <ac:spMk id="3" creationId="{03924A06-2533-68FE-6815-A6208AD97D3D}"/>
          </ac:spMkLst>
        </pc:spChg>
        <pc:spChg chg="del">
          <ac:chgData name="Muhammad Ratsanjani" userId="b03b56ae-faab-4af5-9f41-1d60a22e8df1" providerId="ADAL" clId="{67900DDD-D257-452F-8DFD-9CB1B16F3ED2}" dt="2023-08-25T02:43:51.982" v="873" actId="478"/>
          <ac:spMkLst>
            <pc:docMk/>
            <pc:sldMk cId="1258708941" sldId="347"/>
            <ac:spMk id="4" creationId="{78D3FE44-803A-0FCA-D29B-EB40225C360F}"/>
          </ac:spMkLst>
        </pc:spChg>
        <pc:spChg chg="add del mod">
          <ac:chgData name="Muhammad Ratsanjani" userId="b03b56ae-faab-4af5-9f41-1d60a22e8df1" providerId="ADAL" clId="{67900DDD-D257-452F-8DFD-9CB1B16F3ED2}" dt="2023-08-25T02:44:03.019" v="875" actId="478"/>
          <ac:spMkLst>
            <pc:docMk/>
            <pc:sldMk cId="1258708941" sldId="347"/>
            <ac:spMk id="5" creationId="{72CD0A88-2770-EF66-84BF-6E29EC4C8A7E}"/>
          </ac:spMkLst>
        </pc:spChg>
        <pc:picChg chg="mod">
          <ac:chgData name="Muhammad Ratsanjani" userId="b03b56ae-faab-4af5-9f41-1d60a22e8df1" providerId="ADAL" clId="{67900DDD-D257-452F-8DFD-9CB1B16F3ED2}" dt="2023-08-25T02:43:53.336" v="874" actId="1076"/>
          <ac:picMkLst>
            <pc:docMk/>
            <pc:sldMk cId="1258708941" sldId="347"/>
            <ac:picMk id="11" creationId="{7F21F877-E428-8BB2-045F-D9FA57744C27}"/>
          </ac:picMkLst>
        </pc:picChg>
      </pc:sldChg>
      <pc:sldChg chg="new del">
        <pc:chgData name="Muhammad Ratsanjani" userId="b03b56ae-faab-4af5-9f41-1d60a22e8df1" providerId="ADAL" clId="{67900DDD-D257-452F-8DFD-9CB1B16F3ED2}" dt="2023-08-25T02:36:12.012" v="718" actId="680"/>
        <pc:sldMkLst>
          <pc:docMk/>
          <pc:sldMk cId="1941962610" sldId="347"/>
        </pc:sldMkLst>
      </pc:sldChg>
      <pc:sldChg chg="addSp delSp modSp add mod">
        <pc:chgData name="Muhammad Ratsanjani" userId="b03b56ae-faab-4af5-9f41-1d60a22e8df1" providerId="ADAL" clId="{67900DDD-D257-452F-8DFD-9CB1B16F3ED2}" dt="2023-08-28T09:16:11.051" v="1108" actId="478"/>
        <pc:sldMkLst>
          <pc:docMk/>
          <pc:sldMk cId="1142716946" sldId="348"/>
        </pc:sldMkLst>
        <pc:spChg chg="mod">
          <ac:chgData name="Muhammad Ratsanjani" userId="b03b56ae-faab-4af5-9f41-1d60a22e8df1" providerId="ADAL" clId="{67900DDD-D257-452F-8DFD-9CB1B16F3ED2}" dt="2023-08-28T09:14:06.177" v="1103" actId="20577"/>
          <ac:spMkLst>
            <pc:docMk/>
            <pc:sldMk cId="1142716946" sldId="348"/>
            <ac:spMk id="3" creationId="{03924A06-2533-68FE-6815-A6208AD97D3D}"/>
          </ac:spMkLst>
        </pc:spChg>
        <pc:spChg chg="del mod">
          <ac:chgData name="Muhammad Ratsanjani" userId="b03b56ae-faab-4af5-9f41-1d60a22e8df1" providerId="ADAL" clId="{67900DDD-D257-452F-8DFD-9CB1B16F3ED2}" dt="2023-08-28T09:14:11.897" v="1105" actId="478"/>
          <ac:spMkLst>
            <pc:docMk/>
            <pc:sldMk cId="1142716946" sldId="348"/>
            <ac:spMk id="4" creationId="{78D3FE44-803A-0FCA-D29B-EB40225C360F}"/>
          </ac:spMkLst>
        </pc:spChg>
        <pc:spChg chg="add del mod">
          <ac:chgData name="Muhammad Ratsanjani" userId="b03b56ae-faab-4af5-9f41-1d60a22e8df1" providerId="ADAL" clId="{67900DDD-D257-452F-8DFD-9CB1B16F3ED2}" dt="2023-08-28T09:16:11.051" v="1108" actId="478"/>
          <ac:spMkLst>
            <pc:docMk/>
            <pc:sldMk cId="1142716946" sldId="348"/>
            <ac:spMk id="5" creationId="{6E081614-F311-70CC-B867-5FAAC1746A9A}"/>
          </ac:spMkLst>
        </pc:spChg>
      </pc:sldChg>
      <pc:sldChg chg="add del">
        <pc:chgData name="Muhammad Ratsanjani" userId="b03b56ae-faab-4af5-9f41-1d60a22e8df1" providerId="ADAL" clId="{67900DDD-D257-452F-8DFD-9CB1B16F3ED2}" dt="2023-08-25T02:43:33.563" v="869"/>
        <pc:sldMkLst>
          <pc:docMk/>
          <pc:sldMk cId="2182290256" sldId="348"/>
        </pc:sldMkLst>
      </pc:sldChg>
      <pc:sldChg chg="add del">
        <pc:chgData name="Muhammad Ratsanjani" userId="b03b56ae-faab-4af5-9f41-1d60a22e8df1" providerId="ADAL" clId="{67900DDD-D257-452F-8DFD-9CB1B16F3ED2}" dt="2023-08-25T02:44:08.303" v="877"/>
        <pc:sldMkLst>
          <pc:docMk/>
          <pc:sldMk cId="1517471795" sldId="349"/>
        </pc:sldMkLst>
      </pc:sldChg>
      <pc:sldChg chg="add del">
        <pc:chgData name="Muhammad Ratsanjani" userId="b03b56ae-faab-4af5-9f41-1d60a22e8df1" providerId="ADAL" clId="{67900DDD-D257-452F-8DFD-9CB1B16F3ED2}" dt="2023-08-28T09:14:35.985" v="1106" actId="47"/>
        <pc:sldMkLst>
          <pc:docMk/>
          <pc:sldMk cId="2153119606" sldId="349"/>
        </pc:sldMkLst>
      </pc:sldChg>
      <pc:sldChg chg="addSp delSp modSp new mod">
        <pc:chgData name="Muhammad Ratsanjani" userId="b03b56ae-faab-4af5-9f41-1d60a22e8df1" providerId="ADAL" clId="{67900DDD-D257-452F-8DFD-9CB1B16F3ED2}" dt="2023-08-25T02:57:36.236" v="968" actId="14100"/>
        <pc:sldMkLst>
          <pc:docMk/>
          <pc:sldMk cId="4244951368" sldId="350"/>
        </pc:sldMkLst>
        <pc:spChg chg="mod">
          <ac:chgData name="Muhammad Ratsanjani" userId="b03b56ae-faab-4af5-9f41-1d60a22e8df1" providerId="ADAL" clId="{67900DDD-D257-452F-8DFD-9CB1B16F3ED2}" dt="2023-08-25T02:51:19.441" v="916"/>
          <ac:spMkLst>
            <pc:docMk/>
            <pc:sldMk cId="4244951368" sldId="350"/>
            <ac:spMk id="2" creationId="{1E603F4A-ED6F-9921-8776-1FD061AC90BD}"/>
          </ac:spMkLst>
        </pc:spChg>
        <pc:spChg chg="mod">
          <ac:chgData name="Muhammad Ratsanjani" userId="b03b56ae-faab-4af5-9f41-1d60a22e8df1" providerId="ADAL" clId="{67900DDD-D257-452F-8DFD-9CB1B16F3ED2}" dt="2023-08-25T02:51:51.509" v="929" actId="404"/>
          <ac:spMkLst>
            <pc:docMk/>
            <pc:sldMk cId="4244951368" sldId="350"/>
            <ac:spMk id="3" creationId="{8E861BB9-730C-3F25-401F-4A4DD47CB967}"/>
          </ac:spMkLst>
        </pc:spChg>
        <pc:spChg chg="del">
          <ac:chgData name="Muhammad Ratsanjani" userId="b03b56ae-faab-4af5-9f41-1d60a22e8df1" providerId="ADAL" clId="{67900DDD-D257-452F-8DFD-9CB1B16F3ED2}" dt="2023-08-25T02:53:54.226" v="930" actId="931"/>
          <ac:spMkLst>
            <pc:docMk/>
            <pc:sldMk cId="4244951368" sldId="350"/>
            <ac:spMk id="6" creationId="{75EEA843-9A9B-33C5-718E-607DC9B610B1}"/>
          </ac:spMkLst>
        </pc:spChg>
        <pc:picChg chg="add mod">
          <ac:chgData name="Muhammad Ratsanjani" userId="b03b56ae-faab-4af5-9f41-1d60a22e8df1" providerId="ADAL" clId="{67900DDD-D257-452F-8DFD-9CB1B16F3ED2}" dt="2023-08-25T02:57:36.236" v="968" actId="14100"/>
          <ac:picMkLst>
            <pc:docMk/>
            <pc:sldMk cId="4244951368" sldId="350"/>
            <ac:picMk id="8" creationId="{90B1FD45-8CDF-4A22-640F-F93287963D04}"/>
          </ac:picMkLst>
        </pc:picChg>
      </pc:sldChg>
      <pc:sldChg chg="addSp delSp modSp new mod">
        <pc:chgData name="Muhammad Ratsanjani" userId="b03b56ae-faab-4af5-9f41-1d60a22e8df1" providerId="ADAL" clId="{67900DDD-D257-452F-8DFD-9CB1B16F3ED2}" dt="2023-08-25T02:57:24.759" v="966" actId="14100"/>
        <pc:sldMkLst>
          <pc:docMk/>
          <pc:sldMk cId="3767731721" sldId="351"/>
        </pc:sldMkLst>
        <pc:spChg chg="mod">
          <ac:chgData name="Muhammad Ratsanjani" userId="b03b56ae-faab-4af5-9f41-1d60a22e8df1" providerId="ADAL" clId="{67900DDD-D257-452F-8DFD-9CB1B16F3ED2}" dt="2023-08-25T02:55:27.199" v="947" actId="403"/>
          <ac:spMkLst>
            <pc:docMk/>
            <pc:sldMk cId="3767731721" sldId="351"/>
            <ac:spMk id="2" creationId="{32128E21-8390-0FA0-914B-842B64314655}"/>
          </ac:spMkLst>
        </pc:spChg>
        <pc:spChg chg="mod">
          <ac:chgData name="Muhammad Ratsanjani" userId="b03b56ae-faab-4af5-9f41-1d60a22e8df1" providerId="ADAL" clId="{67900DDD-D257-452F-8DFD-9CB1B16F3ED2}" dt="2023-08-25T02:56:22.100" v="963" actId="14100"/>
          <ac:spMkLst>
            <pc:docMk/>
            <pc:sldMk cId="3767731721" sldId="351"/>
            <ac:spMk id="3" creationId="{709CAD5A-8AC4-1E71-C5EB-7B65D80D8602}"/>
          </ac:spMkLst>
        </pc:spChg>
        <pc:spChg chg="del">
          <ac:chgData name="Muhammad Ratsanjani" userId="b03b56ae-faab-4af5-9f41-1d60a22e8df1" providerId="ADAL" clId="{67900DDD-D257-452F-8DFD-9CB1B16F3ED2}" dt="2023-08-25T02:57:11.486" v="964" actId="931"/>
          <ac:spMkLst>
            <pc:docMk/>
            <pc:sldMk cId="3767731721" sldId="351"/>
            <ac:spMk id="6" creationId="{F4FFDC3D-B15F-EF1A-6FE8-C4ECC7F11F2F}"/>
          </ac:spMkLst>
        </pc:spChg>
        <pc:picChg chg="add mod">
          <ac:chgData name="Muhammad Ratsanjani" userId="b03b56ae-faab-4af5-9f41-1d60a22e8df1" providerId="ADAL" clId="{67900DDD-D257-452F-8DFD-9CB1B16F3ED2}" dt="2023-08-25T02:57:24.759" v="966" actId="14100"/>
          <ac:picMkLst>
            <pc:docMk/>
            <pc:sldMk cId="3767731721" sldId="351"/>
            <ac:picMk id="8" creationId="{14BEC211-69F1-519A-BA77-E722ADA6C18D}"/>
          </ac:picMkLst>
        </pc:picChg>
      </pc:sldChg>
      <pc:sldChg chg="add del">
        <pc:chgData name="Muhammad Ratsanjani" userId="b03b56ae-faab-4af5-9f41-1d60a22e8df1" providerId="ADAL" clId="{67900DDD-D257-452F-8DFD-9CB1B16F3ED2}" dt="2023-08-28T09:14:35.985" v="1106" actId="47"/>
        <pc:sldMkLst>
          <pc:docMk/>
          <pc:sldMk cId="4151682866" sldId="352"/>
        </pc:sldMkLst>
      </pc:sldChg>
      <pc:sldChg chg="new del">
        <pc:chgData name="Muhammad Ratsanjani" userId="b03b56ae-faab-4af5-9f41-1d60a22e8df1" providerId="ADAL" clId="{67900DDD-D257-452F-8DFD-9CB1B16F3ED2}" dt="2023-08-25T03:01:32.074" v="980" actId="680"/>
        <pc:sldMkLst>
          <pc:docMk/>
          <pc:sldMk cId="167844793" sldId="353"/>
        </pc:sldMkLst>
      </pc:sldChg>
      <pc:sldChg chg="modSp new mod">
        <pc:chgData name="Muhammad Ratsanjani" userId="b03b56ae-faab-4af5-9f41-1d60a22e8df1" providerId="ADAL" clId="{67900DDD-D257-452F-8DFD-9CB1B16F3ED2}" dt="2023-08-25T03:03:31.519" v="997"/>
        <pc:sldMkLst>
          <pc:docMk/>
          <pc:sldMk cId="2205225956" sldId="353"/>
        </pc:sldMkLst>
        <pc:spChg chg="mod">
          <ac:chgData name="Muhammad Ratsanjani" userId="b03b56ae-faab-4af5-9f41-1d60a22e8df1" providerId="ADAL" clId="{67900DDD-D257-452F-8DFD-9CB1B16F3ED2}" dt="2023-08-25T03:02:45.614" v="984"/>
          <ac:spMkLst>
            <pc:docMk/>
            <pc:sldMk cId="2205225956" sldId="353"/>
            <ac:spMk id="2" creationId="{C9DD2FAC-9A23-4CA4-6C36-7490B3CDDB73}"/>
          </ac:spMkLst>
        </pc:spChg>
        <pc:spChg chg="mod">
          <ac:chgData name="Muhammad Ratsanjani" userId="b03b56ae-faab-4af5-9f41-1d60a22e8df1" providerId="ADAL" clId="{67900DDD-D257-452F-8DFD-9CB1B16F3ED2}" dt="2023-08-25T03:03:31.519" v="997"/>
          <ac:spMkLst>
            <pc:docMk/>
            <pc:sldMk cId="2205225956" sldId="353"/>
            <ac:spMk id="3" creationId="{DF9AEA59-798A-32C2-7ACF-781288785DE9}"/>
          </ac:spMkLst>
        </pc:spChg>
      </pc:sldChg>
      <pc:sldChg chg="new del">
        <pc:chgData name="Muhammad Ratsanjani" userId="b03b56ae-faab-4af5-9f41-1d60a22e8df1" providerId="ADAL" clId="{67900DDD-D257-452F-8DFD-9CB1B16F3ED2}" dt="2023-08-25T03:02:26.086" v="982" actId="680"/>
        <pc:sldMkLst>
          <pc:docMk/>
          <pc:sldMk cId="2374631048" sldId="353"/>
        </pc:sldMkLst>
      </pc:sldChg>
      <pc:sldChg chg="addSp modSp new mod">
        <pc:chgData name="Muhammad Ratsanjani" userId="b03b56ae-faab-4af5-9f41-1d60a22e8df1" providerId="ADAL" clId="{67900DDD-D257-452F-8DFD-9CB1B16F3ED2}" dt="2023-08-28T08:21:32.758" v="1023" actId="403"/>
        <pc:sldMkLst>
          <pc:docMk/>
          <pc:sldMk cId="2990865330" sldId="354"/>
        </pc:sldMkLst>
        <pc:spChg chg="mod">
          <ac:chgData name="Muhammad Ratsanjani" userId="b03b56ae-faab-4af5-9f41-1d60a22e8df1" providerId="ADAL" clId="{67900DDD-D257-452F-8DFD-9CB1B16F3ED2}" dt="2023-08-28T08:19:54.152" v="1007" actId="404"/>
          <ac:spMkLst>
            <pc:docMk/>
            <pc:sldMk cId="2990865330" sldId="354"/>
            <ac:spMk id="2" creationId="{77486FE1-6B77-C49B-0F37-03909C2F05FE}"/>
          </ac:spMkLst>
        </pc:spChg>
        <pc:spChg chg="mod">
          <ac:chgData name="Muhammad Ratsanjani" userId="b03b56ae-faab-4af5-9f41-1d60a22e8df1" providerId="ADAL" clId="{67900DDD-D257-452F-8DFD-9CB1B16F3ED2}" dt="2023-08-28T08:21:32.758" v="1023" actId="403"/>
          <ac:spMkLst>
            <pc:docMk/>
            <pc:sldMk cId="2990865330" sldId="354"/>
            <ac:spMk id="3" creationId="{A2893ADE-E682-E58A-391B-465A07082FBC}"/>
          </ac:spMkLst>
        </pc:spChg>
        <pc:picChg chg="add mod modCrop">
          <ac:chgData name="Muhammad Ratsanjani" userId="b03b56ae-faab-4af5-9f41-1d60a22e8df1" providerId="ADAL" clId="{67900DDD-D257-452F-8DFD-9CB1B16F3ED2}" dt="2023-08-28T08:21:22.864" v="1020" actId="732"/>
          <ac:picMkLst>
            <pc:docMk/>
            <pc:sldMk cId="2990865330" sldId="354"/>
            <ac:picMk id="7" creationId="{FFE6EADC-5427-FF5F-5B88-AAEB2ABD693F}"/>
          </ac:picMkLst>
        </pc:picChg>
      </pc:sldChg>
      <pc:sldChg chg="modSp new mod">
        <pc:chgData name="Muhammad Ratsanjani" userId="b03b56ae-faab-4af5-9f41-1d60a22e8df1" providerId="ADAL" clId="{67900DDD-D257-452F-8DFD-9CB1B16F3ED2}" dt="2023-08-28T08:22:53.448" v="1027" actId="20577"/>
        <pc:sldMkLst>
          <pc:docMk/>
          <pc:sldMk cId="531922844" sldId="355"/>
        </pc:sldMkLst>
        <pc:spChg chg="mod">
          <ac:chgData name="Muhammad Ratsanjani" userId="b03b56ae-faab-4af5-9f41-1d60a22e8df1" providerId="ADAL" clId="{67900DDD-D257-452F-8DFD-9CB1B16F3ED2}" dt="2023-08-28T08:22:32.861" v="1024"/>
          <ac:spMkLst>
            <pc:docMk/>
            <pc:sldMk cId="531922844" sldId="355"/>
            <ac:spMk id="2" creationId="{8DCB559D-9E0B-58DF-374A-3FEE4362494B}"/>
          </ac:spMkLst>
        </pc:spChg>
        <pc:spChg chg="mod">
          <ac:chgData name="Muhammad Ratsanjani" userId="b03b56ae-faab-4af5-9f41-1d60a22e8df1" providerId="ADAL" clId="{67900DDD-D257-452F-8DFD-9CB1B16F3ED2}" dt="2023-08-28T08:22:53.448" v="1027" actId="20577"/>
          <ac:spMkLst>
            <pc:docMk/>
            <pc:sldMk cId="531922844" sldId="355"/>
            <ac:spMk id="3" creationId="{E2B5AE56-D8F7-C907-68A8-3F14B0D5C79C}"/>
          </ac:spMkLst>
        </pc:spChg>
      </pc:sldChg>
      <pc:sldChg chg="modSp new mod">
        <pc:chgData name="Muhammad Ratsanjani" userId="b03b56ae-faab-4af5-9f41-1d60a22e8df1" providerId="ADAL" clId="{67900DDD-D257-452F-8DFD-9CB1B16F3ED2}" dt="2023-08-28T08:23:16.926" v="1032" actId="20577"/>
        <pc:sldMkLst>
          <pc:docMk/>
          <pc:sldMk cId="4105543100" sldId="356"/>
        </pc:sldMkLst>
        <pc:spChg chg="mod">
          <ac:chgData name="Muhammad Ratsanjani" userId="b03b56ae-faab-4af5-9f41-1d60a22e8df1" providerId="ADAL" clId="{67900DDD-D257-452F-8DFD-9CB1B16F3ED2}" dt="2023-08-28T08:23:12.186" v="1030"/>
          <ac:spMkLst>
            <pc:docMk/>
            <pc:sldMk cId="4105543100" sldId="356"/>
            <ac:spMk id="2" creationId="{51A8E8C7-CA79-1CD9-4A70-EDBE5783FC84}"/>
          </ac:spMkLst>
        </pc:spChg>
        <pc:spChg chg="mod">
          <ac:chgData name="Muhammad Ratsanjani" userId="b03b56ae-faab-4af5-9f41-1d60a22e8df1" providerId="ADAL" clId="{67900DDD-D257-452F-8DFD-9CB1B16F3ED2}" dt="2023-08-28T08:23:16.926" v="1032" actId="20577"/>
          <ac:spMkLst>
            <pc:docMk/>
            <pc:sldMk cId="4105543100" sldId="356"/>
            <ac:spMk id="3" creationId="{A902FFEE-CB2A-C674-B6BC-C2080F66D0DB}"/>
          </ac:spMkLst>
        </pc:spChg>
      </pc:sldChg>
      <pc:sldChg chg="addSp modSp new mod">
        <pc:chgData name="Muhammad Ratsanjani" userId="b03b56ae-faab-4af5-9f41-1d60a22e8df1" providerId="ADAL" clId="{67900DDD-D257-452F-8DFD-9CB1B16F3ED2}" dt="2023-08-28T09:05:14.356" v="1047" actId="1076"/>
        <pc:sldMkLst>
          <pc:docMk/>
          <pc:sldMk cId="2863863218" sldId="357"/>
        </pc:sldMkLst>
        <pc:spChg chg="mod">
          <ac:chgData name="Muhammad Ratsanjani" userId="b03b56ae-faab-4af5-9f41-1d60a22e8df1" providerId="ADAL" clId="{67900DDD-D257-452F-8DFD-9CB1B16F3ED2}" dt="2023-08-28T09:04:14.163" v="1035" actId="404"/>
          <ac:spMkLst>
            <pc:docMk/>
            <pc:sldMk cId="2863863218" sldId="357"/>
            <ac:spMk id="2" creationId="{A422936F-7A7A-27CC-30F3-A6CD22B1C243}"/>
          </ac:spMkLst>
        </pc:spChg>
        <pc:spChg chg="mod">
          <ac:chgData name="Muhammad Ratsanjani" userId="b03b56ae-faab-4af5-9f41-1d60a22e8df1" providerId="ADAL" clId="{67900DDD-D257-452F-8DFD-9CB1B16F3ED2}" dt="2023-08-28T09:05:09.154" v="1045" actId="403"/>
          <ac:spMkLst>
            <pc:docMk/>
            <pc:sldMk cId="2863863218" sldId="357"/>
            <ac:spMk id="3" creationId="{5294E9BD-7355-80DE-6128-5C58E30F1E48}"/>
          </ac:spMkLst>
        </pc:spChg>
        <pc:picChg chg="add mod">
          <ac:chgData name="Muhammad Ratsanjani" userId="b03b56ae-faab-4af5-9f41-1d60a22e8df1" providerId="ADAL" clId="{67900DDD-D257-452F-8DFD-9CB1B16F3ED2}" dt="2023-08-28T09:05:14.356" v="1047" actId="1076"/>
          <ac:picMkLst>
            <pc:docMk/>
            <pc:sldMk cId="2863863218" sldId="357"/>
            <ac:picMk id="7" creationId="{BD84A253-F02E-44EF-F057-A3F9B70DCC86}"/>
          </ac:picMkLst>
        </pc:picChg>
      </pc:sldChg>
      <pc:sldChg chg="modSp new mod">
        <pc:chgData name="Muhammad Ratsanjani" userId="b03b56ae-faab-4af5-9f41-1d60a22e8df1" providerId="ADAL" clId="{67900DDD-D257-452F-8DFD-9CB1B16F3ED2}" dt="2023-08-28T09:05:46.867" v="1052" actId="20577"/>
        <pc:sldMkLst>
          <pc:docMk/>
          <pc:sldMk cId="714658343" sldId="358"/>
        </pc:sldMkLst>
        <pc:spChg chg="mod">
          <ac:chgData name="Muhammad Ratsanjani" userId="b03b56ae-faab-4af5-9f41-1d60a22e8df1" providerId="ADAL" clId="{67900DDD-D257-452F-8DFD-9CB1B16F3ED2}" dt="2023-08-28T09:05:29.093" v="1049"/>
          <ac:spMkLst>
            <pc:docMk/>
            <pc:sldMk cId="714658343" sldId="358"/>
            <ac:spMk id="2" creationId="{520AA156-FD1F-DBEF-8904-7949E7A19552}"/>
          </ac:spMkLst>
        </pc:spChg>
        <pc:spChg chg="mod">
          <ac:chgData name="Muhammad Ratsanjani" userId="b03b56ae-faab-4af5-9f41-1d60a22e8df1" providerId="ADAL" clId="{67900DDD-D257-452F-8DFD-9CB1B16F3ED2}" dt="2023-08-28T09:05:46.867" v="1052" actId="20577"/>
          <ac:spMkLst>
            <pc:docMk/>
            <pc:sldMk cId="714658343" sldId="358"/>
            <ac:spMk id="3" creationId="{37C19F80-07DB-11A8-84FD-B4223ACD956D}"/>
          </ac:spMkLst>
        </pc:spChg>
      </pc:sldChg>
      <pc:sldChg chg="modSp new mod">
        <pc:chgData name="Muhammad Ratsanjani" userId="b03b56ae-faab-4af5-9f41-1d60a22e8df1" providerId="ADAL" clId="{67900DDD-D257-452F-8DFD-9CB1B16F3ED2}" dt="2023-08-28T09:06:14.258" v="1058" actId="6549"/>
        <pc:sldMkLst>
          <pc:docMk/>
          <pc:sldMk cId="826240702" sldId="359"/>
        </pc:sldMkLst>
        <pc:spChg chg="mod">
          <ac:chgData name="Muhammad Ratsanjani" userId="b03b56ae-faab-4af5-9f41-1d60a22e8df1" providerId="ADAL" clId="{67900DDD-D257-452F-8DFD-9CB1B16F3ED2}" dt="2023-08-28T09:05:54.621" v="1054"/>
          <ac:spMkLst>
            <pc:docMk/>
            <pc:sldMk cId="826240702" sldId="359"/>
            <ac:spMk id="2" creationId="{3FD654E5-216D-588C-4F20-7E5285A93651}"/>
          </ac:spMkLst>
        </pc:spChg>
        <pc:spChg chg="mod">
          <ac:chgData name="Muhammad Ratsanjani" userId="b03b56ae-faab-4af5-9f41-1d60a22e8df1" providerId="ADAL" clId="{67900DDD-D257-452F-8DFD-9CB1B16F3ED2}" dt="2023-08-28T09:06:14.258" v="1058" actId="6549"/>
          <ac:spMkLst>
            <pc:docMk/>
            <pc:sldMk cId="826240702" sldId="359"/>
            <ac:spMk id="3" creationId="{3F480486-7B7D-AA8C-2D9A-AB6604F6F9D5}"/>
          </ac:spMkLst>
        </pc:spChg>
      </pc:sldChg>
      <pc:sldChg chg="modSp new mod">
        <pc:chgData name="Muhammad Ratsanjani" userId="b03b56ae-faab-4af5-9f41-1d60a22e8df1" providerId="ADAL" clId="{67900DDD-D257-452F-8DFD-9CB1B16F3ED2}" dt="2023-08-28T09:06:33.709" v="1062" actId="20577"/>
        <pc:sldMkLst>
          <pc:docMk/>
          <pc:sldMk cId="406000289" sldId="360"/>
        </pc:sldMkLst>
        <pc:spChg chg="mod">
          <ac:chgData name="Muhammad Ratsanjani" userId="b03b56ae-faab-4af5-9f41-1d60a22e8df1" providerId="ADAL" clId="{67900DDD-D257-452F-8DFD-9CB1B16F3ED2}" dt="2023-08-28T09:06:25.017" v="1060"/>
          <ac:spMkLst>
            <pc:docMk/>
            <pc:sldMk cId="406000289" sldId="360"/>
            <ac:spMk id="2" creationId="{B1FE9207-F449-CDE7-D3C3-362C755E274C}"/>
          </ac:spMkLst>
        </pc:spChg>
        <pc:spChg chg="mod">
          <ac:chgData name="Muhammad Ratsanjani" userId="b03b56ae-faab-4af5-9f41-1d60a22e8df1" providerId="ADAL" clId="{67900DDD-D257-452F-8DFD-9CB1B16F3ED2}" dt="2023-08-28T09:06:33.709" v="1062" actId="20577"/>
          <ac:spMkLst>
            <pc:docMk/>
            <pc:sldMk cId="406000289" sldId="360"/>
            <ac:spMk id="3" creationId="{10636F1B-891C-9FBB-68A6-4A6C835CF195}"/>
          </ac:spMkLst>
        </pc:spChg>
      </pc:sldChg>
      <pc:sldChg chg="addSp modSp new mod">
        <pc:chgData name="Muhammad Ratsanjani" userId="b03b56ae-faab-4af5-9f41-1d60a22e8df1" providerId="ADAL" clId="{67900DDD-D257-452F-8DFD-9CB1B16F3ED2}" dt="2023-08-28T09:07:51.933" v="1075" actId="404"/>
        <pc:sldMkLst>
          <pc:docMk/>
          <pc:sldMk cId="551017725" sldId="361"/>
        </pc:sldMkLst>
        <pc:spChg chg="mod">
          <ac:chgData name="Muhammad Ratsanjani" userId="b03b56ae-faab-4af5-9f41-1d60a22e8df1" providerId="ADAL" clId="{67900DDD-D257-452F-8DFD-9CB1B16F3ED2}" dt="2023-08-28T09:06:52.679" v="1066" actId="404"/>
          <ac:spMkLst>
            <pc:docMk/>
            <pc:sldMk cId="551017725" sldId="361"/>
            <ac:spMk id="2" creationId="{D472923F-8DD0-854F-B1DB-6E2C3BCED1E2}"/>
          </ac:spMkLst>
        </pc:spChg>
        <pc:spChg chg="mod">
          <ac:chgData name="Muhammad Ratsanjani" userId="b03b56ae-faab-4af5-9f41-1d60a22e8df1" providerId="ADAL" clId="{67900DDD-D257-452F-8DFD-9CB1B16F3ED2}" dt="2023-08-28T09:07:51.933" v="1075" actId="404"/>
          <ac:spMkLst>
            <pc:docMk/>
            <pc:sldMk cId="551017725" sldId="361"/>
            <ac:spMk id="3" creationId="{4606419B-D71D-C876-1EF0-85BD8E9C2E73}"/>
          </ac:spMkLst>
        </pc:spChg>
        <pc:picChg chg="add mod">
          <ac:chgData name="Muhammad Ratsanjani" userId="b03b56ae-faab-4af5-9f41-1d60a22e8df1" providerId="ADAL" clId="{67900DDD-D257-452F-8DFD-9CB1B16F3ED2}" dt="2023-08-28T09:07:48.876" v="1074" actId="1076"/>
          <ac:picMkLst>
            <pc:docMk/>
            <pc:sldMk cId="551017725" sldId="361"/>
            <ac:picMk id="7" creationId="{0C7C6947-1F69-9510-713A-966E21AF70DC}"/>
          </ac:picMkLst>
        </pc:picChg>
      </pc:sldChg>
      <pc:sldChg chg="addSp modSp new mod">
        <pc:chgData name="Muhammad Ratsanjani" userId="b03b56ae-faab-4af5-9f41-1d60a22e8df1" providerId="ADAL" clId="{67900DDD-D257-452F-8DFD-9CB1B16F3ED2}" dt="2023-08-28T09:09:18.947" v="1089" actId="1076"/>
        <pc:sldMkLst>
          <pc:docMk/>
          <pc:sldMk cId="1572353928" sldId="362"/>
        </pc:sldMkLst>
        <pc:spChg chg="mod">
          <ac:chgData name="Muhammad Ratsanjani" userId="b03b56ae-faab-4af5-9f41-1d60a22e8df1" providerId="ADAL" clId="{67900DDD-D257-452F-8DFD-9CB1B16F3ED2}" dt="2023-08-28T09:08:29.723" v="1080" actId="404"/>
          <ac:spMkLst>
            <pc:docMk/>
            <pc:sldMk cId="1572353928" sldId="362"/>
            <ac:spMk id="2" creationId="{78ACD703-6B2F-F4DE-3EE0-DF4CB9B041CC}"/>
          </ac:spMkLst>
        </pc:spChg>
        <pc:spChg chg="mod">
          <ac:chgData name="Muhammad Ratsanjani" userId="b03b56ae-faab-4af5-9f41-1d60a22e8df1" providerId="ADAL" clId="{67900DDD-D257-452F-8DFD-9CB1B16F3ED2}" dt="2023-08-28T09:09:16.891" v="1088" actId="14100"/>
          <ac:spMkLst>
            <pc:docMk/>
            <pc:sldMk cId="1572353928" sldId="362"/>
            <ac:spMk id="3" creationId="{350DA0D2-314A-80A2-E863-C568B08109DD}"/>
          </ac:spMkLst>
        </pc:spChg>
        <pc:picChg chg="add mod">
          <ac:chgData name="Muhammad Ratsanjani" userId="b03b56ae-faab-4af5-9f41-1d60a22e8df1" providerId="ADAL" clId="{67900DDD-D257-452F-8DFD-9CB1B16F3ED2}" dt="2023-08-28T09:09:18.947" v="1089" actId="1076"/>
          <ac:picMkLst>
            <pc:docMk/>
            <pc:sldMk cId="1572353928" sldId="362"/>
            <ac:picMk id="7" creationId="{D49B511A-71D2-7CD5-00CF-24354AFB844B}"/>
          </ac:picMkLst>
        </pc:picChg>
      </pc:sldChg>
      <pc:sldChg chg="addSp delSp modSp new mod">
        <pc:chgData name="Muhammad Ratsanjani" userId="b03b56ae-faab-4af5-9f41-1d60a22e8df1" providerId="ADAL" clId="{67900DDD-D257-452F-8DFD-9CB1B16F3ED2}" dt="2023-08-28T09:13:10.780" v="1093" actId="14100"/>
        <pc:sldMkLst>
          <pc:docMk/>
          <pc:sldMk cId="52109688" sldId="363"/>
        </pc:sldMkLst>
        <pc:spChg chg="mod">
          <ac:chgData name="Muhammad Ratsanjani" userId="b03b56ae-faab-4af5-9f41-1d60a22e8df1" providerId="ADAL" clId="{67900DDD-D257-452F-8DFD-9CB1B16F3ED2}" dt="2023-08-28T09:12:49.463" v="1091"/>
          <ac:spMkLst>
            <pc:docMk/>
            <pc:sldMk cId="52109688" sldId="363"/>
            <ac:spMk id="2" creationId="{4BFA5CAC-6AE8-4A96-097D-6115BBEB37DC}"/>
          </ac:spMkLst>
        </pc:spChg>
        <pc:spChg chg="del">
          <ac:chgData name="Muhammad Ratsanjani" userId="b03b56ae-faab-4af5-9f41-1d60a22e8df1" providerId="ADAL" clId="{67900DDD-D257-452F-8DFD-9CB1B16F3ED2}" dt="2023-08-28T09:13:07.937" v="1092" actId="22"/>
          <ac:spMkLst>
            <pc:docMk/>
            <pc:sldMk cId="52109688" sldId="363"/>
            <ac:spMk id="3" creationId="{FF921658-7C62-18A2-746E-CFAD9BE284FE}"/>
          </ac:spMkLst>
        </pc:spChg>
        <pc:picChg chg="add mod ord">
          <ac:chgData name="Muhammad Ratsanjani" userId="b03b56ae-faab-4af5-9f41-1d60a22e8df1" providerId="ADAL" clId="{67900DDD-D257-452F-8DFD-9CB1B16F3ED2}" dt="2023-08-28T09:13:10.780" v="1093" actId="14100"/>
          <ac:picMkLst>
            <pc:docMk/>
            <pc:sldMk cId="52109688" sldId="363"/>
            <ac:picMk id="7" creationId="{A28E5A44-B40F-36BD-BDB3-87A74207D026}"/>
          </ac:picMkLst>
        </pc:picChg>
      </pc:sldChg>
      <pc:sldChg chg="addSp delSp modSp new mod">
        <pc:chgData name="Muhammad Ratsanjani" userId="b03b56ae-faab-4af5-9f41-1d60a22e8df1" providerId="ADAL" clId="{67900DDD-D257-452F-8DFD-9CB1B16F3ED2}" dt="2023-08-28T09:13:58.367" v="1098" actId="14100"/>
        <pc:sldMkLst>
          <pc:docMk/>
          <pc:sldMk cId="4063457051" sldId="364"/>
        </pc:sldMkLst>
        <pc:spChg chg="mod">
          <ac:chgData name="Muhammad Ratsanjani" userId="b03b56ae-faab-4af5-9f41-1d60a22e8df1" providerId="ADAL" clId="{67900DDD-D257-452F-8DFD-9CB1B16F3ED2}" dt="2023-08-28T09:13:31.751" v="1095"/>
          <ac:spMkLst>
            <pc:docMk/>
            <pc:sldMk cId="4063457051" sldId="364"/>
            <ac:spMk id="2" creationId="{758461C6-65C9-C0C3-7D25-46A7EC7C9F63}"/>
          </ac:spMkLst>
        </pc:spChg>
        <pc:spChg chg="del">
          <ac:chgData name="Muhammad Ratsanjani" userId="b03b56ae-faab-4af5-9f41-1d60a22e8df1" providerId="ADAL" clId="{67900DDD-D257-452F-8DFD-9CB1B16F3ED2}" dt="2023-08-28T09:13:53.867" v="1096" actId="22"/>
          <ac:spMkLst>
            <pc:docMk/>
            <pc:sldMk cId="4063457051" sldId="364"/>
            <ac:spMk id="3" creationId="{C9898681-07D4-6674-F830-60844591395B}"/>
          </ac:spMkLst>
        </pc:spChg>
        <pc:picChg chg="add mod ord">
          <ac:chgData name="Muhammad Ratsanjani" userId="b03b56ae-faab-4af5-9f41-1d60a22e8df1" providerId="ADAL" clId="{67900DDD-D257-452F-8DFD-9CB1B16F3ED2}" dt="2023-08-28T09:13:58.367" v="1098" actId="14100"/>
          <ac:picMkLst>
            <pc:docMk/>
            <pc:sldMk cId="4063457051" sldId="364"/>
            <ac:picMk id="7" creationId="{2738E254-5C22-4030-69EB-8B539589ADE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9/7/2023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9/7/2023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err="1"/>
              <a:t>kemampuan</a:t>
            </a:r>
            <a:r>
              <a:rPr lang="en-ID" dirty="0"/>
              <a:t> yang </a:t>
            </a:r>
            <a:r>
              <a:rPr lang="en-ID" dirty="0" err="1"/>
              <a:t>digunakan</a:t>
            </a:r>
            <a:r>
              <a:rPr lang="en-ID" dirty="0"/>
              <a:t> </a:t>
            </a:r>
            <a:r>
              <a:rPr lang="en-ID" dirty="0" err="1"/>
              <a:t>untuk</a:t>
            </a:r>
            <a:r>
              <a:rPr lang="en-ID" dirty="0"/>
              <a:t> </a:t>
            </a:r>
            <a:r>
              <a:rPr lang="en-ID" dirty="0" err="1"/>
              <a:t>memahami</a:t>
            </a:r>
            <a:r>
              <a:rPr lang="en-ID" dirty="0"/>
              <a:t> </a:t>
            </a:r>
            <a:r>
              <a:rPr lang="en-ID" dirty="0" err="1"/>
              <a:t>informasi</a:t>
            </a:r>
            <a:r>
              <a:rPr lang="en-ID" dirty="0"/>
              <a:t>, </a:t>
            </a:r>
            <a:r>
              <a:rPr lang="en-ID" dirty="0" err="1"/>
              <a:t>memecahkan</a:t>
            </a:r>
            <a:r>
              <a:rPr lang="en-ID" dirty="0"/>
              <a:t> </a:t>
            </a:r>
            <a:r>
              <a:rPr lang="en-ID" dirty="0" err="1"/>
              <a:t>masalah</a:t>
            </a:r>
            <a:r>
              <a:rPr lang="en-ID" dirty="0"/>
              <a:t>, dan </a:t>
            </a:r>
            <a:r>
              <a:rPr lang="en-ID" dirty="0" err="1"/>
              <a:t>membentuk</a:t>
            </a:r>
            <a:r>
              <a:rPr lang="en-ID" dirty="0"/>
              <a:t> </a:t>
            </a:r>
            <a:r>
              <a:rPr lang="en-ID" dirty="0" err="1"/>
              <a:t>pengetahuan</a:t>
            </a:r>
            <a:r>
              <a:rPr lang="en-ID" dirty="0"/>
              <a:t> dan </a:t>
            </a:r>
            <a:r>
              <a:rPr lang="en-ID" dirty="0" err="1"/>
              <a:t>kesadaran</a:t>
            </a:r>
            <a:r>
              <a:rPr lang="en-ID" dirty="0"/>
              <a:t> </a:t>
            </a:r>
            <a:r>
              <a:rPr lang="en-ID" dirty="0" err="1"/>
              <a:t>serta</a:t>
            </a:r>
            <a:r>
              <a:rPr lang="en-ID" dirty="0"/>
              <a:t> </a:t>
            </a:r>
            <a:r>
              <a:rPr lang="en-ID" dirty="0" err="1"/>
              <a:t>menciptakan</a:t>
            </a:r>
            <a:r>
              <a:rPr lang="en-ID" dirty="0"/>
              <a:t> </a:t>
            </a:r>
            <a:r>
              <a:rPr lang="en-ID" dirty="0" err="1"/>
              <a:t>produk-produk</a:t>
            </a:r>
            <a:r>
              <a:rPr lang="en-ID" dirty="0"/>
              <a:t> dan </a:t>
            </a:r>
            <a:r>
              <a:rPr lang="en-ID" dirty="0" err="1"/>
              <a:t>karya-karya</a:t>
            </a:r>
            <a:endParaRPr lang="en-ID" dirty="0"/>
          </a:p>
        </p:txBody>
      </p:sp>
    </p:spTree>
    <p:extLst>
      <p:ext uri="{BB962C8B-B14F-4D97-AF65-F5344CB8AC3E}">
        <p14:creationId xmlns:p14="http://schemas.microsoft.com/office/powerpoint/2010/main" val="1203734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Lebih</a:t>
            </a:r>
            <a:r>
              <a:rPr lang="en-US" dirty="0"/>
              <a:t> advanced </a:t>
            </a:r>
            <a:r>
              <a:rPr lang="en-US" dirty="0" err="1"/>
              <a:t>dari</a:t>
            </a:r>
            <a:r>
              <a:rPr lang="en-US" dirty="0"/>
              <a:t> search, </a:t>
            </a:r>
            <a:r>
              <a:rPr lang="en-US" dirty="0" err="1"/>
              <a:t>biasanya</a:t>
            </a:r>
            <a:r>
              <a:rPr lang="en-US" dirty="0"/>
              <a:t> </a:t>
            </a:r>
            <a:r>
              <a:rPr lang="en-US" dirty="0" err="1"/>
              <a:t>ada</a:t>
            </a:r>
            <a:r>
              <a:rPr lang="en-US" dirty="0"/>
              <a:t> constraint </a:t>
            </a:r>
            <a:r>
              <a:rPr lang="en-US" dirty="0" err="1"/>
              <a:t>tertentu</a:t>
            </a:r>
            <a:endParaRPr lang="en-ID" dirty="0"/>
          </a:p>
        </p:txBody>
      </p:sp>
    </p:spTree>
    <p:extLst>
      <p:ext uri="{BB962C8B-B14F-4D97-AF65-F5344CB8AC3E}">
        <p14:creationId xmlns:p14="http://schemas.microsoft.com/office/powerpoint/2010/main" val="1244115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imitation game</a:t>
            </a:r>
            <a:endParaRPr lang="en-ID" dirty="0"/>
          </a:p>
        </p:txBody>
      </p:sp>
    </p:spTree>
    <p:extLst>
      <p:ext uri="{BB962C8B-B14F-4D97-AF65-F5344CB8AC3E}">
        <p14:creationId xmlns:p14="http://schemas.microsoft.com/office/powerpoint/2010/main" val="2645877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Membuat</a:t>
            </a:r>
            <a:r>
              <a:rPr lang="en-US" dirty="0"/>
              <a:t> </a:t>
            </a:r>
            <a:r>
              <a:rPr lang="en-US" dirty="0" err="1"/>
              <a:t>keputusan</a:t>
            </a:r>
            <a:endParaRPr lang="en-ID" dirty="0"/>
          </a:p>
        </p:txBody>
      </p:sp>
    </p:spTree>
    <p:extLst>
      <p:ext uri="{BB962C8B-B14F-4D97-AF65-F5344CB8AC3E}">
        <p14:creationId xmlns:p14="http://schemas.microsoft.com/office/powerpoint/2010/main" val="3082527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err="1"/>
              <a:t>Definisi</a:t>
            </a:r>
            <a:r>
              <a:rPr lang="en-ID" dirty="0"/>
              <a:t> “</a:t>
            </a:r>
            <a:r>
              <a:rPr lang="en-ID" dirty="0" err="1"/>
              <a:t>bidang</a:t>
            </a:r>
            <a:r>
              <a:rPr lang="en-ID" dirty="0"/>
              <a:t> </a:t>
            </a:r>
            <a:r>
              <a:rPr lang="en-ID" dirty="0" err="1"/>
              <a:t>ilmu</a:t>
            </a:r>
            <a:r>
              <a:rPr lang="en-ID" dirty="0"/>
              <a:t> </a:t>
            </a:r>
            <a:r>
              <a:rPr lang="en-ID" dirty="0" err="1"/>
              <a:t>komputer</a:t>
            </a:r>
            <a:r>
              <a:rPr lang="en-ID" dirty="0"/>
              <a:t> yang </a:t>
            </a:r>
            <a:r>
              <a:rPr lang="en-ID" dirty="0" err="1"/>
              <a:t>mempelajari</a:t>
            </a:r>
            <a:r>
              <a:rPr lang="en-ID" dirty="0"/>
              <a:t> </a:t>
            </a:r>
            <a:r>
              <a:rPr lang="en-ID" dirty="0" err="1"/>
              <a:t>bagaimana</a:t>
            </a:r>
            <a:r>
              <a:rPr lang="en-ID" dirty="0"/>
              <a:t> </a:t>
            </a:r>
            <a:r>
              <a:rPr lang="en-ID" dirty="0" err="1"/>
              <a:t>mesin</a:t>
            </a:r>
            <a:r>
              <a:rPr lang="en-ID" dirty="0"/>
              <a:t> </a:t>
            </a:r>
            <a:r>
              <a:rPr lang="en-ID" dirty="0" err="1"/>
              <a:t>dapat</a:t>
            </a:r>
            <a:r>
              <a:rPr lang="en-ID" dirty="0"/>
              <a:t> </a:t>
            </a:r>
            <a:r>
              <a:rPr lang="en-ID" dirty="0" err="1"/>
              <a:t>melakukan</a:t>
            </a:r>
            <a:r>
              <a:rPr lang="en-ID" dirty="0"/>
              <a:t> </a:t>
            </a:r>
            <a:r>
              <a:rPr lang="en-ID" dirty="0" err="1"/>
              <a:t>tugas-tugas</a:t>
            </a:r>
            <a:r>
              <a:rPr lang="en-ID" dirty="0"/>
              <a:t> yang </a:t>
            </a:r>
            <a:r>
              <a:rPr lang="en-ID" dirty="0" err="1"/>
              <a:t>biasanya</a:t>
            </a:r>
            <a:r>
              <a:rPr lang="en-ID" dirty="0"/>
              <a:t> </a:t>
            </a:r>
            <a:r>
              <a:rPr lang="en-ID" dirty="0" err="1"/>
              <a:t>membutuhkan</a:t>
            </a:r>
            <a:r>
              <a:rPr lang="en-ID" dirty="0"/>
              <a:t> </a:t>
            </a:r>
            <a:r>
              <a:rPr lang="en-ID" dirty="0" err="1"/>
              <a:t>peran</a:t>
            </a:r>
            <a:r>
              <a:rPr lang="en-ID" dirty="0"/>
              <a:t> </a:t>
            </a:r>
            <a:r>
              <a:rPr lang="en-ID" dirty="0" err="1"/>
              <a:t>manusia</a:t>
            </a:r>
            <a:r>
              <a:rPr lang="en-ID" dirty="0"/>
              <a:t>”</a:t>
            </a:r>
          </a:p>
          <a:p>
            <a:r>
              <a:rPr lang="en-ID" dirty="0" err="1"/>
              <a:t>Definisi</a:t>
            </a:r>
            <a:r>
              <a:rPr lang="en-ID" dirty="0"/>
              <a:t> “</a:t>
            </a:r>
            <a:r>
              <a:rPr lang="en-ID" dirty="0" err="1"/>
              <a:t>bidang</a:t>
            </a:r>
            <a:r>
              <a:rPr lang="en-ID" dirty="0"/>
              <a:t> </a:t>
            </a:r>
            <a:r>
              <a:rPr lang="en-ID" dirty="0" err="1"/>
              <a:t>ilmu</a:t>
            </a:r>
            <a:r>
              <a:rPr lang="en-ID" dirty="0"/>
              <a:t> </a:t>
            </a:r>
            <a:r>
              <a:rPr lang="en-ID" dirty="0" err="1"/>
              <a:t>komputer</a:t>
            </a:r>
            <a:r>
              <a:rPr lang="en-ID" dirty="0"/>
              <a:t> yang </a:t>
            </a:r>
            <a:r>
              <a:rPr lang="en-ID" dirty="0" err="1"/>
              <a:t>mempelajari</a:t>
            </a:r>
            <a:r>
              <a:rPr lang="en-ID" dirty="0"/>
              <a:t> </a:t>
            </a:r>
            <a:r>
              <a:rPr lang="en-ID" dirty="0" err="1"/>
              <a:t>bagaimana</a:t>
            </a:r>
            <a:r>
              <a:rPr lang="en-ID" dirty="0"/>
              <a:t> </a:t>
            </a:r>
            <a:r>
              <a:rPr lang="en-ID" dirty="0" err="1"/>
              <a:t>mesin</a:t>
            </a:r>
            <a:r>
              <a:rPr lang="en-ID" dirty="0"/>
              <a:t> </a:t>
            </a:r>
            <a:r>
              <a:rPr lang="en-ID" dirty="0" err="1"/>
              <a:t>dapat</a:t>
            </a:r>
            <a:r>
              <a:rPr lang="en-ID" dirty="0"/>
              <a:t> </a:t>
            </a:r>
            <a:r>
              <a:rPr lang="en-ID" dirty="0" err="1"/>
              <a:t>meniru</a:t>
            </a:r>
            <a:r>
              <a:rPr lang="en-ID" dirty="0"/>
              <a:t> </a:t>
            </a:r>
            <a:r>
              <a:rPr lang="en-ID" dirty="0" err="1"/>
              <a:t>kecerdasan</a:t>
            </a:r>
            <a:r>
              <a:rPr lang="en-ID" dirty="0"/>
              <a:t> </a:t>
            </a:r>
            <a:r>
              <a:rPr lang="en-ID" dirty="0" err="1"/>
              <a:t>manusia</a:t>
            </a:r>
            <a:r>
              <a:rPr lang="en-ID" dirty="0"/>
              <a:t>.”</a:t>
            </a:r>
          </a:p>
          <a:p>
            <a:endParaRPr lang="en-ID" dirty="0"/>
          </a:p>
          <a:p>
            <a:r>
              <a:rPr lang="en-ID" dirty="0"/>
              <a:t>“AI </a:t>
            </a:r>
            <a:r>
              <a:rPr lang="en-ID" dirty="0" err="1"/>
              <a:t>merupakan</a:t>
            </a:r>
            <a:r>
              <a:rPr lang="en-ID" dirty="0"/>
              <a:t> salah </a:t>
            </a:r>
            <a:r>
              <a:rPr lang="en-ID" dirty="0" err="1"/>
              <a:t>satu</a:t>
            </a:r>
            <a:r>
              <a:rPr lang="en-ID" dirty="0"/>
              <a:t> </a:t>
            </a:r>
            <a:r>
              <a:rPr lang="en-ID" dirty="0" err="1"/>
              <a:t>cabang</a:t>
            </a:r>
            <a:r>
              <a:rPr lang="en-ID" dirty="0"/>
              <a:t> </a:t>
            </a:r>
            <a:r>
              <a:rPr lang="en-ID" dirty="0" err="1"/>
              <a:t>ilmu</a:t>
            </a:r>
            <a:r>
              <a:rPr lang="en-ID" dirty="0"/>
              <a:t> </a:t>
            </a:r>
            <a:r>
              <a:rPr lang="en-ID" dirty="0" err="1"/>
              <a:t>pengetahuan</a:t>
            </a:r>
            <a:r>
              <a:rPr lang="en-ID" dirty="0"/>
              <a:t> yang </a:t>
            </a:r>
            <a:r>
              <a:rPr lang="en-ID" dirty="0" err="1"/>
              <a:t>mempelajari</a:t>
            </a:r>
            <a:r>
              <a:rPr lang="en-ID" dirty="0"/>
              <a:t> </a:t>
            </a:r>
            <a:r>
              <a:rPr lang="en-ID" dirty="0" err="1"/>
              <a:t>cara</a:t>
            </a:r>
            <a:r>
              <a:rPr lang="en-ID" dirty="0"/>
              <a:t> </a:t>
            </a:r>
            <a:r>
              <a:rPr lang="en-ID" dirty="0" err="1"/>
              <a:t>kerja</a:t>
            </a:r>
            <a:r>
              <a:rPr lang="en-ID" dirty="0"/>
              <a:t> </a:t>
            </a:r>
            <a:r>
              <a:rPr lang="en-ID" dirty="0" err="1"/>
              <a:t>otak</a:t>
            </a:r>
            <a:r>
              <a:rPr lang="en-ID" dirty="0"/>
              <a:t> </a:t>
            </a:r>
            <a:r>
              <a:rPr lang="en-ID" dirty="0" err="1"/>
              <a:t>manusia</a:t>
            </a:r>
            <a:r>
              <a:rPr lang="en-ID" dirty="0"/>
              <a:t>. </a:t>
            </a:r>
            <a:r>
              <a:rPr lang="en-ID" dirty="0" err="1"/>
              <a:t>Dengan</a:t>
            </a:r>
            <a:r>
              <a:rPr lang="en-ID" dirty="0"/>
              <a:t> AI, </a:t>
            </a:r>
            <a:r>
              <a:rPr lang="en-ID" dirty="0" err="1"/>
              <a:t>kita</a:t>
            </a:r>
            <a:r>
              <a:rPr lang="en-ID" dirty="0"/>
              <a:t> </a:t>
            </a:r>
            <a:r>
              <a:rPr lang="en-ID" dirty="0" err="1"/>
              <a:t>mencoba</a:t>
            </a:r>
            <a:r>
              <a:rPr lang="en-ID" dirty="0"/>
              <a:t> </a:t>
            </a:r>
            <a:r>
              <a:rPr lang="en-ID" dirty="0" err="1"/>
              <a:t>mencerminkan</a:t>
            </a:r>
            <a:r>
              <a:rPr lang="en-ID" dirty="0"/>
              <a:t> </a:t>
            </a:r>
            <a:r>
              <a:rPr lang="en-ID" dirty="0" err="1"/>
              <a:t>beberapa</a:t>
            </a:r>
            <a:r>
              <a:rPr lang="en-ID" dirty="0"/>
              <a:t> </a:t>
            </a:r>
            <a:r>
              <a:rPr lang="en-ID" dirty="0" err="1"/>
              <a:t>sistem</a:t>
            </a:r>
            <a:r>
              <a:rPr lang="en-ID" dirty="0"/>
              <a:t> dan </a:t>
            </a:r>
            <a:r>
              <a:rPr lang="en-ID" dirty="0" err="1"/>
              <a:t>mekanisme</a:t>
            </a:r>
            <a:r>
              <a:rPr lang="en-ID" dirty="0"/>
              <a:t> </a:t>
            </a:r>
            <a:r>
              <a:rPr lang="en-ID" dirty="0" err="1"/>
              <a:t>otak</a:t>
            </a:r>
            <a:r>
              <a:rPr lang="en-ID" dirty="0"/>
              <a:t> </a:t>
            </a:r>
            <a:r>
              <a:rPr lang="en-ID" dirty="0" err="1"/>
              <a:t>dalam</a:t>
            </a:r>
            <a:r>
              <a:rPr lang="en-ID" dirty="0"/>
              <a:t> </a:t>
            </a:r>
            <a:r>
              <a:rPr lang="en-ID" dirty="0" err="1"/>
              <a:t>komputasi</a:t>
            </a:r>
            <a:r>
              <a:rPr lang="en-ID" dirty="0"/>
              <a:t>, dan </a:t>
            </a:r>
            <a:r>
              <a:rPr lang="en-ID" dirty="0" err="1"/>
              <a:t>dengan</a:t>
            </a:r>
            <a:r>
              <a:rPr lang="en-ID" dirty="0"/>
              <a:t> </a:t>
            </a:r>
            <a:r>
              <a:rPr lang="en-ID" dirty="0" err="1"/>
              <a:t>demikian</a:t>
            </a:r>
            <a:r>
              <a:rPr lang="en-ID" dirty="0"/>
              <a:t> </a:t>
            </a:r>
            <a:r>
              <a:rPr lang="en-ID" dirty="0" err="1"/>
              <a:t>kita</a:t>
            </a:r>
            <a:r>
              <a:rPr lang="en-ID" dirty="0"/>
              <a:t> </a:t>
            </a:r>
            <a:r>
              <a:rPr lang="en-ID" dirty="0" err="1"/>
              <a:t>mendapatkan</a:t>
            </a:r>
            <a:r>
              <a:rPr lang="en-ID" dirty="0"/>
              <a:t> </a:t>
            </a:r>
            <a:r>
              <a:rPr lang="en-ID" dirty="0" err="1"/>
              <a:t>inspirasi</a:t>
            </a:r>
            <a:r>
              <a:rPr lang="en-ID" dirty="0"/>
              <a:t>, dan </a:t>
            </a:r>
            <a:r>
              <a:rPr lang="en-ID" dirty="0" err="1"/>
              <a:t>berinteraksi</a:t>
            </a:r>
            <a:r>
              <a:rPr lang="en-ID" dirty="0"/>
              <a:t> </a:t>
            </a:r>
            <a:r>
              <a:rPr lang="en-ID" dirty="0" err="1"/>
              <a:t>dengan</a:t>
            </a:r>
            <a:r>
              <a:rPr lang="en-ID" dirty="0"/>
              <a:t>, </a:t>
            </a:r>
            <a:r>
              <a:rPr lang="en-ID" dirty="0" err="1"/>
              <a:t>bidang-bidang</a:t>
            </a:r>
            <a:r>
              <a:rPr lang="en-ID" dirty="0"/>
              <a:t> </a:t>
            </a:r>
            <a:r>
              <a:rPr lang="en-ID" dirty="0" err="1"/>
              <a:t>seperti</a:t>
            </a:r>
            <a:r>
              <a:rPr lang="en-ID" dirty="0"/>
              <a:t> </a:t>
            </a:r>
            <a:r>
              <a:rPr lang="en-ID" dirty="0" err="1"/>
              <a:t>ilmu</a:t>
            </a:r>
            <a:r>
              <a:rPr lang="en-ID" dirty="0"/>
              <a:t> </a:t>
            </a:r>
            <a:r>
              <a:rPr lang="en-ID" dirty="0" err="1"/>
              <a:t>saraf</a:t>
            </a:r>
            <a:r>
              <a:rPr lang="en-ID" dirty="0"/>
              <a:t>.”</a:t>
            </a:r>
          </a:p>
          <a:p>
            <a:endParaRPr lang="en-ID" dirty="0"/>
          </a:p>
        </p:txBody>
      </p:sp>
    </p:spTree>
    <p:extLst>
      <p:ext uri="{BB962C8B-B14F-4D97-AF65-F5344CB8AC3E}">
        <p14:creationId xmlns:p14="http://schemas.microsoft.com/office/powerpoint/2010/main" val="4072593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Brainstem – </a:t>
            </a:r>
            <a:r>
              <a:rPr lang="en-US" dirty="0" err="1"/>
              <a:t>batang</a:t>
            </a:r>
            <a:r>
              <a:rPr lang="en-US" dirty="0"/>
              <a:t> </a:t>
            </a:r>
            <a:r>
              <a:rPr lang="en-US" dirty="0" err="1"/>
              <a:t>otak</a:t>
            </a:r>
            <a:r>
              <a:rPr lang="en-US" dirty="0"/>
              <a:t>, </a:t>
            </a:r>
            <a:r>
              <a:rPr lang="en-US" dirty="0" err="1"/>
              <a:t>mengatur</a:t>
            </a:r>
            <a:r>
              <a:rPr lang="en-US" dirty="0"/>
              <a:t> </a:t>
            </a:r>
            <a:r>
              <a:rPr lang="en-US" dirty="0" err="1"/>
              <a:t>fungsi</a:t>
            </a:r>
            <a:r>
              <a:rPr lang="en-US" dirty="0"/>
              <a:t> </a:t>
            </a:r>
            <a:r>
              <a:rPr lang="en-US" dirty="0" err="1"/>
              <a:t>otonom</a:t>
            </a:r>
            <a:r>
              <a:rPr lang="en-US" dirty="0"/>
              <a:t> </a:t>
            </a:r>
            <a:r>
              <a:rPr lang="en-US" dirty="0" err="1"/>
              <a:t>mendasar</a:t>
            </a:r>
            <a:r>
              <a:rPr lang="en-US" dirty="0"/>
              <a:t>: </a:t>
            </a:r>
            <a:r>
              <a:rPr lang="en-US" dirty="0" err="1"/>
              <a:t>detak</a:t>
            </a:r>
            <a:r>
              <a:rPr lang="en-US" dirty="0"/>
              <a:t> </a:t>
            </a:r>
            <a:r>
              <a:rPr lang="en-US" dirty="0" err="1"/>
              <a:t>jantung</a:t>
            </a:r>
            <a:r>
              <a:rPr lang="en-US" dirty="0"/>
              <a:t>, </a:t>
            </a:r>
            <a:r>
              <a:rPr lang="en-US" dirty="0" err="1"/>
              <a:t>suhu</a:t>
            </a:r>
            <a:r>
              <a:rPr lang="en-US" dirty="0"/>
              <a:t> </a:t>
            </a:r>
            <a:r>
              <a:rPr lang="en-US" dirty="0" err="1"/>
              <a:t>tubuh</a:t>
            </a:r>
            <a:endParaRPr lang="en-US" dirty="0"/>
          </a:p>
          <a:p>
            <a:r>
              <a:rPr lang="en-US" dirty="0"/>
              <a:t>Mid brain – </a:t>
            </a:r>
            <a:r>
              <a:rPr lang="en-US" dirty="0" err="1"/>
              <a:t>otak</a:t>
            </a:r>
            <a:r>
              <a:rPr lang="en-US" dirty="0"/>
              <a:t> </a:t>
            </a:r>
            <a:r>
              <a:rPr lang="en-US" dirty="0" err="1"/>
              <a:t>tengah</a:t>
            </a:r>
            <a:r>
              <a:rPr lang="en-US" dirty="0"/>
              <a:t>, </a:t>
            </a:r>
            <a:r>
              <a:rPr lang="en-US" dirty="0" err="1"/>
              <a:t>mengontrol</a:t>
            </a:r>
            <a:r>
              <a:rPr lang="en-US" dirty="0"/>
              <a:t> </a:t>
            </a:r>
            <a:r>
              <a:rPr lang="en-US" dirty="0" err="1"/>
              <a:t>fungsi</a:t>
            </a:r>
            <a:r>
              <a:rPr lang="en-US" dirty="0"/>
              <a:t> motoric </a:t>
            </a:r>
            <a:r>
              <a:rPr lang="en-US" dirty="0" err="1"/>
              <a:t>penglihatan</a:t>
            </a:r>
            <a:r>
              <a:rPr lang="en-US" dirty="0"/>
              <a:t>, </a:t>
            </a:r>
            <a:r>
              <a:rPr lang="en-US" dirty="0" err="1"/>
              <a:t>pendengaran</a:t>
            </a:r>
            <a:endParaRPr lang="en-US" dirty="0"/>
          </a:p>
          <a:p>
            <a:r>
              <a:rPr lang="en-US" dirty="0"/>
              <a:t>Limbic –  </a:t>
            </a:r>
            <a:r>
              <a:rPr lang="en-US" dirty="0" err="1"/>
              <a:t>tingkah</a:t>
            </a:r>
            <a:r>
              <a:rPr lang="en-US" dirty="0"/>
              <a:t> </a:t>
            </a:r>
            <a:r>
              <a:rPr lang="en-US" dirty="0" err="1"/>
              <a:t>laku</a:t>
            </a:r>
            <a:r>
              <a:rPr lang="en-US" dirty="0"/>
              <a:t> dan </a:t>
            </a:r>
            <a:r>
              <a:rPr lang="en-US" dirty="0" err="1"/>
              <a:t>emosi</a:t>
            </a:r>
            <a:endParaRPr lang="en-US" dirty="0"/>
          </a:p>
          <a:p>
            <a:r>
              <a:rPr lang="en-US" dirty="0"/>
              <a:t>Neocortex – </a:t>
            </a:r>
            <a:r>
              <a:rPr lang="en-US" dirty="0" err="1"/>
              <a:t>penalaran</a:t>
            </a:r>
            <a:r>
              <a:rPr lang="en-US" dirty="0"/>
              <a:t> </a:t>
            </a:r>
            <a:r>
              <a:rPr lang="en-US" dirty="0" err="1"/>
              <a:t>spasial</a:t>
            </a:r>
            <a:r>
              <a:rPr lang="en-US" dirty="0"/>
              <a:t>, </a:t>
            </a:r>
            <a:r>
              <a:rPr lang="en-US" dirty="0" err="1"/>
              <a:t>bahasa</a:t>
            </a:r>
            <a:r>
              <a:rPr lang="en-US" dirty="0"/>
              <a:t> </a:t>
            </a:r>
            <a:r>
              <a:rPr lang="en-US" dirty="0" err="1"/>
              <a:t>dll</a:t>
            </a:r>
            <a:endParaRPr lang="en-US" dirty="0"/>
          </a:p>
          <a:p>
            <a:endParaRPr lang="en-ID" dirty="0"/>
          </a:p>
        </p:txBody>
      </p:sp>
    </p:spTree>
    <p:extLst>
      <p:ext uri="{BB962C8B-B14F-4D97-AF65-F5344CB8AC3E}">
        <p14:creationId xmlns:p14="http://schemas.microsoft.com/office/powerpoint/2010/main" val="909310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Kumpulan </a:t>
            </a:r>
            <a:r>
              <a:rPr lang="en-US" dirty="0" err="1"/>
              <a:t>fakta</a:t>
            </a:r>
            <a:endParaRPr lang="en-US" dirty="0"/>
          </a:p>
          <a:p>
            <a:r>
              <a:rPr lang="en-US" dirty="0" err="1"/>
              <a:t>Informasi</a:t>
            </a:r>
            <a:r>
              <a:rPr lang="en-US" dirty="0"/>
              <a:t>: data yang </a:t>
            </a:r>
            <a:r>
              <a:rPr lang="en-US" dirty="0" err="1"/>
              <a:t>dilengkapi</a:t>
            </a:r>
            <a:r>
              <a:rPr lang="en-US" dirty="0"/>
              <a:t> </a:t>
            </a:r>
            <a:r>
              <a:rPr lang="en-US" dirty="0" err="1"/>
              <a:t>dengan</a:t>
            </a:r>
            <a:r>
              <a:rPr lang="en-US" dirty="0"/>
              <a:t> </a:t>
            </a:r>
            <a:r>
              <a:rPr lang="en-US" dirty="0" err="1"/>
              <a:t>deskripsi</a:t>
            </a:r>
            <a:r>
              <a:rPr lang="en-US" dirty="0"/>
              <a:t>/</a:t>
            </a:r>
            <a:r>
              <a:rPr lang="en-US" dirty="0" err="1"/>
              <a:t>ada</a:t>
            </a:r>
            <a:r>
              <a:rPr lang="en-US" dirty="0"/>
              <a:t> </a:t>
            </a:r>
            <a:r>
              <a:rPr lang="en-US" dirty="0" err="1"/>
              <a:t>konteksnya</a:t>
            </a:r>
            <a:endParaRPr lang="en-US" dirty="0"/>
          </a:p>
          <a:p>
            <a:r>
              <a:rPr lang="en-US" dirty="0"/>
              <a:t>Knowledge: </a:t>
            </a:r>
            <a:r>
              <a:rPr lang="en-US" dirty="0" err="1"/>
              <a:t>informasi</a:t>
            </a:r>
            <a:r>
              <a:rPr lang="en-US" dirty="0"/>
              <a:t> yang </a:t>
            </a:r>
            <a:r>
              <a:rPr lang="en-US" dirty="0" err="1"/>
              <a:t>dikumpulkan</a:t>
            </a:r>
            <a:r>
              <a:rPr lang="en-US" dirty="0"/>
              <a:t> </a:t>
            </a:r>
            <a:r>
              <a:rPr lang="en-US" dirty="0" err="1"/>
              <a:t>dari</a:t>
            </a:r>
            <a:r>
              <a:rPr lang="en-US" dirty="0"/>
              <a:t> </a:t>
            </a:r>
            <a:r>
              <a:rPr lang="en-US" dirty="0" err="1"/>
              <a:t>waktu</a:t>
            </a:r>
            <a:r>
              <a:rPr lang="en-US" dirty="0"/>
              <a:t> </a:t>
            </a:r>
            <a:r>
              <a:rPr lang="en-US" dirty="0" err="1"/>
              <a:t>ke</a:t>
            </a:r>
            <a:r>
              <a:rPr lang="en-US" dirty="0"/>
              <a:t> </a:t>
            </a:r>
            <a:r>
              <a:rPr lang="en-US" dirty="0" err="1"/>
              <a:t>waktu</a:t>
            </a:r>
            <a:endParaRPr lang="en-US" dirty="0"/>
          </a:p>
          <a:p>
            <a:r>
              <a:rPr lang="en-US" dirty="0"/>
              <a:t>Understanding: </a:t>
            </a:r>
            <a:r>
              <a:rPr lang="en-US" dirty="0" err="1"/>
              <a:t>pemahaman</a:t>
            </a:r>
            <a:r>
              <a:rPr lang="en-US" dirty="0"/>
              <a:t> </a:t>
            </a:r>
            <a:r>
              <a:rPr lang="en-US" dirty="0" err="1"/>
              <a:t>terhadap</a:t>
            </a:r>
            <a:r>
              <a:rPr lang="en-US" dirty="0"/>
              <a:t> </a:t>
            </a:r>
            <a:r>
              <a:rPr lang="en-US" dirty="0" err="1"/>
              <a:t>pengetahuan</a:t>
            </a:r>
            <a:r>
              <a:rPr lang="en-US" dirty="0"/>
              <a:t> yang </a:t>
            </a:r>
            <a:r>
              <a:rPr lang="en-US" dirty="0" err="1"/>
              <a:t>dimiliki</a:t>
            </a:r>
            <a:endParaRPr lang="en-US" dirty="0"/>
          </a:p>
          <a:p>
            <a:r>
              <a:rPr lang="en-US" dirty="0"/>
              <a:t>Intelligence: </a:t>
            </a:r>
            <a:r>
              <a:rPr lang="en-US" dirty="0" err="1"/>
              <a:t>kemampuan</a:t>
            </a:r>
            <a:r>
              <a:rPr lang="en-US" dirty="0"/>
              <a:t> </a:t>
            </a:r>
            <a:r>
              <a:rPr lang="en-US" dirty="0" err="1"/>
              <a:t>memecahkan</a:t>
            </a:r>
            <a:r>
              <a:rPr lang="en-US" dirty="0"/>
              <a:t> </a:t>
            </a:r>
            <a:r>
              <a:rPr lang="en-US" dirty="0" err="1"/>
              <a:t>masalah</a:t>
            </a:r>
            <a:endParaRPr lang="en-ID" dirty="0"/>
          </a:p>
        </p:txBody>
      </p:sp>
    </p:spTree>
    <p:extLst>
      <p:ext uri="{BB962C8B-B14F-4D97-AF65-F5344CB8AC3E}">
        <p14:creationId xmlns:p14="http://schemas.microsoft.com/office/powerpoint/2010/main" val="4039997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Supervised dan unsupervised</a:t>
            </a:r>
            <a:endParaRPr lang="en-ID" dirty="0"/>
          </a:p>
        </p:txBody>
      </p:sp>
    </p:spTree>
    <p:extLst>
      <p:ext uri="{BB962C8B-B14F-4D97-AF65-F5344CB8AC3E}">
        <p14:creationId xmlns:p14="http://schemas.microsoft.com/office/powerpoint/2010/main" val="1877823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Logika</a:t>
            </a:r>
            <a:r>
              <a:rPr lang="en-US" dirty="0"/>
              <a:t> fuzzy, forward chaining </a:t>
            </a:r>
            <a:r>
              <a:rPr lang="en-US" dirty="0" err="1"/>
              <a:t>dll</a:t>
            </a:r>
            <a:endParaRPr lang="en-ID" dirty="0"/>
          </a:p>
        </p:txBody>
      </p:sp>
    </p:spTree>
    <p:extLst>
      <p:ext uri="{BB962C8B-B14F-4D97-AF65-F5344CB8AC3E}">
        <p14:creationId xmlns:p14="http://schemas.microsoft.com/office/powerpoint/2010/main" val="1777049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catur</a:t>
            </a:r>
            <a:endParaRPr lang="en-ID" dirty="0"/>
          </a:p>
        </p:txBody>
      </p:sp>
    </p:spTree>
    <p:extLst>
      <p:ext uri="{BB962C8B-B14F-4D97-AF65-F5344CB8AC3E}">
        <p14:creationId xmlns:p14="http://schemas.microsoft.com/office/powerpoint/2010/main" val="623038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Silogisme</a:t>
            </a:r>
            <a:r>
              <a:rPr lang="en-US" dirty="0"/>
              <a:t>, </a:t>
            </a:r>
            <a:r>
              <a:rPr lang="en-US" dirty="0" err="1"/>
              <a:t>sistem</a:t>
            </a:r>
            <a:r>
              <a:rPr lang="en-US" dirty="0"/>
              <a:t> </a:t>
            </a:r>
            <a:r>
              <a:rPr lang="en-US" dirty="0" err="1"/>
              <a:t>pakar</a:t>
            </a:r>
            <a:endParaRPr lang="en-ID" dirty="0"/>
          </a:p>
        </p:txBody>
      </p:sp>
    </p:spTree>
    <p:extLst>
      <p:ext uri="{BB962C8B-B14F-4D97-AF65-F5344CB8AC3E}">
        <p14:creationId xmlns:p14="http://schemas.microsoft.com/office/powerpoint/2010/main" val="2023677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Vehichel</a:t>
            </a:r>
            <a:r>
              <a:rPr lang="en-US" dirty="0"/>
              <a:t> routing problem</a:t>
            </a:r>
            <a:endParaRPr lang="en-ID" dirty="0"/>
          </a:p>
        </p:txBody>
      </p:sp>
    </p:spTree>
    <p:extLst>
      <p:ext uri="{BB962C8B-B14F-4D97-AF65-F5344CB8AC3E}">
        <p14:creationId xmlns:p14="http://schemas.microsoft.com/office/powerpoint/2010/main" val="3919796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a:xfrm>
            <a:off x="5200035" y="914400"/>
            <a:ext cx="7543800" cy="5029200"/>
          </a:xfrm>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ID" dirty="0"/>
              <a:t>Introduction to Artificial Intelligence</a:t>
            </a:r>
            <a:endParaRPr lang="en-US" dirty="0"/>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Tim ajar </a:t>
            </a:r>
            <a:r>
              <a:rPr lang="en-US" dirty="0" err="1"/>
              <a:t>Kecerdasan</a:t>
            </a:r>
            <a:r>
              <a:rPr lang="en-US" dirty="0"/>
              <a:t> artificial</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819655" y="2459735"/>
            <a:ext cx="8932428" cy="2995133"/>
          </a:xfrm>
        </p:spPr>
        <p:txBody>
          <a:bodyPr/>
          <a:lstStyle/>
          <a:p>
            <a:r>
              <a:rPr lang="en-ID" sz="7200" dirty="0"/>
              <a:t>what is “</a:t>
            </a:r>
            <a:r>
              <a:rPr lang="en-ID" sz="7200" b="1" dirty="0"/>
              <a:t>INTELLIGENCE</a:t>
            </a:r>
            <a:r>
              <a:rPr lang="en-ID" sz="7200" dirty="0"/>
              <a:t>”?</a:t>
            </a:r>
            <a:endParaRPr lang="en-US" sz="7200" dirty="0"/>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Tree>
    <p:extLst>
      <p:ext uri="{BB962C8B-B14F-4D97-AF65-F5344CB8AC3E}">
        <p14:creationId xmlns:p14="http://schemas.microsoft.com/office/powerpoint/2010/main" val="3920524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F50E-C6A9-F392-4A6D-89CFFEC13266}"/>
              </a:ext>
            </a:extLst>
          </p:cNvPr>
          <p:cNvSpPr>
            <a:spLocks noGrp="1"/>
          </p:cNvSpPr>
          <p:nvPr>
            <p:ph type="title"/>
          </p:nvPr>
        </p:nvSpPr>
        <p:spPr/>
        <p:txBody>
          <a:bodyPr/>
          <a:lstStyle/>
          <a:p>
            <a:r>
              <a:rPr lang="en-US" dirty="0" err="1"/>
              <a:t>ARtIFICIAL</a:t>
            </a:r>
            <a:r>
              <a:rPr lang="en-US" dirty="0"/>
              <a:t> INTELLIGENCE?</a:t>
            </a:r>
            <a:endParaRPr lang="en-ID" dirty="0"/>
          </a:p>
        </p:txBody>
      </p:sp>
      <p:sp>
        <p:nvSpPr>
          <p:cNvPr id="3" name="Content Placeholder 2">
            <a:extLst>
              <a:ext uri="{FF2B5EF4-FFF2-40B4-BE49-F238E27FC236}">
                <a16:creationId xmlns:a16="http://schemas.microsoft.com/office/drawing/2014/main" id="{22345B4B-B8EA-69DB-171C-C4C6C2284042}"/>
              </a:ext>
            </a:extLst>
          </p:cNvPr>
          <p:cNvSpPr>
            <a:spLocks noGrp="1"/>
          </p:cNvSpPr>
          <p:nvPr>
            <p:ph idx="1"/>
          </p:nvPr>
        </p:nvSpPr>
        <p:spPr/>
        <p:txBody>
          <a:bodyPr/>
          <a:lstStyle/>
          <a:p>
            <a:r>
              <a:rPr lang="en-US" dirty="0"/>
              <a:t>Definition: “a field of computer science that studies how machines can perform tasks that usually require humans”</a:t>
            </a:r>
          </a:p>
          <a:p>
            <a:r>
              <a:rPr lang="en-US" dirty="0"/>
              <a:t>Definition “a field of computer science that studies how machines can imitate human intelligence.”</a:t>
            </a:r>
          </a:p>
          <a:p>
            <a:endParaRPr lang="en-US" dirty="0"/>
          </a:p>
          <a:p>
            <a:r>
              <a:rPr lang="en-US" dirty="0"/>
              <a:t>AI is a branch of science that studies how the human brain works. With AI, we try to mirror some of the systems and mechanisms of the brain in computing, and in doing so we draw inspiration from, and interact with, fields such as neuroscience."</a:t>
            </a:r>
            <a:endParaRPr lang="en-ID" dirty="0"/>
          </a:p>
        </p:txBody>
      </p:sp>
      <p:sp>
        <p:nvSpPr>
          <p:cNvPr id="4" name="Slide Number Placeholder 3">
            <a:extLst>
              <a:ext uri="{FF2B5EF4-FFF2-40B4-BE49-F238E27FC236}">
                <a16:creationId xmlns:a16="http://schemas.microsoft.com/office/drawing/2014/main" id="{8F8C1E03-BFB1-F144-4372-26340523C30A}"/>
              </a:ext>
            </a:extLst>
          </p:cNvPr>
          <p:cNvSpPr>
            <a:spLocks noGrp="1"/>
          </p:cNvSpPr>
          <p:nvPr>
            <p:ph type="sldNum" sz="quarter" idx="11"/>
          </p:nvPr>
        </p:nvSpPr>
        <p:spPr/>
        <p:txBody>
          <a:bodyPr/>
          <a:lstStyle/>
          <a:p>
            <a:fld id="{75DF2D63-3FF5-D547-96B9-BE9CCD1ABA58}" type="slidenum">
              <a:rPr lang="en-US" smtClean="0"/>
              <a:t>11</a:t>
            </a:fld>
            <a:endParaRPr lang="en-US" dirty="0"/>
          </a:p>
        </p:txBody>
      </p:sp>
      <p:sp>
        <p:nvSpPr>
          <p:cNvPr id="5" name="Footer Placeholder 4">
            <a:extLst>
              <a:ext uri="{FF2B5EF4-FFF2-40B4-BE49-F238E27FC236}">
                <a16:creationId xmlns:a16="http://schemas.microsoft.com/office/drawing/2014/main" id="{0C634466-BF17-9D37-9F61-A643356DD80A}"/>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189692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524000" y="1485900"/>
            <a:ext cx="9144000" cy="388620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sz="2400" dirty="0"/>
              <a:t>We can recognize objects, understand languages, learn new things, and perform many more sophisticated tasks with our brain. How does the human brain do this?</a:t>
            </a:r>
          </a:p>
        </p:txBody>
      </p:sp>
    </p:spTree>
    <p:extLst>
      <p:ext uri="{BB962C8B-B14F-4D97-AF65-F5344CB8AC3E}">
        <p14:creationId xmlns:p14="http://schemas.microsoft.com/office/powerpoint/2010/main" val="1258708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p:txBody>
          <a:bodyPr/>
          <a:lstStyle/>
          <a:p>
            <a:r>
              <a:rPr lang="en-ID" dirty="0"/>
              <a:t>Basic brain components</a:t>
            </a:r>
            <a:endParaRPr lang="en-US" dirty="0"/>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13</a:t>
            </a:fld>
            <a:endParaRPr lang="en-US" dirty="0"/>
          </a:p>
        </p:txBody>
      </p:sp>
      <p:pic>
        <p:nvPicPr>
          <p:cNvPr id="8" name="Picture 7">
            <a:extLst>
              <a:ext uri="{FF2B5EF4-FFF2-40B4-BE49-F238E27FC236}">
                <a16:creationId xmlns:a16="http://schemas.microsoft.com/office/drawing/2014/main" id="{0A68E8CA-C73C-A57B-E1A5-5D3245C95386}"/>
              </a:ext>
            </a:extLst>
          </p:cNvPr>
          <p:cNvPicPr>
            <a:picLocks noChangeAspect="1"/>
          </p:cNvPicPr>
          <p:nvPr/>
        </p:nvPicPr>
        <p:blipFill>
          <a:blip r:embed="rId3"/>
          <a:stretch>
            <a:fillRect/>
          </a:stretch>
        </p:blipFill>
        <p:spPr>
          <a:xfrm>
            <a:off x="2399688" y="654048"/>
            <a:ext cx="9536035" cy="3789506"/>
          </a:xfrm>
          <a:prstGeom prst="rect">
            <a:avLst/>
          </a:prstGeom>
        </p:spPr>
      </p:pic>
    </p:spTree>
    <p:extLst>
      <p:ext uri="{BB962C8B-B14F-4D97-AF65-F5344CB8AC3E}">
        <p14:creationId xmlns:p14="http://schemas.microsoft.com/office/powerpoint/2010/main" val="1486983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706D-EDC3-7577-2A61-55E487C26B65}"/>
              </a:ext>
            </a:extLst>
          </p:cNvPr>
          <p:cNvSpPr>
            <a:spLocks noGrp="1"/>
          </p:cNvSpPr>
          <p:nvPr>
            <p:ph type="title"/>
          </p:nvPr>
        </p:nvSpPr>
        <p:spPr/>
        <p:txBody>
          <a:bodyPr/>
          <a:lstStyle/>
          <a:p>
            <a:r>
              <a:rPr lang="en-ID" sz="3200" dirty="0" err="1"/>
              <a:t>Mengapa</a:t>
            </a:r>
            <a:r>
              <a:rPr lang="en-ID" sz="3200" dirty="0"/>
              <a:t> </a:t>
            </a:r>
            <a:r>
              <a:rPr lang="en-ID" sz="3200" dirty="0" err="1"/>
              <a:t>kita</a:t>
            </a:r>
            <a:r>
              <a:rPr lang="en-ID" sz="3200" dirty="0"/>
              <a:t> </a:t>
            </a:r>
            <a:r>
              <a:rPr lang="en-ID" sz="3200" dirty="0" err="1"/>
              <a:t>perlu</a:t>
            </a:r>
            <a:r>
              <a:rPr lang="en-ID" sz="3200" dirty="0"/>
              <a:t> </a:t>
            </a:r>
            <a:r>
              <a:rPr lang="en-ID" sz="3200" dirty="0" err="1"/>
              <a:t>mempelajari</a:t>
            </a:r>
            <a:r>
              <a:rPr lang="en-ID" sz="3200" dirty="0"/>
              <a:t> AI?</a:t>
            </a:r>
          </a:p>
        </p:txBody>
      </p:sp>
      <p:sp>
        <p:nvSpPr>
          <p:cNvPr id="3" name="Content Placeholder 2">
            <a:extLst>
              <a:ext uri="{FF2B5EF4-FFF2-40B4-BE49-F238E27FC236}">
                <a16:creationId xmlns:a16="http://schemas.microsoft.com/office/drawing/2014/main" id="{8FC7FBC3-8E41-E522-6235-73F28B20A7AD}"/>
              </a:ext>
            </a:extLst>
          </p:cNvPr>
          <p:cNvSpPr>
            <a:spLocks noGrp="1"/>
          </p:cNvSpPr>
          <p:nvPr>
            <p:ph idx="1"/>
          </p:nvPr>
        </p:nvSpPr>
        <p:spPr/>
        <p:txBody>
          <a:bodyPr/>
          <a:lstStyle/>
          <a:p>
            <a:r>
              <a:rPr lang="en-US" dirty="0"/>
              <a:t>AI can impact every aspect of our lives. </a:t>
            </a:r>
          </a:p>
          <a:p>
            <a:r>
              <a:rPr lang="en-US" dirty="0"/>
              <a:t>The field of AI tries to understand patterns and behaviors of entities. </a:t>
            </a:r>
          </a:p>
          <a:p>
            <a:r>
              <a:rPr lang="en-US" dirty="0"/>
              <a:t>With AI, we want to build smart systems and understand the concept of intelligence as well. </a:t>
            </a:r>
          </a:p>
          <a:p>
            <a:r>
              <a:rPr lang="en-US" dirty="0"/>
              <a:t>The intelligent systems that we construct are very useful in understanding how an intelligent system like our brain goes about constructing another intelligent system.</a:t>
            </a:r>
          </a:p>
          <a:p>
            <a:r>
              <a:rPr lang="en-ID" dirty="0"/>
              <a:t>to automate many things</a:t>
            </a:r>
          </a:p>
        </p:txBody>
      </p:sp>
      <p:sp>
        <p:nvSpPr>
          <p:cNvPr id="4" name="Slide Number Placeholder 3">
            <a:extLst>
              <a:ext uri="{FF2B5EF4-FFF2-40B4-BE49-F238E27FC236}">
                <a16:creationId xmlns:a16="http://schemas.microsoft.com/office/drawing/2014/main" id="{CA00E3E9-6395-E688-1604-00B13E4F2456}"/>
              </a:ext>
            </a:extLst>
          </p:cNvPr>
          <p:cNvSpPr>
            <a:spLocks noGrp="1"/>
          </p:cNvSpPr>
          <p:nvPr>
            <p:ph type="sldNum" sz="quarter" idx="11"/>
          </p:nvPr>
        </p:nvSpPr>
        <p:spPr/>
        <p:txBody>
          <a:bodyPr/>
          <a:lstStyle/>
          <a:p>
            <a:fld id="{75DF2D63-3FF5-D547-96B9-BE9CCD1ABA58}" type="slidenum">
              <a:rPr lang="en-US" smtClean="0"/>
              <a:t>14</a:t>
            </a:fld>
            <a:endParaRPr lang="en-US" dirty="0"/>
          </a:p>
        </p:txBody>
      </p:sp>
      <p:sp>
        <p:nvSpPr>
          <p:cNvPr id="5" name="Footer Placeholder 4">
            <a:extLst>
              <a:ext uri="{FF2B5EF4-FFF2-40B4-BE49-F238E27FC236}">
                <a16:creationId xmlns:a16="http://schemas.microsoft.com/office/drawing/2014/main" id="{8B071993-F9BF-0EAF-4AB4-B440553EC9E4}"/>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1082109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p:txBody>
          <a:bodyPr/>
          <a:lstStyle/>
          <a:p>
            <a:r>
              <a:rPr lang="en-US" dirty="0"/>
              <a:t>how raw data gets converted into intelligence</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15</a:t>
            </a:fld>
            <a:endParaRPr lang="en-US" dirty="0"/>
          </a:p>
        </p:txBody>
      </p:sp>
      <p:pic>
        <p:nvPicPr>
          <p:cNvPr id="14" name="Picture 13">
            <a:extLst>
              <a:ext uri="{FF2B5EF4-FFF2-40B4-BE49-F238E27FC236}">
                <a16:creationId xmlns:a16="http://schemas.microsoft.com/office/drawing/2014/main" id="{01786CB1-6BCD-04A3-8B0E-D50C75A3D26E}"/>
              </a:ext>
            </a:extLst>
          </p:cNvPr>
          <p:cNvPicPr>
            <a:picLocks noChangeAspect="1"/>
          </p:cNvPicPr>
          <p:nvPr/>
        </p:nvPicPr>
        <p:blipFill rotWithShape="1">
          <a:blip r:embed="rId3"/>
          <a:srcRect l="32358" t="2424" r="36080" b="2038"/>
          <a:stretch/>
        </p:blipFill>
        <p:spPr>
          <a:xfrm>
            <a:off x="6487594" y="512619"/>
            <a:ext cx="3884750" cy="5846618"/>
          </a:xfrm>
          <a:prstGeom prst="rect">
            <a:avLst/>
          </a:prstGeom>
        </p:spPr>
      </p:pic>
    </p:spTree>
    <p:extLst>
      <p:ext uri="{BB962C8B-B14F-4D97-AF65-F5344CB8AC3E}">
        <p14:creationId xmlns:p14="http://schemas.microsoft.com/office/powerpoint/2010/main" val="2590855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3F4A-ED6F-9921-8776-1FD061AC90BD}"/>
              </a:ext>
            </a:extLst>
          </p:cNvPr>
          <p:cNvSpPr>
            <a:spLocks noGrp="1"/>
          </p:cNvSpPr>
          <p:nvPr>
            <p:ph type="title"/>
          </p:nvPr>
        </p:nvSpPr>
        <p:spPr/>
        <p:txBody>
          <a:bodyPr/>
          <a:lstStyle/>
          <a:p>
            <a:r>
              <a:rPr lang="en-US" dirty="0"/>
              <a:t>We live in a world where:</a:t>
            </a:r>
            <a:endParaRPr lang="en-ID" dirty="0"/>
          </a:p>
        </p:txBody>
      </p:sp>
      <p:sp>
        <p:nvSpPr>
          <p:cNvPr id="3" name="Content Placeholder 2">
            <a:extLst>
              <a:ext uri="{FF2B5EF4-FFF2-40B4-BE49-F238E27FC236}">
                <a16:creationId xmlns:a16="http://schemas.microsoft.com/office/drawing/2014/main" id="{8E861BB9-730C-3F25-401F-4A4DD47CB967}"/>
              </a:ext>
            </a:extLst>
          </p:cNvPr>
          <p:cNvSpPr>
            <a:spLocks noGrp="1"/>
          </p:cNvSpPr>
          <p:nvPr>
            <p:ph idx="1"/>
          </p:nvPr>
        </p:nvSpPr>
        <p:spPr/>
        <p:txBody>
          <a:bodyPr/>
          <a:lstStyle/>
          <a:p>
            <a:pPr marL="342900" indent="-342900">
              <a:buFont typeface="Arial" panose="020B0604020202020204" pitchFamily="34" charset="0"/>
              <a:buChar char="•"/>
            </a:pPr>
            <a:r>
              <a:rPr lang="en-US" sz="1600" dirty="0"/>
              <a:t>We deal with huge and insurmountable amounts of data. The human brain can't keep track of so much data. </a:t>
            </a:r>
          </a:p>
          <a:p>
            <a:pPr marL="342900" indent="-342900">
              <a:buFont typeface="Arial" panose="020B0604020202020204" pitchFamily="34" charset="0"/>
              <a:buChar char="•"/>
            </a:pPr>
            <a:r>
              <a:rPr lang="en-US" sz="1600" dirty="0"/>
              <a:t>Data originates from multiple sources simultaneously. The data is unorganized and chaotic. </a:t>
            </a:r>
          </a:p>
          <a:p>
            <a:pPr marL="342900" indent="-342900">
              <a:buFont typeface="Arial" panose="020B0604020202020204" pitchFamily="34" charset="0"/>
              <a:buChar char="•"/>
            </a:pPr>
            <a:r>
              <a:rPr lang="en-US" sz="1600" dirty="0"/>
              <a:t>Knowledge derived from this data must be updated constantly because the data itself keeps changing. </a:t>
            </a:r>
          </a:p>
          <a:p>
            <a:pPr marL="342900" indent="-342900">
              <a:buFont typeface="Arial" panose="020B0604020202020204" pitchFamily="34" charset="0"/>
              <a:buChar char="•"/>
            </a:pPr>
            <a:r>
              <a:rPr lang="en-US" sz="1600" dirty="0"/>
              <a:t>The sensing and actuation must happen in real-time with high precision. </a:t>
            </a:r>
            <a:endParaRPr lang="en-ID" sz="1600" dirty="0"/>
          </a:p>
        </p:txBody>
      </p:sp>
      <p:sp>
        <p:nvSpPr>
          <p:cNvPr id="4" name="Slide Number Placeholder 3">
            <a:extLst>
              <a:ext uri="{FF2B5EF4-FFF2-40B4-BE49-F238E27FC236}">
                <a16:creationId xmlns:a16="http://schemas.microsoft.com/office/drawing/2014/main" id="{E2F6CB1A-6452-DDDE-CBB9-5C5BDA08F24E}"/>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
        <p:nvSpPr>
          <p:cNvPr id="5" name="Footer Placeholder 4">
            <a:extLst>
              <a:ext uri="{FF2B5EF4-FFF2-40B4-BE49-F238E27FC236}">
                <a16:creationId xmlns:a16="http://schemas.microsoft.com/office/drawing/2014/main" id="{4DDE5ABF-04D2-A773-F65C-ED38EBA31668}"/>
              </a:ext>
            </a:extLst>
          </p:cNvPr>
          <p:cNvSpPr>
            <a:spLocks noGrp="1"/>
          </p:cNvSpPr>
          <p:nvPr>
            <p:ph type="ftr" sz="quarter" idx="12"/>
          </p:nvPr>
        </p:nvSpPr>
        <p:spPr/>
        <p:txBody>
          <a:bodyPr/>
          <a:lstStyle/>
          <a:p>
            <a:r>
              <a:rPr lang="en-US"/>
              <a:t>presentation title</a:t>
            </a:r>
            <a:endParaRPr lang="en-US" dirty="0"/>
          </a:p>
        </p:txBody>
      </p:sp>
      <p:pic>
        <p:nvPicPr>
          <p:cNvPr id="8" name="Picture Placeholder 7">
            <a:extLst>
              <a:ext uri="{FF2B5EF4-FFF2-40B4-BE49-F238E27FC236}">
                <a16:creationId xmlns:a16="http://schemas.microsoft.com/office/drawing/2014/main" id="{90B1FD45-8CDF-4A22-640F-F93287963D04}"/>
              </a:ext>
            </a:extLst>
          </p:cNvPr>
          <p:cNvPicPr>
            <a:picLocks noGrp="1" noChangeAspect="1"/>
          </p:cNvPicPr>
          <p:nvPr>
            <p:ph type="pic" sz="quarter" idx="13"/>
          </p:nvPr>
        </p:nvPicPr>
        <p:blipFill>
          <a:blip r:embed="rId2"/>
          <a:srcRect l="207" r="207"/>
          <a:stretch>
            <a:fillRect/>
          </a:stretch>
        </p:blipFill>
        <p:spPr>
          <a:xfrm>
            <a:off x="123695" y="654047"/>
            <a:ext cx="5141031" cy="5141031"/>
          </a:xfrm>
        </p:spPr>
      </p:pic>
    </p:spTree>
    <p:extLst>
      <p:ext uri="{BB962C8B-B14F-4D97-AF65-F5344CB8AC3E}">
        <p14:creationId xmlns:p14="http://schemas.microsoft.com/office/powerpoint/2010/main" val="4244951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28E21-8390-0FA0-914B-842B64314655}"/>
              </a:ext>
            </a:extLst>
          </p:cNvPr>
          <p:cNvSpPr>
            <a:spLocks noGrp="1"/>
          </p:cNvSpPr>
          <p:nvPr>
            <p:ph type="title"/>
          </p:nvPr>
        </p:nvSpPr>
        <p:spPr/>
        <p:txBody>
          <a:bodyPr/>
          <a:lstStyle/>
          <a:p>
            <a:r>
              <a:rPr lang="en-US" sz="2400" dirty="0"/>
              <a:t>We need AI systems that can</a:t>
            </a:r>
            <a:endParaRPr lang="en-ID" sz="6000" dirty="0"/>
          </a:p>
        </p:txBody>
      </p:sp>
      <p:sp>
        <p:nvSpPr>
          <p:cNvPr id="3" name="Content Placeholder 2">
            <a:extLst>
              <a:ext uri="{FF2B5EF4-FFF2-40B4-BE49-F238E27FC236}">
                <a16:creationId xmlns:a16="http://schemas.microsoft.com/office/drawing/2014/main" id="{709CAD5A-8AC4-1E71-C5EB-7B65D80D8602}"/>
              </a:ext>
            </a:extLst>
          </p:cNvPr>
          <p:cNvSpPr>
            <a:spLocks noGrp="1"/>
          </p:cNvSpPr>
          <p:nvPr>
            <p:ph idx="1"/>
          </p:nvPr>
        </p:nvSpPr>
        <p:spPr>
          <a:xfrm>
            <a:off x="5449824" y="2050473"/>
            <a:ext cx="5760720" cy="4158303"/>
          </a:xfrm>
        </p:spPr>
        <p:txBody>
          <a:bodyPr/>
          <a:lstStyle/>
          <a:p>
            <a:pPr marL="342900" indent="-342900">
              <a:buFont typeface="Arial" panose="020B0604020202020204" pitchFamily="34" charset="0"/>
              <a:buChar char="•"/>
            </a:pPr>
            <a:r>
              <a:rPr lang="en-US" sz="1800" dirty="0"/>
              <a:t>Handle large amounts of data in an efficient way. With the advent of Cloud Computing, we are now able to store huge amounts of data. </a:t>
            </a:r>
          </a:p>
          <a:p>
            <a:pPr marL="342900" indent="-342900">
              <a:buFont typeface="Arial" panose="020B0604020202020204" pitchFamily="34" charset="0"/>
              <a:buChar char="•"/>
            </a:pPr>
            <a:r>
              <a:rPr lang="en-US" sz="1800" dirty="0"/>
              <a:t>Ingest data simultaneously from multiple sources without any lag. Index and organize data in a way that allows us to derive insights. </a:t>
            </a:r>
          </a:p>
          <a:p>
            <a:pPr marL="342900" indent="-342900">
              <a:buFont typeface="Arial" panose="020B0604020202020204" pitchFamily="34" charset="0"/>
              <a:buChar char="•"/>
            </a:pPr>
            <a:r>
              <a:rPr lang="en-US" sz="1800" dirty="0"/>
              <a:t>Learn from new data and update constantly using the right learning algorithms. Think and respond to situations based on the conditions in real time. </a:t>
            </a:r>
          </a:p>
          <a:p>
            <a:pPr marL="342900" indent="-342900">
              <a:buFont typeface="Arial" panose="020B0604020202020204" pitchFamily="34" charset="0"/>
              <a:buChar char="•"/>
            </a:pPr>
            <a:r>
              <a:rPr lang="en-US" sz="1800" dirty="0"/>
              <a:t>Continue with tasks without getting tired or needing breaks</a:t>
            </a:r>
            <a:endParaRPr lang="en-ID" sz="1800" dirty="0"/>
          </a:p>
        </p:txBody>
      </p:sp>
      <p:sp>
        <p:nvSpPr>
          <p:cNvPr id="4" name="Slide Number Placeholder 3">
            <a:extLst>
              <a:ext uri="{FF2B5EF4-FFF2-40B4-BE49-F238E27FC236}">
                <a16:creationId xmlns:a16="http://schemas.microsoft.com/office/drawing/2014/main" id="{D1FFE06D-CBCE-86C3-3FF7-A17E818208DC}"/>
              </a:ext>
            </a:extLst>
          </p:cNvPr>
          <p:cNvSpPr>
            <a:spLocks noGrp="1"/>
          </p:cNvSpPr>
          <p:nvPr>
            <p:ph type="sldNum" sz="quarter" idx="11"/>
          </p:nvPr>
        </p:nvSpPr>
        <p:spPr/>
        <p:txBody>
          <a:bodyPr/>
          <a:lstStyle/>
          <a:p>
            <a:fld id="{75DF2D63-3FF5-D547-96B9-BE9CCD1ABA58}" type="slidenum">
              <a:rPr lang="en-US" smtClean="0"/>
              <a:pPr/>
              <a:t>17</a:t>
            </a:fld>
            <a:endParaRPr lang="en-US" dirty="0"/>
          </a:p>
        </p:txBody>
      </p:sp>
      <p:sp>
        <p:nvSpPr>
          <p:cNvPr id="5" name="Footer Placeholder 4">
            <a:extLst>
              <a:ext uri="{FF2B5EF4-FFF2-40B4-BE49-F238E27FC236}">
                <a16:creationId xmlns:a16="http://schemas.microsoft.com/office/drawing/2014/main" id="{D431C01C-B9D6-9419-1A62-70EDA4203469}"/>
              </a:ext>
            </a:extLst>
          </p:cNvPr>
          <p:cNvSpPr>
            <a:spLocks noGrp="1"/>
          </p:cNvSpPr>
          <p:nvPr>
            <p:ph type="ftr" sz="quarter" idx="12"/>
          </p:nvPr>
        </p:nvSpPr>
        <p:spPr/>
        <p:txBody>
          <a:bodyPr/>
          <a:lstStyle/>
          <a:p>
            <a:r>
              <a:rPr lang="en-US"/>
              <a:t>presentation title</a:t>
            </a:r>
            <a:endParaRPr lang="en-US" dirty="0"/>
          </a:p>
        </p:txBody>
      </p:sp>
      <p:pic>
        <p:nvPicPr>
          <p:cNvPr id="8" name="Picture Placeholder 7">
            <a:extLst>
              <a:ext uri="{FF2B5EF4-FFF2-40B4-BE49-F238E27FC236}">
                <a16:creationId xmlns:a16="http://schemas.microsoft.com/office/drawing/2014/main" id="{14BEC211-69F1-519A-BA77-E722ADA6C18D}"/>
              </a:ext>
            </a:extLst>
          </p:cNvPr>
          <p:cNvPicPr>
            <a:picLocks noGrp="1" noChangeAspect="1"/>
          </p:cNvPicPr>
          <p:nvPr>
            <p:ph type="pic" sz="quarter" idx="13"/>
          </p:nvPr>
        </p:nvPicPr>
        <p:blipFill>
          <a:blip r:embed="rId2"/>
          <a:srcRect l="16687" r="16687"/>
          <a:stretch>
            <a:fillRect/>
          </a:stretch>
        </p:blipFill>
        <p:spPr>
          <a:xfrm>
            <a:off x="420624" y="950976"/>
            <a:ext cx="4802540" cy="4802540"/>
          </a:xfrm>
        </p:spPr>
      </p:pic>
    </p:spTree>
    <p:extLst>
      <p:ext uri="{BB962C8B-B14F-4D97-AF65-F5344CB8AC3E}">
        <p14:creationId xmlns:p14="http://schemas.microsoft.com/office/powerpoint/2010/main" val="3767731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2FAC-9A23-4CA4-6C36-7490B3CDDB73}"/>
              </a:ext>
            </a:extLst>
          </p:cNvPr>
          <p:cNvSpPr>
            <a:spLocks noGrp="1"/>
          </p:cNvSpPr>
          <p:nvPr>
            <p:ph type="title"/>
          </p:nvPr>
        </p:nvSpPr>
        <p:spPr/>
        <p:txBody>
          <a:bodyPr/>
          <a:lstStyle/>
          <a:p>
            <a:r>
              <a:rPr lang="en-ID" dirty="0"/>
              <a:t>Branches of AI</a:t>
            </a:r>
          </a:p>
        </p:txBody>
      </p:sp>
      <p:sp>
        <p:nvSpPr>
          <p:cNvPr id="3" name="Content Placeholder 2">
            <a:extLst>
              <a:ext uri="{FF2B5EF4-FFF2-40B4-BE49-F238E27FC236}">
                <a16:creationId xmlns:a16="http://schemas.microsoft.com/office/drawing/2014/main" id="{DF9AEA59-798A-32C2-7ACF-781288785DE9}"/>
              </a:ext>
            </a:extLst>
          </p:cNvPr>
          <p:cNvSpPr>
            <a:spLocks noGrp="1"/>
          </p:cNvSpPr>
          <p:nvPr>
            <p:ph idx="1"/>
          </p:nvPr>
        </p:nvSpPr>
        <p:spPr/>
        <p:txBody>
          <a:bodyPr/>
          <a:lstStyle/>
          <a:p>
            <a:r>
              <a:rPr lang="en-US" dirty="0"/>
              <a:t>Machine learning and pattern recognition</a:t>
            </a:r>
          </a:p>
          <a:p>
            <a:r>
              <a:rPr lang="en-ID" dirty="0"/>
              <a:t>Logic-based AI</a:t>
            </a:r>
            <a:endParaRPr lang="en-US" dirty="0"/>
          </a:p>
          <a:p>
            <a:r>
              <a:rPr lang="en-ID" dirty="0"/>
              <a:t>Search</a:t>
            </a:r>
            <a:endParaRPr lang="en-US" dirty="0"/>
          </a:p>
          <a:p>
            <a:r>
              <a:rPr lang="en-ID" dirty="0"/>
              <a:t>Knowledge representation</a:t>
            </a:r>
            <a:endParaRPr lang="en-US" dirty="0"/>
          </a:p>
          <a:p>
            <a:r>
              <a:rPr lang="en-ID" dirty="0"/>
              <a:t>Planning</a:t>
            </a:r>
            <a:endParaRPr lang="en-US" dirty="0"/>
          </a:p>
          <a:p>
            <a:r>
              <a:rPr lang="en-ID" dirty="0"/>
              <a:t>Heuristics</a:t>
            </a:r>
            <a:endParaRPr lang="en-US" dirty="0"/>
          </a:p>
          <a:p>
            <a:r>
              <a:rPr lang="en-ID" dirty="0"/>
              <a:t>Genetic programming</a:t>
            </a:r>
          </a:p>
        </p:txBody>
      </p:sp>
      <p:sp>
        <p:nvSpPr>
          <p:cNvPr id="4" name="Slide Number Placeholder 3">
            <a:extLst>
              <a:ext uri="{FF2B5EF4-FFF2-40B4-BE49-F238E27FC236}">
                <a16:creationId xmlns:a16="http://schemas.microsoft.com/office/drawing/2014/main" id="{289AAC6F-2A7E-69A7-5ED8-8A775A9C223F}"/>
              </a:ext>
            </a:extLst>
          </p:cNvPr>
          <p:cNvSpPr>
            <a:spLocks noGrp="1"/>
          </p:cNvSpPr>
          <p:nvPr>
            <p:ph type="sldNum" sz="quarter" idx="11"/>
          </p:nvPr>
        </p:nvSpPr>
        <p:spPr/>
        <p:txBody>
          <a:bodyPr/>
          <a:lstStyle/>
          <a:p>
            <a:fld id="{75DF2D63-3FF5-D547-96B9-BE9CCD1ABA58}" type="slidenum">
              <a:rPr lang="en-US" smtClean="0"/>
              <a:t>18</a:t>
            </a:fld>
            <a:endParaRPr lang="en-US" dirty="0"/>
          </a:p>
        </p:txBody>
      </p:sp>
      <p:sp>
        <p:nvSpPr>
          <p:cNvPr id="5" name="Footer Placeholder 4">
            <a:extLst>
              <a:ext uri="{FF2B5EF4-FFF2-40B4-BE49-F238E27FC236}">
                <a16:creationId xmlns:a16="http://schemas.microsoft.com/office/drawing/2014/main" id="{B97BE0EF-5D13-9A88-CA18-D47B09B58167}"/>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2205225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6FE1-6B77-C49B-0F37-03909C2F05FE}"/>
              </a:ext>
            </a:extLst>
          </p:cNvPr>
          <p:cNvSpPr>
            <a:spLocks noGrp="1"/>
          </p:cNvSpPr>
          <p:nvPr>
            <p:ph type="title"/>
          </p:nvPr>
        </p:nvSpPr>
        <p:spPr/>
        <p:txBody>
          <a:bodyPr/>
          <a:lstStyle/>
          <a:p>
            <a:r>
              <a:rPr lang="en-US" sz="3600" dirty="0"/>
              <a:t>Machine learning and pattern recognition</a:t>
            </a:r>
          </a:p>
        </p:txBody>
      </p:sp>
      <p:sp>
        <p:nvSpPr>
          <p:cNvPr id="3" name="Content Placeholder 2">
            <a:extLst>
              <a:ext uri="{FF2B5EF4-FFF2-40B4-BE49-F238E27FC236}">
                <a16:creationId xmlns:a16="http://schemas.microsoft.com/office/drawing/2014/main" id="{A2893ADE-E682-E58A-391B-465A07082FBC}"/>
              </a:ext>
            </a:extLst>
          </p:cNvPr>
          <p:cNvSpPr>
            <a:spLocks noGrp="1"/>
          </p:cNvSpPr>
          <p:nvPr>
            <p:ph idx="1"/>
          </p:nvPr>
        </p:nvSpPr>
        <p:spPr>
          <a:xfrm>
            <a:off x="1295400" y="1855945"/>
            <a:ext cx="5437909" cy="4352544"/>
          </a:xfrm>
        </p:spPr>
        <p:txBody>
          <a:bodyPr/>
          <a:lstStyle/>
          <a:p>
            <a:r>
              <a:rPr lang="en-US" sz="2800" dirty="0"/>
              <a:t>This is perhaps the most popular form of AI out there. </a:t>
            </a:r>
          </a:p>
          <a:p>
            <a:r>
              <a:rPr lang="en-US" sz="2800" dirty="0"/>
              <a:t>We design and develop software that can learn from data. </a:t>
            </a:r>
          </a:p>
          <a:p>
            <a:r>
              <a:rPr lang="en-US" sz="2800" dirty="0"/>
              <a:t>Based on these learning models, we perform predictions on unknown data. </a:t>
            </a:r>
          </a:p>
          <a:p>
            <a:r>
              <a:rPr lang="en-US" sz="2800" dirty="0"/>
              <a:t>One of the main constraints here is that these programs are limited to the power of the data.</a:t>
            </a:r>
            <a:endParaRPr lang="en-ID" sz="2800" dirty="0"/>
          </a:p>
        </p:txBody>
      </p:sp>
      <p:sp>
        <p:nvSpPr>
          <p:cNvPr id="4" name="Slide Number Placeholder 3">
            <a:extLst>
              <a:ext uri="{FF2B5EF4-FFF2-40B4-BE49-F238E27FC236}">
                <a16:creationId xmlns:a16="http://schemas.microsoft.com/office/drawing/2014/main" id="{2ADA801C-289F-718A-994E-D50F4CCF030E}"/>
              </a:ext>
            </a:extLst>
          </p:cNvPr>
          <p:cNvSpPr>
            <a:spLocks noGrp="1"/>
          </p:cNvSpPr>
          <p:nvPr>
            <p:ph type="sldNum" sz="quarter" idx="11"/>
          </p:nvPr>
        </p:nvSpPr>
        <p:spPr/>
        <p:txBody>
          <a:bodyPr/>
          <a:lstStyle/>
          <a:p>
            <a:fld id="{75DF2D63-3FF5-D547-96B9-BE9CCD1ABA58}" type="slidenum">
              <a:rPr lang="en-US" smtClean="0"/>
              <a:t>19</a:t>
            </a:fld>
            <a:endParaRPr lang="en-US" dirty="0"/>
          </a:p>
        </p:txBody>
      </p:sp>
      <p:sp>
        <p:nvSpPr>
          <p:cNvPr id="5" name="Footer Placeholder 4">
            <a:extLst>
              <a:ext uri="{FF2B5EF4-FFF2-40B4-BE49-F238E27FC236}">
                <a16:creationId xmlns:a16="http://schemas.microsoft.com/office/drawing/2014/main" id="{85816AE1-AC9D-7086-1EB6-3602C6FECCC2}"/>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FFE6EADC-5427-FF5F-5B88-AAEB2ABD693F}"/>
              </a:ext>
            </a:extLst>
          </p:cNvPr>
          <p:cNvPicPr>
            <a:picLocks noChangeAspect="1"/>
          </p:cNvPicPr>
          <p:nvPr/>
        </p:nvPicPr>
        <p:blipFill rotWithShape="1">
          <a:blip r:embed="rId3"/>
          <a:srcRect l="33924" t="2707" r="31752" b="3077"/>
          <a:stretch/>
        </p:blipFill>
        <p:spPr>
          <a:xfrm>
            <a:off x="7150885" y="1953491"/>
            <a:ext cx="2505733" cy="3394364"/>
          </a:xfrm>
          <a:prstGeom prst="rect">
            <a:avLst/>
          </a:prstGeom>
        </p:spPr>
      </p:pic>
    </p:spTree>
    <p:extLst>
      <p:ext uri="{BB962C8B-B14F-4D97-AF65-F5344CB8AC3E}">
        <p14:creationId xmlns:p14="http://schemas.microsoft.com/office/powerpoint/2010/main" val="299086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a:xfrm rot="16200000">
            <a:off x="-285623" y="1451497"/>
            <a:ext cx="1784352" cy="189457"/>
          </a:xfrm>
        </p:spPr>
        <p:txBody>
          <a:bodyPr/>
          <a:lstStyle/>
          <a:p>
            <a:r>
              <a:rPr lang="en-US" dirty="0"/>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399" y="2816352"/>
            <a:ext cx="5058103" cy="3364992"/>
          </a:xfrm>
        </p:spPr>
        <p:txBody>
          <a:bodyPr/>
          <a:lstStyle/>
          <a:p>
            <a:r>
              <a:rPr lang="en-US" dirty="0"/>
              <a:t>Lesson plan</a:t>
            </a:r>
          </a:p>
          <a:p>
            <a:r>
              <a:rPr lang="en-US" dirty="0"/>
              <a:t>Grading methods</a:t>
            </a:r>
          </a:p>
          <a:p>
            <a:r>
              <a:rPr lang="en-US" dirty="0"/>
              <a:t>Introduction of Artificial intelligence</a:t>
            </a:r>
          </a:p>
          <a:p>
            <a:endParaRPr lang="en-US" dirty="0"/>
          </a:p>
          <a:p>
            <a:endParaRPr lang="en-US" dirty="0"/>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a:xfrm>
            <a:off x="5605632" y="1673352"/>
            <a:ext cx="5853692" cy="3950839"/>
          </a:xfrm>
        </p:spPr>
      </p:pic>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B559D-9E0B-58DF-374A-3FEE4362494B}"/>
              </a:ext>
            </a:extLst>
          </p:cNvPr>
          <p:cNvSpPr>
            <a:spLocks noGrp="1"/>
          </p:cNvSpPr>
          <p:nvPr>
            <p:ph type="title"/>
          </p:nvPr>
        </p:nvSpPr>
        <p:spPr/>
        <p:txBody>
          <a:bodyPr/>
          <a:lstStyle/>
          <a:p>
            <a:r>
              <a:rPr lang="en-ID" dirty="0"/>
              <a:t>Logic-based AI</a:t>
            </a:r>
            <a:br>
              <a:rPr lang="en-US" dirty="0"/>
            </a:br>
            <a:endParaRPr lang="en-ID" dirty="0"/>
          </a:p>
        </p:txBody>
      </p:sp>
      <p:sp>
        <p:nvSpPr>
          <p:cNvPr id="3" name="Content Placeholder 2">
            <a:extLst>
              <a:ext uri="{FF2B5EF4-FFF2-40B4-BE49-F238E27FC236}">
                <a16:creationId xmlns:a16="http://schemas.microsoft.com/office/drawing/2014/main" id="{E2B5AE56-D8F7-C907-68A8-3F14B0D5C79C}"/>
              </a:ext>
            </a:extLst>
          </p:cNvPr>
          <p:cNvSpPr>
            <a:spLocks noGrp="1"/>
          </p:cNvSpPr>
          <p:nvPr>
            <p:ph idx="1"/>
          </p:nvPr>
        </p:nvSpPr>
        <p:spPr/>
        <p:txBody>
          <a:bodyPr/>
          <a:lstStyle/>
          <a:p>
            <a:r>
              <a:rPr lang="en-US" dirty="0"/>
              <a:t>Mathematical logic is used to execute computer programs in logic-based AI. </a:t>
            </a:r>
          </a:p>
          <a:p>
            <a:r>
              <a:rPr lang="en-US" dirty="0"/>
              <a:t>A program written in logic-based AI is basically a set of statements in logical form that expresses facts and rules about a problem domain. </a:t>
            </a:r>
          </a:p>
          <a:p>
            <a:r>
              <a:rPr lang="en-US" dirty="0"/>
              <a:t>This is used extensively in pattern matching, language parsing, semantic analysis, and so on</a:t>
            </a:r>
            <a:endParaRPr lang="en-ID" dirty="0"/>
          </a:p>
        </p:txBody>
      </p:sp>
      <p:sp>
        <p:nvSpPr>
          <p:cNvPr id="4" name="Slide Number Placeholder 3">
            <a:extLst>
              <a:ext uri="{FF2B5EF4-FFF2-40B4-BE49-F238E27FC236}">
                <a16:creationId xmlns:a16="http://schemas.microsoft.com/office/drawing/2014/main" id="{1CD65BBB-2D0A-980E-A7B8-1C742AD587C5}"/>
              </a:ext>
            </a:extLst>
          </p:cNvPr>
          <p:cNvSpPr>
            <a:spLocks noGrp="1"/>
          </p:cNvSpPr>
          <p:nvPr>
            <p:ph type="sldNum" sz="quarter" idx="11"/>
          </p:nvPr>
        </p:nvSpPr>
        <p:spPr/>
        <p:txBody>
          <a:bodyPr/>
          <a:lstStyle/>
          <a:p>
            <a:fld id="{75DF2D63-3FF5-D547-96B9-BE9CCD1ABA58}" type="slidenum">
              <a:rPr lang="en-US" smtClean="0"/>
              <a:t>20</a:t>
            </a:fld>
            <a:endParaRPr lang="en-US" dirty="0"/>
          </a:p>
        </p:txBody>
      </p:sp>
      <p:sp>
        <p:nvSpPr>
          <p:cNvPr id="5" name="Footer Placeholder 4">
            <a:extLst>
              <a:ext uri="{FF2B5EF4-FFF2-40B4-BE49-F238E27FC236}">
                <a16:creationId xmlns:a16="http://schemas.microsoft.com/office/drawing/2014/main" id="{779F997D-07FC-B8A4-43D1-8A0008469BFC}"/>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531922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8E8C7-CA79-1CD9-4A70-EDBE5783FC84}"/>
              </a:ext>
            </a:extLst>
          </p:cNvPr>
          <p:cNvSpPr>
            <a:spLocks noGrp="1"/>
          </p:cNvSpPr>
          <p:nvPr>
            <p:ph type="title"/>
          </p:nvPr>
        </p:nvSpPr>
        <p:spPr/>
        <p:txBody>
          <a:bodyPr/>
          <a:lstStyle/>
          <a:p>
            <a:r>
              <a:rPr lang="en-ID" dirty="0"/>
              <a:t>Search</a:t>
            </a:r>
          </a:p>
        </p:txBody>
      </p:sp>
      <p:sp>
        <p:nvSpPr>
          <p:cNvPr id="3" name="Content Placeholder 2">
            <a:extLst>
              <a:ext uri="{FF2B5EF4-FFF2-40B4-BE49-F238E27FC236}">
                <a16:creationId xmlns:a16="http://schemas.microsoft.com/office/drawing/2014/main" id="{A902FFEE-CB2A-C674-B6BC-C2080F66D0DB}"/>
              </a:ext>
            </a:extLst>
          </p:cNvPr>
          <p:cNvSpPr>
            <a:spLocks noGrp="1"/>
          </p:cNvSpPr>
          <p:nvPr>
            <p:ph idx="1"/>
          </p:nvPr>
        </p:nvSpPr>
        <p:spPr/>
        <p:txBody>
          <a:bodyPr/>
          <a:lstStyle/>
          <a:p>
            <a:r>
              <a:rPr lang="en-US" dirty="0"/>
              <a:t>Search techniques are used extensively in AI programs. </a:t>
            </a:r>
          </a:p>
          <a:p>
            <a:r>
              <a:rPr lang="en-US" dirty="0"/>
              <a:t>These programs examine many possibilities and then pick the most optimal path. </a:t>
            </a:r>
          </a:p>
          <a:p>
            <a:r>
              <a:rPr lang="en-US" dirty="0"/>
              <a:t>For example, this is used a lot in strategy games such as chess, networking, resource allocation, scheduling, and so on</a:t>
            </a:r>
            <a:endParaRPr lang="en-ID" dirty="0"/>
          </a:p>
        </p:txBody>
      </p:sp>
      <p:sp>
        <p:nvSpPr>
          <p:cNvPr id="4" name="Slide Number Placeholder 3">
            <a:extLst>
              <a:ext uri="{FF2B5EF4-FFF2-40B4-BE49-F238E27FC236}">
                <a16:creationId xmlns:a16="http://schemas.microsoft.com/office/drawing/2014/main" id="{7870D85C-B94B-5B90-1CEA-69C6B31F1CEE}"/>
              </a:ext>
            </a:extLst>
          </p:cNvPr>
          <p:cNvSpPr>
            <a:spLocks noGrp="1"/>
          </p:cNvSpPr>
          <p:nvPr>
            <p:ph type="sldNum" sz="quarter" idx="11"/>
          </p:nvPr>
        </p:nvSpPr>
        <p:spPr/>
        <p:txBody>
          <a:bodyPr/>
          <a:lstStyle/>
          <a:p>
            <a:fld id="{75DF2D63-3FF5-D547-96B9-BE9CCD1ABA58}" type="slidenum">
              <a:rPr lang="en-US" smtClean="0"/>
              <a:t>21</a:t>
            </a:fld>
            <a:endParaRPr lang="en-US" dirty="0"/>
          </a:p>
        </p:txBody>
      </p:sp>
      <p:sp>
        <p:nvSpPr>
          <p:cNvPr id="5" name="Footer Placeholder 4">
            <a:extLst>
              <a:ext uri="{FF2B5EF4-FFF2-40B4-BE49-F238E27FC236}">
                <a16:creationId xmlns:a16="http://schemas.microsoft.com/office/drawing/2014/main" id="{FDA01A7A-EF08-6F9F-D1E3-57E067370753}"/>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4105543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936F-7A7A-27CC-30F3-A6CD22B1C243}"/>
              </a:ext>
            </a:extLst>
          </p:cNvPr>
          <p:cNvSpPr>
            <a:spLocks noGrp="1"/>
          </p:cNvSpPr>
          <p:nvPr>
            <p:ph type="title"/>
          </p:nvPr>
        </p:nvSpPr>
        <p:spPr/>
        <p:txBody>
          <a:bodyPr/>
          <a:lstStyle/>
          <a:p>
            <a:r>
              <a:rPr lang="en-ID" sz="4400" dirty="0"/>
              <a:t>Knowledge representation</a:t>
            </a:r>
          </a:p>
        </p:txBody>
      </p:sp>
      <p:sp>
        <p:nvSpPr>
          <p:cNvPr id="3" name="Content Placeholder 2">
            <a:extLst>
              <a:ext uri="{FF2B5EF4-FFF2-40B4-BE49-F238E27FC236}">
                <a16:creationId xmlns:a16="http://schemas.microsoft.com/office/drawing/2014/main" id="{5294E9BD-7355-80DE-6128-5C58E30F1E48}"/>
              </a:ext>
            </a:extLst>
          </p:cNvPr>
          <p:cNvSpPr>
            <a:spLocks noGrp="1"/>
          </p:cNvSpPr>
          <p:nvPr>
            <p:ph idx="1"/>
          </p:nvPr>
        </p:nvSpPr>
        <p:spPr>
          <a:xfrm>
            <a:off x="1295400" y="1855945"/>
            <a:ext cx="9469582" cy="1926346"/>
          </a:xfrm>
        </p:spPr>
        <p:txBody>
          <a:bodyPr/>
          <a:lstStyle/>
          <a:p>
            <a:r>
              <a:rPr lang="en-US" sz="2000" dirty="0"/>
              <a:t>The facts about the world around us need to be represented in some way for a system to make sense of them. </a:t>
            </a:r>
          </a:p>
          <a:p>
            <a:r>
              <a:rPr lang="en-US" sz="2000" dirty="0"/>
              <a:t>The languages of mathematical logic are frequently used here. </a:t>
            </a:r>
          </a:p>
          <a:p>
            <a:r>
              <a:rPr lang="en-US" sz="2000" dirty="0"/>
              <a:t>If knowledge is represented efficiently, systems can be smarter and more intelligent.</a:t>
            </a:r>
          </a:p>
          <a:p>
            <a:r>
              <a:rPr lang="en-US" sz="2000" dirty="0"/>
              <a:t>Ontology is a closely related field of study that deals with the kinds of objects that exist</a:t>
            </a:r>
            <a:endParaRPr lang="en-ID" sz="2000" dirty="0"/>
          </a:p>
        </p:txBody>
      </p:sp>
      <p:sp>
        <p:nvSpPr>
          <p:cNvPr id="4" name="Slide Number Placeholder 3">
            <a:extLst>
              <a:ext uri="{FF2B5EF4-FFF2-40B4-BE49-F238E27FC236}">
                <a16:creationId xmlns:a16="http://schemas.microsoft.com/office/drawing/2014/main" id="{9CB196C9-1F1F-5F21-7AB9-55AA3D296A1C}"/>
              </a:ext>
            </a:extLst>
          </p:cNvPr>
          <p:cNvSpPr>
            <a:spLocks noGrp="1"/>
          </p:cNvSpPr>
          <p:nvPr>
            <p:ph type="sldNum" sz="quarter" idx="11"/>
          </p:nvPr>
        </p:nvSpPr>
        <p:spPr/>
        <p:txBody>
          <a:bodyPr/>
          <a:lstStyle/>
          <a:p>
            <a:fld id="{75DF2D63-3FF5-D547-96B9-BE9CCD1ABA58}" type="slidenum">
              <a:rPr lang="en-US" smtClean="0"/>
              <a:t>22</a:t>
            </a:fld>
            <a:endParaRPr lang="en-US" dirty="0"/>
          </a:p>
        </p:txBody>
      </p:sp>
      <p:sp>
        <p:nvSpPr>
          <p:cNvPr id="5" name="Footer Placeholder 4">
            <a:extLst>
              <a:ext uri="{FF2B5EF4-FFF2-40B4-BE49-F238E27FC236}">
                <a16:creationId xmlns:a16="http://schemas.microsoft.com/office/drawing/2014/main" id="{29887808-E77E-74CE-405E-4CD0EB445264}"/>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BD84A253-F02E-44EF-F057-A3F9B70DCC86}"/>
              </a:ext>
            </a:extLst>
          </p:cNvPr>
          <p:cNvPicPr>
            <a:picLocks noChangeAspect="1"/>
          </p:cNvPicPr>
          <p:nvPr/>
        </p:nvPicPr>
        <p:blipFill>
          <a:blip r:embed="rId3"/>
          <a:stretch>
            <a:fillRect/>
          </a:stretch>
        </p:blipFill>
        <p:spPr>
          <a:xfrm>
            <a:off x="3284035" y="3874996"/>
            <a:ext cx="5125165" cy="2638793"/>
          </a:xfrm>
          <a:prstGeom prst="rect">
            <a:avLst/>
          </a:prstGeom>
        </p:spPr>
      </p:pic>
    </p:spTree>
    <p:extLst>
      <p:ext uri="{BB962C8B-B14F-4D97-AF65-F5344CB8AC3E}">
        <p14:creationId xmlns:p14="http://schemas.microsoft.com/office/powerpoint/2010/main" val="2863863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A156-FD1F-DBEF-8904-7949E7A19552}"/>
              </a:ext>
            </a:extLst>
          </p:cNvPr>
          <p:cNvSpPr>
            <a:spLocks noGrp="1"/>
          </p:cNvSpPr>
          <p:nvPr>
            <p:ph type="title"/>
          </p:nvPr>
        </p:nvSpPr>
        <p:spPr/>
        <p:txBody>
          <a:bodyPr/>
          <a:lstStyle/>
          <a:p>
            <a:r>
              <a:rPr lang="en-ID" dirty="0"/>
              <a:t>Planning</a:t>
            </a:r>
          </a:p>
        </p:txBody>
      </p:sp>
      <p:sp>
        <p:nvSpPr>
          <p:cNvPr id="3" name="Content Placeholder 2">
            <a:extLst>
              <a:ext uri="{FF2B5EF4-FFF2-40B4-BE49-F238E27FC236}">
                <a16:creationId xmlns:a16="http://schemas.microsoft.com/office/drawing/2014/main" id="{37C19F80-07DB-11A8-84FD-B4223ACD956D}"/>
              </a:ext>
            </a:extLst>
          </p:cNvPr>
          <p:cNvSpPr>
            <a:spLocks noGrp="1"/>
          </p:cNvSpPr>
          <p:nvPr>
            <p:ph idx="1"/>
          </p:nvPr>
        </p:nvSpPr>
        <p:spPr/>
        <p:txBody>
          <a:bodyPr/>
          <a:lstStyle/>
          <a:p>
            <a:r>
              <a:rPr lang="en-US" dirty="0"/>
              <a:t>This field deals with optimal planning that gives us maximum returns with minimal costs. </a:t>
            </a:r>
          </a:p>
          <a:p>
            <a:r>
              <a:rPr lang="en-US" dirty="0"/>
              <a:t>These software programs start with facts about the situation and a statement of a goal. </a:t>
            </a:r>
          </a:p>
          <a:p>
            <a:r>
              <a:rPr lang="en-US" dirty="0"/>
              <a:t>These programs are also aware of the facts of the world, so that they know what the rules are.</a:t>
            </a:r>
            <a:endParaRPr lang="en-ID" dirty="0"/>
          </a:p>
        </p:txBody>
      </p:sp>
      <p:sp>
        <p:nvSpPr>
          <p:cNvPr id="4" name="Slide Number Placeholder 3">
            <a:extLst>
              <a:ext uri="{FF2B5EF4-FFF2-40B4-BE49-F238E27FC236}">
                <a16:creationId xmlns:a16="http://schemas.microsoft.com/office/drawing/2014/main" id="{8894F62B-80D6-26DD-E77C-8CFAC07F48D1}"/>
              </a:ext>
            </a:extLst>
          </p:cNvPr>
          <p:cNvSpPr>
            <a:spLocks noGrp="1"/>
          </p:cNvSpPr>
          <p:nvPr>
            <p:ph type="sldNum" sz="quarter" idx="11"/>
          </p:nvPr>
        </p:nvSpPr>
        <p:spPr/>
        <p:txBody>
          <a:bodyPr/>
          <a:lstStyle/>
          <a:p>
            <a:fld id="{75DF2D63-3FF5-D547-96B9-BE9CCD1ABA58}" type="slidenum">
              <a:rPr lang="en-US" smtClean="0"/>
              <a:t>23</a:t>
            </a:fld>
            <a:endParaRPr lang="en-US" dirty="0"/>
          </a:p>
        </p:txBody>
      </p:sp>
      <p:sp>
        <p:nvSpPr>
          <p:cNvPr id="5" name="Footer Placeholder 4">
            <a:extLst>
              <a:ext uri="{FF2B5EF4-FFF2-40B4-BE49-F238E27FC236}">
                <a16:creationId xmlns:a16="http://schemas.microsoft.com/office/drawing/2014/main" id="{2ADA6D00-0B74-910C-421D-32418DE98DAF}"/>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714658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54E5-216D-588C-4F20-7E5285A93651}"/>
              </a:ext>
            </a:extLst>
          </p:cNvPr>
          <p:cNvSpPr>
            <a:spLocks noGrp="1"/>
          </p:cNvSpPr>
          <p:nvPr>
            <p:ph type="title"/>
          </p:nvPr>
        </p:nvSpPr>
        <p:spPr/>
        <p:txBody>
          <a:bodyPr/>
          <a:lstStyle/>
          <a:p>
            <a:r>
              <a:rPr lang="en-ID" dirty="0"/>
              <a:t>Heuristics</a:t>
            </a:r>
          </a:p>
        </p:txBody>
      </p:sp>
      <p:sp>
        <p:nvSpPr>
          <p:cNvPr id="3" name="Content Placeholder 2">
            <a:extLst>
              <a:ext uri="{FF2B5EF4-FFF2-40B4-BE49-F238E27FC236}">
                <a16:creationId xmlns:a16="http://schemas.microsoft.com/office/drawing/2014/main" id="{3F480486-7B7D-AA8C-2D9A-AB6604F6F9D5}"/>
              </a:ext>
            </a:extLst>
          </p:cNvPr>
          <p:cNvSpPr>
            <a:spLocks noGrp="1"/>
          </p:cNvSpPr>
          <p:nvPr>
            <p:ph idx="1"/>
          </p:nvPr>
        </p:nvSpPr>
        <p:spPr/>
        <p:txBody>
          <a:bodyPr/>
          <a:lstStyle/>
          <a:p>
            <a:r>
              <a:rPr lang="en-US" dirty="0"/>
              <a:t>A heuristic is a technique used to solve a given problem that's practical and useful in solving the problem in the short term, but not guaranteed to be optimal. </a:t>
            </a:r>
          </a:p>
          <a:p>
            <a:r>
              <a:rPr lang="en-US" dirty="0"/>
              <a:t>This is more like an educated guess on what approach we should take to solve a problem. </a:t>
            </a:r>
          </a:p>
          <a:p>
            <a:r>
              <a:rPr lang="en-US" dirty="0"/>
              <a:t>In AI, we frequently encounter situations where we cannot check every single possibility to pick the best option. </a:t>
            </a:r>
            <a:endParaRPr lang="en-ID" dirty="0"/>
          </a:p>
        </p:txBody>
      </p:sp>
      <p:sp>
        <p:nvSpPr>
          <p:cNvPr id="4" name="Slide Number Placeholder 3">
            <a:extLst>
              <a:ext uri="{FF2B5EF4-FFF2-40B4-BE49-F238E27FC236}">
                <a16:creationId xmlns:a16="http://schemas.microsoft.com/office/drawing/2014/main" id="{C245570E-A066-3498-A59A-0669125D8C4A}"/>
              </a:ext>
            </a:extLst>
          </p:cNvPr>
          <p:cNvSpPr>
            <a:spLocks noGrp="1"/>
          </p:cNvSpPr>
          <p:nvPr>
            <p:ph type="sldNum" sz="quarter" idx="11"/>
          </p:nvPr>
        </p:nvSpPr>
        <p:spPr/>
        <p:txBody>
          <a:bodyPr/>
          <a:lstStyle/>
          <a:p>
            <a:fld id="{75DF2D63-3FF5-D547-96B9-BE9CCD1ABA58}" type="slidenum">
              <a:rPr lang="en-US" smtClean="0"/>
              <a:t>24</a:t>
            </a:fld>
            <a:endParaRPr lang="en-US" dirty="0"/>
          </a:p>
        </p:txBody>
      </p:sp>
      <p:sp>
        <p:nvSpPr>
          <p:cNvPr id="5" name="Footer Placeholder 4">
            <a:extLst>
              <a:ext uri="{FF2B5EF4-FFF2-40B4-BE49-F238E27FC236}">
                <a16:creationId xmlns:a16="http://schemas.microsoft.com/office/drawing/2014/main" id="{5F602230-BA66-4C42-7046-15DF40D1A303}"/>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826240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9207-F449-CDE7-D3C3-362C755E274C}"/>
              </a:ext>
            </a:extLst>
          </p:cNvPr>
          <p:cNvSpPr>
            <a:spLocks noGrp="1"/>
          </p:cNvSpPr>
          <p:nvPr>
            <p:ph type="title"/>
          </p:nvPr>
        </p:nvSpPr>
        <p:spPr/>
        <p:txBody>
          <a:bodyPr/>
          <a:lstStyle/>
          <a:p>
            <a:r>
              <a:rPr lang="en-ID" dirty="0"/>
              <a:t>Genetic programming</a:t>
            </a:r>
          </a:p>
        </p:txBody>
      </p:sp>
      <p:sp>
        <p:nvSpPr>
          <p:cNvPr id="3" name="Content Placeholder 2">
            <a:extLst>
              <a:ext uri="{FF2B5EF4-FFF2-40B4-BE49-F238E27FC236}">
                <a16:creationId xmlns:a16="http://schemas.microsoft.com/office/drawing/2014/main" id="{10636F1B-891C-9FBB-68A6-4A6C835CF195}"/>
              </a:ext>
            </a:extLst>
          </p:cNvPr>
          <p:cNvSpPr>
            <a:spLocks noGrp="1"/>
          </p:cNvSpPr>
          <p:nvPr>
            <p:ph idx="1"/>
          </p:nvPr>
        </p:nvSpPr>
        <p:spPr/>
        <p:txBody>
          <a:bodyPr/>
          <a:lstStyle/>
          <a:p>
            <a:r>
              <a:rPr lang="en-US" dirty="0"/>
              <a:t>Genetic programming is a way to get programs to solve a task by mating programs and selecting the fittest. </a:t>
            </a:r>
          </a:p>
          <a:p>
            <a:r>
              <a:rPr lang="en-US" dirty="0"/>
              <a:t>The programs are encoded as a set of genes, using an algorithm to get a program that can perform the given task well</a:t>
            </a:r>
            <a:endParaRPr lang="en-ID" dirty="0"/>
          </a:p>
        </p:txBody>
      </p:sp>
      <p:sp>
        <p:nvSpPr>
          <p:cNvPr id="4" name="Slide Number Placeholder 3">
            <a:extLst>
              <a:ext uri="{FF2B5EF4-FFF2-40B4-BE49-F238E27FC236}">
                <a16:creationId xmlns:a16="http://schemas.microsoft.com/office/drawing/2014/main" id="{14B2DDE5-7CB9-5F94-C9E6-04C5E8B8C804}"/>
              </a:ext>
            </a:extLst>
          </p:cNvPr>
          <p:cNvSpPr>
            <a:spLocks noGrp="1"/>
          </p:cNvSpPr>
          <p:nvPr>
            <p:ph type="sldNum" sz="quarter" idx="11"/>
          </p:nvPr>
        </p:nvSpPr>
        <p:spPr/>
        <p:txBody>
          <a:bodyPr/>
          <a:lstStyle/>
          <a:p>
            <a:fld id="{75DF2D63-3FF5-D547-96B9-BE9CCD1ABA58}" type="slidenum">
              <a:rPr lang="en-US" smtClean="0"/>
              <a:t>25</a:t>
            </a:fld>
            <a:endParaRPr lang="en-US" dirty="0"/>
          </a:p>
        </p:txBody>
      </p:sp>
      <p:sp>
        <p:nvSpPr>
          <p:cNvPr id="5" name="Footer Placeholder 4">
            <a:extLst>
              <a:ext uri="{FF2B5EF4-FFF2-40B4-BE49-F238E27FC236}">
                <a16:creationId xmlns:a16="http://schemas.microsoft.com/office/drawing/2014/main" id="{4BDE16B1-57CC-6C9B-802F-02CA661323D2}"/>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406000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923F-8DD0-854F-B1DB-6E2C3BCED1E2}"/>
              </a:ext>
            </a:extLst>
          </p:cNvPr>
          <p:cNvSpPr>
            <a:spLocks noGrp="1"/>
          </p:cNvSpPr>
          <p:nvPr>
            <p:ph type="title"/>
          </p:nvPr>
        </p:nvSpPr>
        <p:spPr/>
        <p:txBody>
          <a:bodyPr/>
          <a:lstStyle/>
          <a:p>
            <a:r>
              <a:rPr lang="en-US" sz="4000" dirty="0"/>
              <a:t>Defining intelligence using the Turing test</a:t>
            </a:r>
            <a:endParaRPr lang="en-ID" sz="4000" dirty="0"/>
          </a:p>
        </p:txBody>
      </p:sp>
      <p:sp>
        <p:nvSpPr>
          <p:cNvPr id="3" name="Content Placeholder 2">
            <a:extLst>
              <a:ext uri="{FF2B5EF4-FFF2-40B4-BE49-F238E27FC236}">
                <a16:creationId xmlns:a16="http://schemas.microsoft.com/office/drawing/2014/main" id="{4606419B-D71D-C876-1EF0-85BD8E9C2E73}"/>
              </a:ext>
            </a:extLst>
          </p:cNvPr>
          <p:cNvSpPr>
            <a:spLocks noGrp="1"/>
          </p:cNvSpPr>
          <p:nvPr>
            <p:ph idx="1"/>
          </p:nvPr>
        </p:nvSpPr>
        <p:spPr>
          <a:xfrm>
            <a:off x="1295400" y="1855945"/>
            <a:ext cx="9820656" cy="2397400"/>
          </a:xfrm>
        </p:spPr>
        <p:txBody>
          <a:bodyPr/>
          <a:lstStyle/>
          <a:p>
            <a:r>
              <a:rPr lang="en-US" sz="2000" dirty="0"/>
              <a:t>The legendary computer scientist and mathematician, Alan Turing, proposed the Turing test to provide a definition of intelligence. </a:t>
            </a:r>
          </a:p>
          <a:p>
            <a:r>
              <a:rPr lang="en-US" sz="2000" dirty="0"/>
              <a:t>It is a test to see if a computer can learn to mimic human behavior. He defined intelligent behavior as the ability to achieve human-level intelligence during a conversation.</a:t>
            </a:r>
          </a:p>
          <a:p>
            <a:r>
              <a:rPr lang="en-US" sz="2000" dirty="0"/>
              <a:t>This performance should be enough to trick an interrogator into thinking that the answers are coming from a human.</a:t>
            </a:r>
            <a:endParaRPr lang="en-ID" sz="2000" dirty="0"/>
          </a:p>
        </p:txBody>
      </p:sp>
      <p:sp>
        <p:nvSpPr>
          <p:cNvPr id="4" name="Slide Number Placeholder 3">
            <a:extLst>
              <a:ext uri="{FF2B5EF4-FFF2-40B4-BE49-F238E27FC236}">
                <a16:creationId xmlns:a16="http://schemas.microsoft.com/office/drawing/2014/main" id="{5857126E-D018-B0C9-3A8A-21C664C4ABE1}"/>
              </a:ext>
            </a:extLst>
          </p:cNvPr>
          <p:cNvSpPr>
            <a:spLocks noGrp="1"/>
          </p:cNvSpPr>
          <p:nvPr>
            <p:ph type="sldNum" sz="quarter" idx="11"/>
          </p:nvPr>
        </p:nvSpPr>
        <p:spPr/>
        <p:txBody>
          <a:bodyPr/>
          <a:lstStyle/>
          <a:p>
            <a:fld id="{75DF2D63-3FF5-D547-96B9-BE9CCD1ABA58}" type="slidenum">
              <a:rPr lang="en-US" smtClean="0"/>
              <a:t>26</a:t>
            </a:fld>
            <a:endParaRPr lang="en-US" dirty="0"/>
          </a:p>
        </p:txBody>
      </p:sp>
      <p:sp>
        <p:nvSpPr>
          <p:cNvPr id="5" name="Footer Placeholder 4">
            <a:extLst>
              <a:ext uri="{FF2B5EF4-FFF2-40B4-BE49-F238E27FC236}">
                <a16:creationId xmlns:a16="http://schemas.microsoft.com/office/drawing/2014/main" id="{7E9DF04C-9D59-6E02-008E-0E95B63C8716}"/>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0C7C6947-1F69-9510-713A-966E21AF70DC}"/>
              </a:ext>
            </a:extLst>
          </p:cNvPr>
          <p:cNvPicPr>
            <a:picLocks noChangeAspect="1"/>
          </p:cNvPicPr>
          <p:nvPr/>
        </p:nvPicPr>
        <p:blipFill>
          <a:blip r:embed="rId3"/>
          <a:stretch>
            <a:fillRect/>
          </a:stretch>
        </p:blipFill>
        <p:spPr>
          <a:xfrm>
            <a:off x="3662198" y="4103809"/>
            <a:ext cx="5087060" cy="2391109"/>
          </a:xfrm>
          <a:prstGeom prst="rect">
            <a:avLst/>
          </a:prstGeom>
        </p:spPr>
      </p:pic>
    </p:spTree>
    <p:extLst>
      <p:ext uri="{BB962C8B-B14F-4D97-AF65-F5344CB8AC3E}">
        <p14:creationId xmlns:p14="http://schemas.microsoft.com/office/powerpoint/2010/main" val="551017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D703-6B2F-F4DE-3EE0-DF4CB9B041CC}"/>
              </a:ext>
            </a:extLst>
          </p:cNvPr>
          <p:cNvSpPr>
            <a:spLocks noGrp="1"/>
          </p:cNvSpPr>
          <p:nvPr>
            <p:ph type="title"/>
          </p:nvPr>
        </p:nvSpPr>
        <p:spPr/>
        <p:txBody>
          <a:bodyPr/>
          <a:lstStyle/>
          <a:p>
            <a:r>
              <a:rPr lang="en-US" sz="3600" dirty="0"/>
              <a:t>Making machines think like humans</a:t>
            </a:r>
            <a:endParaRPr lang="en-ID" sz="3600" dirty="0"/>
          </a:p>
        </p:txBody>
      </p:sp>
      <p:sp>
        <p:nvSpPr>
          <p:cNvPr id="3" name="Content Placeholder 2">
            <a:extLst>
              <a:ext uri="{FF2B5EF4-FFF2-40B4-BE49-F238E27FC236}">
                <a16:creationId xmlns:a16="http://schemas.microsoft.com/office/drawing/2014/main" id="{350DA0D2-314A-80A2-E863-C568B08109DD}"/>
              </a:ext>
            </a:extLst>
          </p:cNvPr>
          <p:cNvSpPr>
            <a:spLocks noGrp="1"/>
          </p:cNvSpPr>
          <p:nvPr>
            <p:ph idx="1"/>
          </p:nvPr>
        </p:nvSpPr>
        <p:spPr>
          <a:xfrm>
            <a:off x="1295400" y="1855945"/>
            <a:ext cx="5424055" cy="4032237"/>
          </a:xfrm>
        </p:spPr>
        <p:txBody>
          <a:bodyPr/>
          <a:lstStyle/>
          <a:p>
            <a:r>
              <a:rPr lang="en-US" dirty="0"/>
              <a:t>Within computer science, there is a field of study called Cognitive Modeling that deals with simulating the human thinking process. It tries to understand how humans solve problems. It takes the mental processes that go into this </a:t>
            </a:r>
            <a:r>
              <a:rPr lang="en-US" dirty="0" err="1"/>
              <a:t>problemsolving</a:t>
            </a:r>
            <a:r>
              <a:rPr lang="en-US" dirty="0"/>
              <a:t> process and turns it into a software model. This model can then be used to simulate human behavior.</a:t>
            </a:r>
            <a:endParaRPr lang="en-ID" dirty="0"/>
          </a:p>
        </p:txBody>
      </p:sp>
      <p:sp>
        <p:nvSpPr>
          <p:cNvPr id="4" name="Slide Number Placeholder 3">
            <a:extLst>
              <a:ext uri="{FF2B5EF4-FFF2-40B4-BE49-F238E27FC236}">
                <a16:creationId xmlns:a16="http://schemas.microsoft.com/office/drawing/2014/main" id="{2F9CF70E-91D4-153C-8593-ED7F9881E2F4}"/>
              </a:ext>
            </a:extLst>
          </p:cNvPr>
          <p:cNvSpPr>
            <a:spLocks noGrp="1"/>
          </p:cNvSpPr>
          <p:nvPr>
            <p:ph type="sldNum" sz="quarter" idx="11"/>
          </p:nvPr>
        </p:nvSpPr>
        <p:spPr/>
        <p:txBody>
          <a:bodyPr/>
          <a:lstStyle/>
          <a:p>
            <a:fld id="{75DF2D63-3FF5-D547-96B9-BE9CCD1ABA58}" type="slidenum">
              <a:rPr lang="en-US" smtClean="0"/>
              <a:t>27</a:t>
            </a:fld>
            <a:endParaRPr lang="en-US" dirty="0"/>
          </a:p>
        </p:txBody>
      </p:sp>
      <p:sp>
        <p:nvSpPr>
          <p:cNvPr id="5" name="Footer Placeholder 4">
            <a:extLst>
              <a:ext uri="{FF2B5EF4-FFF2-40B4-BE49-F238E27FC236}">
                <a16:creationId xmlns:a16="http://schemas.microsoft.com/office/drawing/2014/main" id="{50E00D63-7C01-3F6B-88C2-4211E8327567}"/>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D49B511A-71D2-7CD5-00CF-24354AFB844B}"/>
              </a:ext>
            </a:extLst>
          </p:cNvPr>
          <p:cNvPicPr>
            <a:picLocks noChangeAspect="1"/>
          </p:cNvPicPr>
          <p:nvPr/>
        </p:nvPicPr>
        <p:blipFill>
          <a:blip r:embed="rId2"/>
          <a:stretch>
            <a:fillRect/>
          </a:stretch>
        </p:blipFill>
        <p:spPr>
          <a:xfrm>
            <a:off x="6719455" y="1855945"/>
            <a:ext cx="5115639" cy="2915057"/>
          </a:xfrm>
          <a:prstGeom prst="rect">
            <a:avLst/>
          </a:prstGeom>
        </p:spPr>
      </p:pic>
    </p:spTree>
    <p:extLst>
      <p:ext uri="{BB962C8B-B14F-4D97-AF65-F5344CB8AC3E}">
        <p14:creationId xmlns:p14="http://schemas.microsoft.com/office/powerpoint/2010/main" val="1572353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5CAC-6AE8-4A96-097D-6115BBEB37DC}"/>
              </a:ext>
            </a:extLst>
          </p:cNvPr>
          <p:cNvSpPr>
            <a:spLocks noGrp="1"/>
          </p:cNvSpPr>
          <p:nvPr>
            <p:ph type="title"/>
          </p:nvPr>
        </p:nvSpPr>
        <p:spPr/>
        <p:txBody>
          <a:bodyPr/>
          <a:lstStyle/>
          <a:p>
            <a:r>
              <a:rPr lang="en-ID" dirty="0"/>
              <a:t>rational agents</a:t>
            </a:r>
          </a:p>
        </p:txBody>
      </p:sp>
      <p:pic>
        <p:nvPicPr>
          <p:cNvPr id="7" name="Content Placeholder 6">
            <a:extLst>
              <a:ext uri="{FF2B5EF4-FFF2-40B4-BE49-F238E27FC236}">
                <a16:creationId xmlns:a16="http://schemas.microsoft.com/office/drawing/2014/main" id="{A28E5A44-B40F-36BD-BDB3-87A74207D026}"/>
              </a:ext>
            </a:extLst>
          </p:cNvPr>
          <p:cNvPicPr>
            <a:picLocks noGrp="1" noChangeAspect="1"/>
          </p:cNvPicPr>
          <p:nvPr>
            <p:ph idx="1"/>
          </p:nvPr>
        </p:nvPicPr>
        <p:blipFill>
          <a:blip r:embed="rId2"/>
          <a:stretch>
            <a:fillRect/>
          </a:stretch>
        </p:blipFill>
        <p:spPr>
          <a:xfrm>
            <a:off x="1924884" y="1911928"/>
            <a:ext cx="6828946" cy="3382562"/>
          </a:xfrm>
        </p:spPr>
      </p:pic>
      <p:sp>
        <p:nvSpPr>
          <p:cNvPr id="4" name="Slide Number Placeholder 3">
            <a:extLst>
              <a:ext uri="{FF2B5EF4-FFF2-40B4-BE49-F238E27FC236}">
                <a16:creationId xmlns:a16="http://schemas.microsoft.com/office/drawing/2014/main" id="{56984E16-29EB-08B0-E926-E7A8197B0521}"/>
              </a:ext>
            </a:extLst>
          </p:cNvPr>
          <p:cNvSpPr>
            <a:spLocks noGrp="1"/>
          </p:cNvSpPr>
          <p:nvPr>
            <p:ph type="sldNum" sz="quarter" idx="11"/>
          </p:nvPr>
        </p:nvSpPr>
        <p:spPr/>
        <p:txBody>
          <a:bodyPr/>
          <a:lstStyle/>
          <a:p>
            <a:fld id="{75DF2D63-3FF5-D547-96B9-BE9CCD1ABA58}" type="slidenum">
              <a:rPr lang="en-US" smtClean="0"/>
              <a:t>28</a:t>
            </a:fld>
            <a:endParaRPr lang="en-US" dirty="0"/>
          </a:p>
        </p:txBody>
      </p:sp>
      <p:sp>
        <p:nvSpPr>
          <p:cNvPr id="5" name="Footer Placeholder 4">
            <a:extLst>
              <a:ext uri="{FF2B5EF4-FFF2-40B4-BE49-F238E27FC236}">
                <a16:creationId xmlns:a16="http://schemas.microsoft.com/office/drawing/2014/main" id="{FD2BEAF0-7350-1750-A5FE-E1C9940BD680}"/>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52109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461C6-65C9-C0C3-7D25-46A7EC7C9F63}"/>
              </a:ext>
            </a:extLst>
          </p:cNvPr>
          <p:cNvSpPr>
            <a:spLocks noGrp="1"/>
          </p:cNvSpPr>
          <p:nvPr>
            <p:ph type="title"/>
          </p:nvPr>
        </p:nvSpPr>
        <p:spPr/>
        <p:txBody>
          <a:bodyPr/>
          <a:lstStyle/>
          <a:p>
            <a:r>
              <a:rPr lang="en-ID" dirty="0"/>
              <a:t>intelligent agent</a:t>
            </a:r>
          </a:p>
        </p:txBody>
      </p:sp>
      <p:pic>
        <p:nvPicPr>
          <p:cNvPr id="7" name="Content Placeholder 6">
            <a:extLst>
              <a:ext uri="{FF2B5EF4-FFF2-40B4-BE49-F238E27FC236}">
                <a16:creationId xmlns:a16="http://schemas.microsoft.com/office/drawing/2014/main" id="{2738E254-5C22-4030-69EB-8B539589ADE3}"/>
              </a:ext>
            </a:extLst>
          </p:cNvPr>
          <p:cNvPicPr>
            <a:picLocks noGrp="1" noChangeAspect="1"/>
          </p:cNvPicPr>
          <p:nvPr>
            <p:ph idx="1"/>
          </p:nvPr>
        </p:nvPicPr>
        <p:blipFill>
          <a:blip r:embed="rId3"/>
          <a:stretch>
            <a:fillRect/>
          </a:stretch>
        </p:blipFill>
        <p:spPr>
          <a:xfrm>
            <a:off x="1693821" y="1662545"/>
            <a:ext cx="8731075" cy="4585855"/>
          </a:xfrm>
        </p:spPr>
      </p:pic>
      <p:sp>
        <p:nvSpPr>
          <p:cNvPr id="4" name="Slide Number Placeholder 3">
            <a:extLst>
              <a:ext uri="{FF2B5EF4-FFF2-40B4-BE49-F238E27FC236}">
                <a16:creationId xmlns:a16="http://schemas.microsoft.com/office/drawing/2014/main" id="{856483CE-B013-B3F0-79B8-370E274F1930}"/>
              </a:ext>
            </a:extLst>
          </p:cNvPr>
          <p:cNvSpPr>
            <a:spLocks noGrp="1"/>
          </p:cNvSpPr>
          <p:nvPr>
            <p:ph type="sldNum" sz="quarter" idx="11"/>
          </p:nvPr>
        </p:nvSpPr>
        <p:spPr/>
        <p:txBody>
          <a:bodyPr/>
          <a:lstStyle/>
          <a:p>
            <a:fld id="{75DF2D63-3FF5-D547-96B9-BE9CCD1ABA58}" type="slidenum">
              <a:rPr lang="en-US" smtClean="0"/>
              <a:t>29</a:t>
            </a:fld>
            <a:endParaRPr lang="en-US" dirty="0"/>
          </a:p>
        </p:txBody>
      </p:sp>
      <p:sp>
        <p:nvSpPr>
          <p:cNvPr id="5" name="Footer Placeholder 4">
            <a:extLst>
              <a:ext uri="{FF2B5EF4-FFF2-40B4-BE49-F238E27FC236}">
                <a16:creationId xmlns:a16="http://schemas.microsoft.com/office/drawing/2014/main" id="{EECD6876-9A2C-B44A-1D9C-24A084E240A0}"/>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4063457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194C-DAD9-5013-415F-5D2DD756DBCA}"/>
              </a:ext>
            </a:extLst>
          </p:cNvPr>
          <p:cNvSpPr>
            <a:spLocks noGrp="1"/>
          </p:cNvSpPr>
          <p:nvPr>
            <p:ph type="title"/>
          </p:nvPr>
        </p:nvSpPr>
        <p:spPr/>
        <p:txBody>
          <a:bodyPr/>
          <a:lstStyle/>
          <a:p>
            <a:r>
              <a:rPr lang="en-US" dirty="0"/>
              <a:t>Lesson plan- </a:t>
            </a:r>
            <a:r>
              <a:rPr lang="en-US" dirty="0" err="1"/>
              <a:t>Uts</a:t>
            </a:r>
            <a:endParaRPr lang="en-ID" dirty="0"/>
          </a:p>
        </p:txBody>
      </p:sp>
      <p:graphicFrame>
        <p:nvGraphicFramePr>
          <p:cNvPr id="6" name="Content Placeholder 5">
            <a:extLst>
              <a:ext uri="{FF2B5EF4-FFF2-40B4-BE49-F238E27FC236}">
                <a16:creationId xmlns:a16="http://schemas.microsoft.com/office/drawing/2014/main" id="{DBC7C56C-BE42-B98D-1A82-BA0562CFA36C}"/>
              </a:ext>
            </a:extLst>
          </p:cNvPr>
          <p:cNvGraphicFramePr>
            <a:graphicFrameLocks noGrp="1"/>
          </p:cNvGraphicFramePr>
          <p:nvPr>
            <p:ph idx="1"/>
            <p:extLst>
              <p:ext uri="{D42A27DB-BD31-4B8C-83A1-F6EECF244321}">
                <p14:modId xmlns:p14="http://schemas.microsoft.com/office/powerpoint/2010/main" val="843074918"/>
              </p:ext>
            </p:extLst>
          </p:nvPr>
        </p:nvGraphicFramePr>
        <p:xfrm>
          <a:off x="2954481" y="1789701"/>
          <a:ext cx="6283037" cy="3586734"/>
        </p:xfrm>
        <a:graphic>
          <a:graphicData uri="http://schemas.openxmlformats.org/drawingml/2006/table">
            <a:tbl>
              <a:tblPr firstRow="1" firstCol="1" bandRow="1">
                <a:tableStyleId>{5C22544A-7EE6-4342-B048-85BDC9FD1C3A}</a:tableStyleId>
              </a:tblPr>
              <a:tblGrid>
                <a:gridCol w="646947">
                  <a:extLst>
                    <a:ext uri="{9D8B030D-6E8A-4147-A177-3AD203B41FA5}">
                      <a16:colId xmlns:a16="http://schemas.microsoft.com/office/drawing/2014/main" val="239332840"/>
                    </a:ext>
                  </a:extLst>
                </a:gridCol>
                <a:gridCol w="5636090">
                  <a:extLst>
                    <a:ext uri="{9D8B030D-6E8A-4147-A177-3AD203B41FA5}">
                      <a16:colId xmlns:a16="http://schemas.microsoft.com/office/drawing/2014/main" val="2470563510"/>
                    </a:ext>
                  </a:extLst>
                </a:gridCol>
              </a:tblGrid>
              <a:tr h="103892">
                <a:tc>
                  <a:txBody>
                    <a:bodyPr/>
                    <a:lstStyle/>
                    <a:p>
                      <a:pPr>
                        <a:lnSpc>
                          <a:spcPct val="107000"/>
                        </a:lnSpc>
                        <a:spcAft>
                          <a:spcPts val="800"/>
                        </a:spcAft>
                      </a:pPr>
                      <a:r>
                        <a:rPr lang="en-ID" sz="1800" kern="100">
                          <a:effectLst/>
                        </a:rPr>
                        <a:t>No</a:t>
                      </a:r>
                      <a:endParaRPr lang="en-ID"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tc>
                  <a:txBody>
                    <a:bodyPr/>
                    <a:lstStyle/>
                    <a:p>
                      <a:pPr>
                        <a:lnSpc>
                          <a:spcPct val="107000"/>
                        </a:lnSpc>
                        <a:spcAft>
                          <a:spcPts val="800"/>
                        </a:spcAft>
                      </a:pPr>
                      <a:r>
                        <a:rPr lang="en-ID" sz="1800" kern="100" dirty="0" err="1">
                          <a:effectLst/>
                        </a:rPr>
                        <a:t>Materi</a:t>
                      </a: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extLst>
                  <a:ext uri="{0D108BD9-81ED-4DB2-BD59-A6C34878D82A}">
                    <a16:rowId xmlns:a16="http://schemas.microsoft.com/office/drawing/2014/main" val="1441591016"/>
                  </a:ext>
                </a:extLst>
              </a:tr>
              <a:tr h="103892">
                <a:tc>
                  <a:txBody>
                    <a:bodyPr/>
                    <a:lstStyle/>
                    <a:p>
                      <a:pPr>
                        <a:lnSpc>
                          <a:spcPct val="107000"/>
                        </a:lnSpc>
                        <a:spcAft>
                          <a:spcPts val="800"/>
                        </a:spcAft>
                      </a:pPr>
                      <a:r>
                        <a:rPr lang="en-ID" sz="1800" kern="100">
                          <a:effectLst/>
                        </a:rPr>
                        <a:t>1</a:t>
                      </a:r>
                      <a:endParaRPr lang="en-ID"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tc>
                  <a:txBody>
                    <a:bodyPr/>
                    <a:lstStyle/>
                    <a:p>
                      <a:pPr>
                        <a:lnSpc>
                          <a:spcPct val="107000"/>
                        </a:lnSpc>
                        <a:spcAft>
                          <a:spcPts val="800"/>
                        </a:spcAft>
                      </a:pPr>
                      <a:r>
                        <a:rPr lang="en-ID" sz="1800" kern="100">
                          <a:effectLst/>
                        </a:rPr>
                        <a:t>Introduction to Artificial Intelligence</a:t>
                      </a:r>
                      <a:endParaRPr lang="en-ID"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extLst>
                  <a:ext uri="{0D108BD9-81ED-4DB2-BD59-A6C34878D82A}">
                    <a16:rowId xmlns:a16="http://schemas.microsoft.com/office/drawing/2014/main" val="1836635575"/>
                  </a:ext>
                </a:extLst>
              </a:tr>
              <a:tr h="103892">
                <a:tc>
                  <a:txBody>
                    <a:bodyPr/>
                    <a:lstStyle/>
                    <a:p>
                      <a:pPr>
                        <a:lnSpc>
                          <a:spcPct val="107000"/>
                        </a:lnSpc>
                        <a:spcAft>
                          <a:spcPts val="800"/>
                        </a:spcAft>
                      </a:pPr>
                      <a:r>
                        <a:rPr lang="en-ID" sz="1800" kern="100">
                          <a:effectLst/>
                        </a:rPr>
                        <a:t>2</a:t>
                      </a:r>
                      <a:endParaRPr lang="en-ID"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tc>
                  <a:txBody>
                    <a:bodyPr/>
                    <a:lstStyle/>
                    <a:p>
                      <a:pPr>
                        <a:lnSpc>
                          <a:spcPct val="107000"/>
                        </a:lnSpc>
                        <a:spcAft>
                          <a:spcPts val="800"/>
                        </a:spcAft>
                      </a:pPr>
                      <a:r>
                        <a:rPr lang="en-ID" sz="1800" kern="100">
                          <a:effectLst/>
                        </a:rPr>
                        <a:t>Fundamental Use Cases for Artificial Intelligence</a:t>
                      </a:r>
                      <a:endParaRPr lang="en-ID"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extLst>
                  <a:ext uri="{0D108BD9-81ED-4DB2-BD59-A6C34878D82A}">
                    <a16:rowId xmlns:a16="http://schemas.microsoft.com/office/drawing/2014/main" val="2319987913"/>
                  </a:ext>
                </a:extLst>
              </a:tr>
              <a:tr h="103892">
                <a:tc>
                  <a:txBody>
                    <a:bodyPr/>
                    <a:lstStyle/>
                    <a:p>
                      <a:pPr>
                        <a:lnSpc>
                          <a:spcPct val="107000"/>
                        </a:lnSpc>
                        <a:spcAft>
                          <a:spcPts val="800"/>
                        </a:spcAft>
                      </a:pPr>
                      <a:r>
                        <a:rPr lang="en-ID" sz="1800" kern="100">
                          <a:effectLst/>
                        </a:rPr>
                        <a:t>3</a:t>
                      </a:r>
                      <a:endParaRPr lang="en-ID"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tc>
                  <a:txBody>
                    <a:bodyPr/>
                    <a:lstStyle/>
                    <a:p>
                      <a:pPr>
                        <a:lnSpc>
                          <a:spcPct val="107000"/>
                        </a:lnSpc>
                        <a:spcAft>
                          <a:spcPts val="800"/>
                        </a:spcAft>
                      </a:pPr>
                      <a:r>
                        <a:rPr lang="en-ID" sz="1800" kern="100">
                          <a:effectLst/>
                        </a:rPr>
                        <a:t>Machine Learning Pipelines</a:t>
                      </a:r>
                      <a:endParaRPr lang="en-ID"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extLst>
                  <a:ext uri="{0D108BD9-81ED-4DB2-BD59-A6C34878D82A}">
                    <a16:rowId xmlns:a16="http://schemas.microsoft.com/office/drawing/2014/main" val="3918403631"/>
                  </a:ext>
                </a:extLst>
              </a:tr>
              <a:tr h="103892">
                <a:tc>
                  <a:txBody>
                    <a:bodyPr/>
                    <a:lstStyle/>
                    <a:p>
                      <a:pPr>
                        <a:lnSpc>
                          <a:spcPct val="107000"/>
                        </a:lnSpc>
                        <a:spcAft>
                          <a:spcPts val="800"/>
                        </a:spcAft>
                      </a:pPr>
                      <a:r>
                        <a:rPr lang="en-ID" sz="1800" kern="100">
                          <a:effectLst/>
                        </a:rPr>
                        <a:t>4</a:t>
                      </a:r>
                      <a:endParaRPr lang="en-ID"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tc>
                  <a:txBody>
                    <a:bodyPr/>
                    <a:lstStyle/>
                    <a:p>
                      <a:pPr>
                        <a:lnSpc>
                          <a:spcPct val="107000"/>
                        </a:lnSpc>
                        <a:spcAft>
                          <a:spcPts val="800"/>
                        </a:spcAft>
                      </a:pPr>
                      <a:r>
                        <a:rPr lang="en-ID" sz="1800" kern="100">
                          <a:effectLst/>
                        </a:rPr>
                        <a:t>Feature Selection and Feature Engineering</a:t>
                      </a:r>
                      <a:endParaRPr lang="en-ID"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extLst>
                  <a:ext uri="{0D108BD9-81ED-4DB2-BD59-A6C34878D82A}">
                    <a16:rowId xmlns:a16="http://schemas.microsoft.com/office/drawing/2014/main" val="3903003358"/>
                  </a:ext>
                </a:extLst>
              </a:tr>
              <a:tr h="269509">
                <a:tc>
                  <a:txBody>
                    <a:bodyPr/>
                    <a:lstStyle/>
                    <a:p>
                      <a:pPr>
                        <a:lnSpc>
                          <a:spcPct val="107000"/>
                        </a:lnSpc>
                        <a:spcAft>
                          <a:spcPts val="800"/>
                        </a:spcAft>
                      </a:pPr>
                      <a:r>
                        <a:rPr lang="en-ID" sz="1800" kern="100">
                          <a:effectLst/>
                        </a:rPr>
                        <a:t>5</a:t>
                      </a:r>
                      <a:endParaRPr lang="en-ID"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tc>
                  <a:txBody>
                    <a:bodyPr/>
                    <a:lstStyle/>
                    <a:p>
                      <a:pPr>
                        <a:lnSpc>
                          <a:spcPct val="107000"/>
                        </a:lnSpc>
                        <a:spcAft>
                          <a:spcPts val="800"/>
                        </a:spcAft>
                      </a:pPr>
                      <a:r>
                        <a:rPr lang="en-ID" sz="1800" kern="100" dirty="0">
                          <a:effectLst/>
                        </a:rPr>
                        <a:t>Kuis1</a:t>
                      </a:r>
                    </a:p>
                    <a:p>
                      <a:pPr>
                        <a:lnSpc>
                          <a:spcPct val="107000"/>
                        </a:lnSpc>
                        <a:spcAft>
                          <a:spcPts val="800"/>
                        </a:spcAft>
                      </a:pPr>
                      <a:r>
                        <a:rPr lang="en-ID" sz="1800" b="1" kern="100" dirty="0" err="1">
                          <a:effectLst/>
                        </a:rPr>
                        <a:t>Jurnal</a:t>
                      </a:r>
                      <a:r>
                        <a:rPr lang="en-ID" sz="1800" b="1" kern="100" dirty="0">
                          <a:effectLst/>
                        </a:rPr>
                        <a:t> presentation (2 orang)</a:t>
                      </a:r>
                      <a:endParaRPr lang="en-ID"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extLst>
                  <a:ext uri="{0D108BD9-81ED-4DB2-BD59-A6C34878D82A}">
                    <a16:rowId xmlns:a16="http://schemas.microsoft.com/office/drawing/2014/main" val="1997841530"/>
                  </a:ext>
                </a:extLst>
              </a:tr>
              <a:tr h="107476">
                <a:tc>
                  <a:txBody>
                    <a:bodyPr/>
                    <a:lstStyle/>
                    <a:p>
                      <a:pPr>
                        <a:lnSpc>
                          <a:spcPct val="107000"/>
                        </a:lnSpc>
                        <a:spcAft>
                          <a:spcPts val="800"/>
                        </a:spcAft>
                      </a:pPr>
                      <a:r>
                        <a:rPr lang="en-ID" sz="1800" kern="100">
                          <a:effectLst/>
                        </a:rPr>
                        <a:t>6</a:t>
                      </a:r>
                      <a:endParaRPr lang="en-ID"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tc>
                  <a:txBody>
                    <a:bodyPr/>
                    <a:lstStyle/>
                    <a:p>
                      <a:pPr>
                        <a:lnSpc>
                          <a:spcPct val="107000"/>
                        </a:lnSpc>
                        <a:spcAft>
                          <a:spcPts val="800"/>
                        </a:spcAft>
                      </a:pPr>
                      <a:r>
                        <a:rPr lang="en-ID" sz="1800" kern="100">
                          <a:effectLst/>
                        </a:rPr>
                        <a:t>Classification and Regression Using Supervised Learning</a:t>
                      </a:r>
                      <a:endParaRPr lang="en-ID"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extLst>
                  <a:ext uri="{0D108BD9-81ED-4DB2-BD59-A6C34878D82A}">
                    <a16:rowId xmlns:a16="http://schemas.microsoft.com/office/drawing/2014/main" val="502648411"/>
                  </a:ext>
                </a:extLst>
              </a:tr>
              <a:tr h="269509">
                <a:tc>
                  <a:txBody>
                    <a:bodyPr/>
                    <a:lstStyle/>
                    <a:p>
                      <a:pPr>
                        <a:lnSpc>
                          <a:spcPct val="107000"/>
                        </a:lnSpc>
                        <a:spcAft>
                          <a:spcPts val="800"/>
                        </a:spcAft>
                      </a:pPr>
                      <a:r>
                        <a:rPr lang="en-ID" sz="1800" kern="100">
                          <a:effectLst/>
                        </a:rPr>
                        <a:t>7</a:t>
                      </a:r>
                      <a:endParaRPr lang="en-ID"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tc>
                  <a:txBody>
                    <a:bodyPr/>
                    <a:lstStyle/>
                    <a:p>
                      <a:pPr>
                        <a:lnSpc>
                          <a:spcPct val="107000"/>
                        </a:lnSpc>
                        <a:spcAft>
                          <a:spcPts val="800"/>
                        </a:spcAft>
                      </a:pPr>
                      <a:r>
                        <a:rPr lang="en-ID" sz="1800" kern="100" dirty="0">
                          <a:effectLst/>
                        </a:rPr>
                        <a:t>Predictive Analytics with Ensemble Learning</a:t>
                      </a: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extLst>
                  <a:ext uri="{0D108BD9-81ED-4DB2-BD59-A6C34878D82A}">
                    <a16:rowId xmlns:a16="http://schemas.microsoft.com/office/drawing/2014/main" val="2722209395"/>
                  </a:ext>
                </a:extLst>
              </a:tr>
              <a:tr h="103892">
                <a:tc>
                  <a:txBody>
                    <a:bodyPr/>
                    <a:lstStyle/>
                    <a:p>
                      <a:pPr>
                        <a:lnSpc>
                          <a:spcPct val="107000"/>
                        </a:lnSpc>
                        <a:spcAft>
                          <a:spcPts val="800"/>
                        </a:spcAft>
                      </a:pPr>
                      <a:r>
                        <a:rPr lang="en-ID" sz="1800" kern="100">
                          <a:effectLst/>
                        </a:rPr>
                        <a:t>8</a:t>
                      </a:r>
                      <a:endParaRPr lang="en-ID"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tc>
                  <a:txBody>
                    <a:bodyPr/>
                    <a:lstStyle/>
                    <a:p>
                      <a:pPr>
                        <a:lnSpc>
                          <a:spcPct val="107000"/>
                        </a:lnSpc>
                        <a:spcAft>
                          <a:spcPts val="800"/>
                        </a:spcAft>
                      </a:pPr>
                      <a:r>
                        <a:rPr lang="en-ID" sz="1800" kern="100" dirty="0">
                          <a:effectLst/>
                        </a:rPr>
                        <a:t>Detecting Patterns with Unsupervised Learning</a:t>
                      </a: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extLst>
                  <a:ext uri="{0D108BD9-81ED-4DB2-BD59-A6C34878D82A}">
                    <a16:rowId xmlns:a16="http://schemas.microsoft.com/office/drawing/2014/main" val="890816782"/>
                  </a:ext>
                </a:extLst>
              </a:tr>
              <a:tr h="269509">
                <a:tc>
                  <a:txBody>
                    <a:bodyPr/>
                    <a:lstStyle/>
                    <a:p>
                      <a:pPr>
                        <a:lnSpc>
                          <a:spcPct val="107000"/>
                        </a:lnSpc>
                        <a:spcAft>
                          <a:spcPts val="800"/>
                        </a:spcAft>
                      </a:pPr>
                      <a:r>
                        <a:rPr lang="en-ID" sz="1800" kern="100" dirty="0">
                          <a:effectLst/>
                        </a:rPr>
                        <a:t>9</a:t>
                      </a: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tc>
                  <a:txBody>
                    <a:bodyPr/>
                    <a:lstStyle/>
                    <a:p>
                      <a:pPr>
                        <a:lnSpc>
                          <a:spcPct val="107000"/>
                        </a:lnSpc>
                        <a:spcAft>
                          <a:spcPts val="800"/>
                        </a:spcAft>
                      </a:pPr>
                      <a:r>
                        <a:rPr lang="en-ID" sz="1800" kern="100" dirty="0">
                          <a:effectLst/>
                        </a:rPr>
                        <a:t>UTS.</a:t>
                      </a:r>
                    </a:p>
                    <a:p>
                      <a:pPr>
                        <a:lnSpc>
                          <a:spcPct val="107000"/>
                        </a:lnSpc>
                        <a:spcAft>
                          <a:spcPts val="800"/>
                        </a:spcAft>
                      </a:pPr>
                      <a:r>
                        <a:rPr lang="en-ID" sz="1800" b="1" kern="100" dirty="0">
                          <a:effectLst/>
                        </a:rPr>
                        <a:t>Essay</a:t>
                      </a:r>
                      <a:endParaRPr lang="en-ID"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extLst>
                  <a:ext uri="{0D108BD9-81ED-4DB2-BD59-A6C34878D82A}">
                    <a16:rowId xmlns:a16="http://schemas.microsoft.com/office/drawing/2014/main" val="929962655"/>
                  </a:ext>
                </a:extLst>
              </a:tr>
            </a:tbl>
          </a:graphicData>
        </a:graphic>
      </p:graphicFrame>
      <p:sp>
        <p:nvSpPr>
          <p:cNvPr id="4" name="Slide Number Placeholder 3">
            <a:extLst>
              <a:ext uri="{FF2B5EF4-FFF2-40B4-BE49-F238E27FC236}">
                <a16:creationId xmlns:a16="http://schemas.microsoft.com/office/drawing/2014/main" id="{DC53B086-A1F3-2E7F-AAF0-555352D1C4F6}"/>
              </a:ext>
            </a:extLst>
          </p:cNvPr>
          <p:cNvSpPr>
            <a:spLocks noGrp="1"/>
          </p:cNvSpPr>
          <p:nvPr>
            <p:ph type="sldNum" sz="quarter" idx="11"/>
          </p:nvPr>
        </p:nvSpPr>
        <p:spPr/>
        <p:txBody>
          <a:bodyPr/>
          <a:lstStyle/>
          <a:p>
            <a:fld id="{75DF2D63-3FF5-D547-96B9-BE9CCD1ABA58}" type="slidenum">
              <a:rPr lang="en-US" smtClean="0"/>
              <a:t>3</a:t>
            </a:fld>
            <a:endParaRPr lang="en-US" dirty="0"/>
          </a:p>
        </p:txBody>
      </p:sp>
      <p:sp>
        <p:nvSpPr>
          <p:cNvPr id="5" name="Footer Placeholder 4">
            <a:extLst>
              <a:ext uri="{FF2B5EF4-FFF2-40B4-BE49-F238E27FC236}">
                <a16:creationId xmlns:a16="http://schemas.microsoft.com/office/drawing/2014/main" id="{A46D9BDD-7771-543B-1305-967B3233A515}"/>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518890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Thank</a:t>
            </a:r>
          </a:p>
        </p:txBody>
      </p:sp>
    </p:spTree>
    <p:extLst>
      <p:ext uri="{BB962C8B-B14F-4D97-AF65-F5344CB8AC3E}">
        <p14:creationId xmlns:p14="http://schemas.microsoft.com/office/powerpoint/2010/main" val="114271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D1B6-ED4B-AEC4-97B5-4239D0E605DD}"/>
              </a:ext>
            </a:extLst>
          </p:cNvPr>
          <p:cNvSpPr>
            <a:spLocks noGrp="1"/>
          </p:cNvSpPr>
          <p:nvPr>
            <p:ph type="title"/>
          </p:nvPr>
        </p:nvSpPr>
        <p:spPr/>
        <p:txBody>
          <a:bodyPr/>
          <a:lstStyle/>
          <a:p>
            <a:r>
              <a:rPr lang="en-US" dirty="0"/>
              <a:t>Lesson plan – </a:t>
            </a:r>
            <a:r>
              <a:rPr lang="en-US" dirty="0" err="1"/>
              <a:t>Uts</a:t>
            </a:r>
            <a:r>
              <a:rPr lang="en-US" dirty="0"/>
              <a:t> - UAS</a:t>
            </a:r>
            <a:endParaRPr lang="en-ID" dirty="0"/>
          </a:p>
        </p:txBody>
      </p:sp>
      <p:graphicFrame>
        <p:nvGraphicFramePr>
          <p:cNvPr id="6" name="Content Placeholder 5">
            <a:extLst>
              <a:ext uri="{FF2B5EF4-FFF2-40B4-BE49-F238E27FC236}">
                <a16:creationId xmlns:a16="http://schemas.microsoft.com/office/drawing/2014/main" id="{97EB1265-946D-200C-3001-BF223F1FB9C4}"/>
              </a:ext>
            </a:extLst>
          </p:cNvPr>
          <p:cNvGraphicFramePr>
            <a:graphicFrameLocks noGrp="1"/>
          </p:cNvGraphicFramePr>
          <p:nvPr>
            <p:ph idx="1"/>
            <p:extLst>
              <p:ext uri="{D42A27DB-BD31-4B8C-83A1-F6EECF244321}">
                <p14:modId xmlns:p14="http://schemas.microsoft.com/office/powerpoint/2010/main" val="4248030776"/>
              </p:ext>
            </p:extLst>
          </p:nvPr>
        </p:nvGraphicFramePr>
        <p:xfrm>
          <a:off x="3269673" y="2039083"/>
          <a:ext cx="6650182" cy="3718644"/>
        </p:xfrm>
        <a:graphic>
          <a:graphicData uri="http://schemas.openxmlformats.org/drawingml/2006/table">
            <a:tbl>
              <a:tblPr firstRow="1" firstCol="1" bandRow="1">
                <a:tableStyleId>{5C22544A-7EE6-4342-B048-85BDC9FD1C3A}</a:tableStyleId>
              </a:tblPr>
              <a:tblGrid>
                <a:gridCol w="1027728">
                  <a:extLst>
                    <a:ext uri="{9D8B030D-6E8A-4147-A177-3AD203B41FA5}">
                      <a16:colId xmlns:a16="http://schemas.microsoft.com/office/drawing/2014/main" val="3952205975"/>
                    </a:ext>
                  </a:extLst>
                </a:gridCol>
                <a:gridCol w="5622454">
                  <a:extLst>
                    <a:ext uri="{9D8B030D-6E8A-4147-A177-3AD203B41FA5}">
                      <a16:colId xmlns:a16="http://schemas.microsoft.com/office/drawing/2014/main" val="849497837"/>
                    </a:ext>
                  </a:extLst>
                </a:gridCol>
              </a:tblGrid>
              <a:tr h="128799">
                <a:tc>
                  <a:txBody>
                    <a:bodyPr/>
                    <a:lstStyle/>
                    <a:p>
                      <a:pPr>
                        <a:lnSpc>
                          <a:spcPct val="107000"/>
                        </a:lnSpc>
                        <a:spcAft>
                          <a:spcPts val="800"/>
                        </a:spcAft>
                      </a:pPr>
                      <a:r>
                        <a:rPr lang="en-ID" sz="1600" kern="100">
                          <a:effectLst/>
                        </a:rPr>
                        <a:t>No</a:t>
                      </a:r>
                      <a:endParaRPr lang="en-ID"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tc>
                  <a:txBody>
                    <a:bodyPr/>
                    <a:lstStyle/>
                    <a:p>
                      <a:pPr>
                        <a:lnSpc>
                          <a:spcPct val="107000"/>
                        </a:lnSpc>
                        <a:spcAft>
                          <a:spcPts val="800"/>
                        </a:spcAft>
                      </a:pPr>
                      <a:r>
                        <a:rPr lang="en-ID" sz="1600" kern="100">
                          <a:effectLst/>
                        </a:rPr>
                        <a:t>Materi</a:t>
                      </a:r>
                      <a:endParaRPr lang="en-ID"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extLst>
                  <a:ext uri="{0D108BD9-81ED-4DB2-BD59-A6C34878D82A}">
                    <a16:rowId xmlns:a16="http://schemas.microsoft.com/office/drawing/2014/main" val="252437007"/>
                  </a:ext>
                </a:extLst>
              </a:tr>
              <a:tr h="128799">
                <a:tc>
                  <a:txBody>
                    <a:bodyPr/>
                    <a:lstStyle/>
                    <a:p>
                      <a:pPr>
                        <a:lnSpc>
                          <a:spcPct val="107000"/>
                        </a:lnSpc>
                        <a:spcAft>
                          <a:spcPts val="800"/>
                        </a:spcAft>
                      </a:pPr>
                      <a:r>
                        <a:rPr lang="en-ID" sz="1600" kern="100">
                          <a:effectLst/>
                        </a:rPr>
                        <a:t>10</a:t>
                      </a:r>
                      <a:endParaRPr lang="en-ID"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tc>
                  <a:txBody>
                    <a:bodyPr/>
                    <a:lstStyle/>
                    <a:p>
                      <a:pPr>
                        <a:lnSpc>
                          <a:spcPct val="107000"/>
                        </a:lnSpc>
                        <a:spcAft>
                          <a:spcPts val="800"/>
                        </a:spcAft>
                      </a:pPr>
                      <a:r>
                        <a:rPr lang="en-ID" sz="1600" kern="100" dirty="0">
                          <a:effectLst/>
                        </a:rPr>
                        <a:t>Logic Programming</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extLst>
                  <a:ext uri="{0D108BD9-81ED-4DB2-BD59-A6C34878D82A}">
                    <a16:rowId xmlns:a16="http://schemas.microsoft.com/office/drawing/2014/main" val="3573969496"/>
                  </a:ext>
                </a:extLst>
              </a:tr>
              <a:tr h="128799">
                <a:tc>
                  <a:txBody>
                    <a:bodyPr/>
                    <a:lstStyle/>
                    <a:p>
                      <a:pPr>
                        <a:lnSpc>
                          <a:spcPct val="107000"/>
                        </a:lnSpc>
                        <a:spcAft>
                          <a:spcPts val="800"/>
                        </a:spcAft>
                      </a:pPr>
                      <a:r>
                        <a:rPr lang="en-ID" sz="1600" kern="100">
                          <a:effectLst/>
                        </a:rPr>
                        <a:t>11</a:t>
                      </a:r>
                      <a:endParaRPr lang="en-ID"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tc>
                  <a:txBody>
                    <a:bodyPr/>
                    <a:lstStyle/>
                    <a:p>
                      <a:pPr>
                        <a:lnSpc>
                          <a:spcPct val="107000"/>
                        </a:lnSpc>
                        <a:spcAft>
                          <a:spcPts val="800"/>
                        </a:spcAft>
                      </a:pPr>
                      <a:r>
                        <a:rPr lang="en-ID" sz="1600" kern="100">
                          <a:effectLst/>
                        </a:rPr>
                        <a:t>Heuristic Search Techniques</a:t>
                      </a:r>
                      <a:endParaRPr lang="en-ID"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extLst>
                  <a:ext uri="{0D108BD9-81ED-4DB2-BD59-A6C34878D82A}">
                    <a16:rowId xmlns:a16="http://schemas.microsoft.com/office/drawing/2014/main" val="3908345697"/>
                  </a:ext>
                </a:extLst>
              </a:tr>
              <a:tr h="128799">
                <a:tc>
                  <a:txBody>
                    <a:bodyPr/>
                    <a:lstStyle/>
                    <a:p>
                      <a:pPr>
                        <a:lnSpc>
                          <a:spcPct val="107000"/>
                        </a:lnSpc>
                        <a:spcAft>
                          <a:spcPts val="800"/>
                        </a:spcAft>
                      </a:pPr>
                      <a:r>
                        <a:rPr lang="en-ID" sz="1600" kern="100">
                          <a:effectLst/>
                        </a:rPr>
                        <a:t>12</a:t>
                      </a:r>
                      <a:endParaRPr lang="en-ID"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tc>
                  <a:txBody>
                    <a:bodyPr/>
                    <a:lstStyle/>
                    <a:p>
                      <a:pPr>
                        <a:lnSpc>
                          <a:spcPct val="107000"/>
                        </a:lnSpc>
                        <a:spcAft>
                          <a:spcPts val="800"/>
                        </a:spcAft>
                      </a:pPr>
                      <a:r>
                        <a:rPr lang="en-ID" sz="1600" kern="100">
                          <a:effectLst/>
                        </a:rPr>
                        <a:t>Natural Language Processing</a:t>
                      </a:r>
                      <a:endParaRPr lang="en-ID"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extLst>
                  <a:ext uri="{0D108BD9-81ED-4DB2-BD59-A6C34878D82A}">
                    <a16:rowId xmlns:a16="http://schemas.microsoft.com/office/drawing/2014/main" val="3217536877"/>
                  </a:ext>
                </a:extLst>
              </a:tr>
              <a:tr h="339886">
                <a:tc>
                  <a:txBody>
                    <a:bodyPr/>
                    <a:lstStyle/>
                    <a:p>
                      <a:pPr>
                        <a:lnSpc>
                          <a:spcPct val="107000"/>
                        </a:lnSpc>
                        <a:spcAft>
                          <a:spcPts val="800"/>
                        </a:spcAft>
                      </a:pPr>
                      <a:r>
                        <a:rPr lang="en-ID" sz="1600" kern="100">
                          <a:effectLst/>
                        </a:rPr>
                        <a:t>13</a:t>
                      </a:r>
                      <a:endParaRPr lang="en-ID"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tc>
                  <a:txBody>
                    <a:bodyPr/>
                    <a:lstStyle/>
                    <a:p>
                      <a:pPr>
                        <a:lnSpc>
                          <a:spcPct val="107000"/>
                        </a:lnSpc>
                        <a:spcAft>
                          <a:spcPts val="800"/>
                        </a:spcAft>
                      </a:pPr>
                      <a:r>
                        <a:rPr lang="en-ID" sz="1600" kern="100" dirty="0">
                          <a:effectLst/>
                        </a:rPr>
                        <a:t>Sequential Data and Time Series Analysis</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extLst>
                  <a:ext uri="{0D108BD9-81ED-4DB2-BD59-A6C34878D82A}">
                    <a16:rowId xmlns:a16="http://schemas.microsoft.com/office/drawing/2014/main" val="945822824"/>
                  </a:ext>
                </a:extLst>
              </a:tr>
              <a:tr h="550973">
                <a:tc>
                  <a:txBody>
                    <a:bodyPr/>
                    <a:lstStyle/>
                    <a:p>
                      <a:pPr>
                        <a:lnSpc>
                          <a:spcPct val="107000"/>
                        </a:lnSpc>
                        <a:spcAft>
                          <a:spcPts val="800"/>
                        </a:spcAft>
                      </a:pPr>
                      <a:r>
                        <a:rPr lang="en-ID" sz="1600" kern="100">
                          <a:effectLst/>
                        </a:rPr>
                        <a:t>14</a:t>
                      </a:r>
                      <a:endParaRPr lang="en-ID"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tc>
                  <a:txBody>
                    <a:bodyPr/>
                    <a:lstStyle/>
                    <a:p>
                      <a:pPr>
                        <a:lnSpc>
                          <a:spcPct val="107000"/>
                        </a:lnSpc>
                        <a:spcAft>
                          <a:spcPts val="800"/>
                        </a:spcAft>
                      </a:pPr>
                      <a:r>
                        <a:rPr lang="en-ID" sz="1600" kern="100" dirty="0">
                          <a:effectLst/>
                        </a:rPr>
                        <a:t>Quis 2</a:t>
                      </a:r>
                    </a:p>
                    <a:p>
                      <a:pPr>
                        <a:lnSpc>
                          <a:spcPct val="107000"/>
                        </a:lnSpc>
                        <a:spcAft>
                          <a:spcPts val="800"/>
                        </a:spcAft>
                      </a:pPr>
                      <a:r>
                        <a:rPr lang="en-ID" sz="1600" b="1" kern="100" dirty="0" err="1">
                          <a:effectLst/>
                        </a:rPr>
                        <a:t>Literatur</a:t>
                      </a:r>
                      <a:r>
                        <a:rPr lang="en-ID" sz="1600" b="1" kern="100" dirty="0">
                          <a:effectLst/>
                        </a:rPr>
                        <a:t> review(2 orang) </a:t>
                      </a:r>
                    </a:p>
                    <a:p>
                      <a:pPr>
                        <a:lnSpc>
                          <a:spcPct val="107000"/>
                        </a:lnSpc>
                        <a:spcAft>
                          <a:spcPts val="800"/>
                        </a:spcAft>
                      </a:pPr>
                      <a:r>
                        <a:rPr lang="en-ID" sz="1600" kern="100" dirty="0">
                          <a:effectLst/>
                        </a:rPr>
                        <a:t>minimal 10 paper </a:t>
                      </a:r>
                      <a:r>
                        <a:rPr lang="en-ID" sz="1600" kern="100" dirty="0" err="1">
                          <a:effectLst/>
                        </a:rPr>
                        <a:t>internasional</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extLst>
                  <a:ext uri="{0D108BD9-81ED-4DB2-BD59-A6C34878D82A}">
                    <a16:rowId xmlns:a16="http://schemas.microsoft.com/office/drawing/2014/main" val="3457858097"/>
                  </a:ext>
                </a:extLst>
              </a:tr>
              <a:tr h="128799">
                <a:tc>
                  <a:txBody>
                    <a:bodyPr/>
                    <a:lstStyle/>
                    <a:p>
                      <a:pPr>
                        <a:lnSpc>
                          <a:spcPct val="107000"/>
                        </a:lnSpc>
                        <a:spcAft>
                          <a:spcPts val="800"/>
                        </a:spcAft>
                      </a:pPr>
                      <a:r>
                        <a:rPr lang="en-ID" sz="1600" kern="100">
                          <a:effectLst/>
                        </a:rPr>
                        <a:t>15</a:t>
                      </a:r>
                      <a:endParaRPr lang="en-ID"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tc>
                  <a:txBody>
                    <a:bodyPr/>
                    <a:lstStyle/>
                    <a:p>
                      <a:pPr>
                        <a:lnSpc>
                          <a:spcPct val="107000"/>
                        </a:lnSpc>
                        <a:spcAft>
                          <a:spcPts val="800"/>
                        </a:spcAft>
                      </a:pPr>
                      <a:r>
                        <a:rPr lang="en-ID" sz="1600" kern="100">
                          <a:effectLst/>
                        </a:rPr>
                        <a:t>Neural Networks</a:t>
                      </a:r>
                      <a:endParaRPr lang="en-ID"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extLst>
                  <a:ext uri="{0D108BD9-81ED-4DB2-BD59-A6C34878D82A}">
                    <a16:rowId xmlns:a16="http://schemas.microsoft.com/office/drawing/2014/main" val="4258149271"/>
                  </a:ext>
                </a:extLst>
              </a:tr>
              <a:tr h="550973">
                <a:tc>
                  <a:txBody>
                    <a:bodyPr/>
                    <a:lstStyle/>
                    <a:p>
                      <a:pPr>
                        <a:lnSpc>
                          <a:spcPct val="107000"/>
                        </a:lnSpc>
                        <a:spcAft>
                          <a:spcPts val="800"/>
                        </a:spcAft>
                      </a:pPr>
                      <a:r>
                        <a:rPr lang="en-ID" sz="1600" kern="100">
                          <a:effectLst/>
                        </a:rPr>
                        <a:t>16</a:t>
                      </a:r>
                      <a:endParaRPr lang="en-ID"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tc>
                  <a:txBody>
                    <a:bodyPr/>
                    <a:lstStyle/>
                    <a:p>
                      <a:pPr>
                        <a:lnSpc>
                          <a:spcPct val="107000"/>
                        </a:lnSpc>
                        <a:spcAft>
                          <a:spcPts val="800"/>
                        </a:spcAft>
                      </a:pPr>
                      <a:r>
                        <a:rPr lang="en-ID" sz="1600" kern="100" dirty="0">
                          <a:effectLst/>
                        </a:rPr>
                        <a:t>Recurrent Neural Networks and Other Deep Learning Models</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extLst>
                  <a:ext uri="{0D108BD9-81ED-4DB2-BD59-A6C34878D82A}">
                    <a16:rowId xmlns:a16="http://schemas.microsoft.com/office/drawing/2014/main" val="3245842693"/>
                  </a:ext>
                </a:extLst>
              </a:tr>
              <a:tr h="339886">
                <a:tc>
                  <a:txBody>
                    <a:bodyPr/>
                    <a:lstStyle/>
                    <a:p>
                      <a:pPr>
                        <a:lnSpc>
                          <a:spcPct val="107000"/>
                        </a:lnSpc>
                        <a:spcAft>
                          <a:spcPts val="800"/>
                        </a:spcAft>
                      </a:pPr>
                      <a:r>
                        <a:rPr lang="en-ID" sz="1600" kern="100">
                          <a:effectLst/>
                        </a:rPr>
                        <a:t>17</a:t>
                      </a:r>
                      <a:endParaRPr lang="en-ID"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tc>
                  <a:txBody>
                    <a:bodyPr/>
                    <a:lstStyle/>
                    <a:p>
                      <a:pPr>
                        <a:lnSpc>
                          <a:spcPct val="107000"/>
                        </a:lnSpc>
                        <a:spcAft>
                          <a:spcPts val="800"/>
                        </a:spcAft>
                      </a:pPr>
                      <a:r>
                        <a:rPr lang="en-ID" sz="1600" kern="100" dirty="0">
                          <a:effectLst/>
                        </a:rPr>
                        <a:t>UAS</a:t>
                      </a:r>
                    </a:p>
                    <a:p>
                      <a:pPr>
                        <a:lnSpc>
                          <a:spcPct val="107000"/>
                        </a:lnSpc>
                        <a:spcAft>
                          <a:spcPts val="800"/>
                        </a:spcAft>
                      </a:pPr>
                      <a:r>
                        <a:rPr lang="en-ID" sz="1600" b="1" kern="100" dirty="0" err="1">
                          <a:effectLst/>
                        </a:rPr>
                        <a:t>Pilihan</a:t>
                      </a:r>
                      <a:r>
                        <a:rPr lang="en-ID" sz="1600" b="1" kern="100" dirty="0">
                          <a:effectLst/>
                        </a:rPr>
                        <a:t> Ganda</a:t>
                      </a:r>
                      <a:endParaRPr lang="en-ID"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20" marR="51520" marT="0" marB="0"/>
                </a:tc>
                <a:extLst>
                  <a:ext uri="{0D108BD9-81ED-4DB2-BD59-A6C34878D82A}">
                    <a16:rowId xmlns:a16="http://schemas.microsoft.com/office/drawing/2014/main" val="965030064"/>
                  </a:ext>
                </a:extLst>
              </a:tr>
            </a:tbl>
          </a:graphicData>
        </a:graphic>
      </p:graphicFrame>
      <p:sp>
        <p:nvSpPr>
          <p:cNvPr id="4" name="Slide Number Placeholder 3">
            <a:extLst>
              <a:ext uri="{FF2B5EF4-FFF2-40B4-BE49-F238E27FC236}">
                <a16:creationId xmlns:a16="http://schemas.microsoft.com/office/drawing/2014/main" id="{105254B5-A84C-80FF-9C11-87EF8FB1A257}"/>
              </a:ext>
            </a:extLst>
          </p:cNvPr>
          <p:cNvSpPr>
            <a:spLocks noGrp="1"/>
          </p:cNvSpPr>
          <p:nvPr>
            <p:ph type="sldNum" sz="quarter" idx="11"/>
          </p:nvPr>
        </p:nvSpPr>
        <p:spPr/>
        <p:txBody>
          <a:bodyPr/>
          <a:lstStyle/>
          <a:p>
            <a:fld id="{75DF2D63-3FF5-D547-96B9-BE9CCD1ABA58}" type="slidenum">
              <a:rPr lang="en-US" smtClean="0"/>
              <a:t>4</a:t>
            </a:fld>
            <a:endParaRPr lang="en-US" dirty="0"/>
          </a:p>
        </p:txBody>
      </p:sp>
      <p:sp>
        <p:nvSpPr>
          <p:cNvPr id="5" name="Footer Placeholder 4">
            <a:extLst>
              <a:ext uri="{FF2B5EF4-FFF2-40B4-BE49-F238E27FC236}">
                <a16:creationId xmlns:a16="http://schemas.microsoft.com/office/drawing/2014/main" id="{C1577295-52C8-9DBC-B7CD-BB6125E90E1F}"/>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349459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p:txBody>
          <a:bodyPr/>
          <a:lstStyle/>
          <a:p>
            <a:r>
              <a:rPr lang="en-US" sz="4800" dirty="0"/>
              <a:t>Grading</a:t>
            </a:r>
            <a:endParaRPr lang="en-US" dirty="0"/>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p:txBody>
          <a:bodyPr/>
          <a:lstStyle/>
          <a:p>
            <a:r>
              <a:rPr lang="en-US" dirty="0"/>
              <a:t>presentation title</a:t>
            </a:r>
          </a:p>
        </p:txBody>
      </p:sp>
      <p:sp>
        <p:nvSpPr>
          <p:cNvPr id="6" name="Text Placeholder 5">
            <a:extLst>
              <a:ext uri="{FF2B5EF4-FFF2-40B4-BE49-F238E27FC236}">
                <a16:creationId xmlns:a16="http://schemas.microsoft.com/office/drawing/2014/main" id="{8A56D8AC-E390-DBD3-E5E6-5C36EE1E422A}"/>
              </a:ext>
            </a:extLst>
          </p:cNvPr>
          <p:cNvSpPr>
            <a:spLocks noGrp="1"/>
          </p:cNvSpPr>
          <p:nvPr>
            <p:ph type="body" sz="quarter" idx="16"/>
          </p:nvPr>
        </p:nvSpPr>
        <p:spPr>
          <a:xfrm>
            <a:off x="877824" y="2441448"/>
            <a:ext cx="1700784" cy="758952"/>
          </a:xfrm>
        </p:spPr>
        <p:txBody>
          <a:bodyPr/>
          <a:lstStyle/>
          <a:p>
            <a:r>
              <a:rPr lang="en-US" dirty="0"/>
              <a:t>participation</a:t>
            </a:r>
          </a:p>
        </p:txBody>
      </p:sp>
      <p:sp>
        <p:nvSpPr>
          <p:cNvPr id="7" name="Text Placeholder 6">
            <a:extLst>
              <a:ext uri="{FF2B5EF4-FFF2-40B4-BE49-F238E27FC236}">
                <a16:creationId xmlns:a16="http://schemas.microsoft.com/office/drawing/2014/main" id="{E09179A7-F937-7895-8FC1-19E3BCFE6A3B}"/>
              </a:ext>
            </a:extLst>
          </p:cNvPr>
          <p:cNvSpPr>
            <a:spLocks noGrp="1"/>
          </p:cNvSpPr>
          <p:nvPr>
            <p:ph type="body" sz="quarter" idx="17"/>
          </p:nvPr>
        </p:nvSpPr>
        <p:spPr/>
        <p:txBody>
          <a:bodyPr/>
          <a:lstStyle/>
          <a:p>
            <a:pPr>
              <a:spcBef>
                <a:spcPts val="0"/>
              </a:spcBef>
              <a:spcAft>
                <a:spcPts val="0"/>
              </a:spcAft>
            </a:pPr>
            <a:r>
              <a:rPr lang="en-US" dirty="0"/>
              <a:t>10 %</a:t>
            </a:r>
          </a:p>
          <a:p>
            <a:endParaRPr lang="en-US" dirty="0"/>
          </a:p>
        </p:txBody>
      </p:sp>
      <p:sp>
        <p:nvSpPr>
          <p:cNvPr id="8" name="Text Placeholder 7">
            <a:extLst>
              <a:ext uri="{FF2B5EF4-FFF2-40B4-BE49-F238E27FC236}">
                <a16:creationId xmlns:a16="http://schemas.microsoft.com/office/drawing/2014/main" id="{55462C4A-E218-EEFA-1C3B-FC78BE890049}"/>
              </a:ext>
            </a:extLst>
          </p:cNvPr>
          <p:cNvSpPr>
            <a:spLocks noGrp="1"/>
          </p:cNvSpPr>
          <p:nvPr>
            <p:ph type="body" sz="quarter" idx="18"/>
          </p:nvPr>
        </p:nvSpPr>
        <p:spPr/>
        <p:txBody>
          <a:bodyPr/>
          <a:lstStyle/>
          <a:p>
            <a:r>
              <a:rPr lang="en-US" dirty="0"/>
              <a:t>Quiz 1</a:t>
            </a:r>
          </a:p>
        </p:txBody>
      </p:sp>
      <p:sp>
        <p:nvSpPr>
          <p:cNvPr id="9" name="Text Placeholder 8">
            <a:extLst>
              <a:ext uri="{FF2B5EF4-FFF2-40B4-BE49-F238E27FC236}">
                <a16:creationId xmlns:a16="http://schemas.microsoft.com/office/drawing/2014/main" id="{54E48D88-9438-AF74-9E7B-54985E0231C6}"/>
              </a:ext>
            </a:extLst>
          </p:cNvPr>
          <p:cNvSpPr>
            <a:spLocks noGrp="1"/>
          </p:cNvSpPr>
          <p:nvPr>
            <p:ph type="body" sz="quarter" idx="19"/>
          </p:nvPr>
        </p:nvSpPr>
        <p:spPr/>
        <p:txBody>
          <a:bodyPr/>
          <a:lstStyle/>
          <a:p>
            <a:r>
              <a:rPr lang="en-US" dirty="0"/>
              <a:t>20 %</a:t>
            </a:r>
          </a:p>
          <a:p>
            <a:endParaRPr lang="en-US" dirty="0"/>
          </a:p>
        </p:txBody>
      </p:sp>
      <p:sp>
        <p:nvSpPr>
          <p:cNvPr id="10" name="Text Placeholder 9">
            <a:extLst>
              <a:ext uri="{FF2B5EF4-FFF2-40B4-BE49-F238E27FC236}">
                <a16:creationId xmlns:a16="http://schemas.microsoft.com/office/drawing/2014/main" id="{04554076-E5E4-8026-26DB-B67E2F12CFD7}"/>
              </a:ext>
            </a:extLst>
          </p:cNvPr>
          <p:cNvSpPr>
            <a:spLocks noGrp="1"/>
          </p:cNvSpPr>
          <p:nvPr>
            <p:ph type="body" sz="quarter" idx="20"/>
          </p:nvPr>
        </p:nvSpPr>
        <p:spPr/>
        <p:txBody>
          <a:bodyPr/>
          <a:lstStyle/>
          <a:p>
            <a:r>
              <a:rPr lang="en-US" dirty="0"/>
              <a:t>Mid test</a:t>
            </a:r>
          </a:p>
        </p:txBody>
      </p:sp>
      <p:sp>
        <p:nvSpPr>
          <p:cNvPr id="11" name="Text Placeholder 10">
            <a:extLst>
              <a:ext uri="{FF2B5EF4-FFF2-40B4-BE49-F238E27FC236}">
                <a16:creationId xmlns:a16="http://schemas.microsoft.com/office/drawing/2014/main" id="{EAE8038A-B730-4711-D7B5-851B7FAAD8A7}"/>
              </a:ext>
            </a:extLst>
          </p:cNvPr>
          <p:cNvSpPr>
            <a:spLocks noGrp="1"/>
          </p:cNvSpPr>
          <p:nvPr>
            <p:ph type="body" sz="quarter" idx="21"/>
          </p:nvPr>
        </p:nvSpPr>
        <p:spPr/>
        <p:txBody>
          <a:bodyPr/>
          <a:lstStyle/>
          <a:p>
            <a:pPr>
              <a:spcBef>
                <a:spcPts val="0"/>
              </a:spcBef>
              <a:spcAft>
                <a:spcPts val="0"/>
              </a:spcAft>
            </a:pPr>
            <a:r>
              <a:rPr lang="en-US" dirty="0"/>
              <a:t>25 %</a:t>
            </a:r>
          </a:p>
        </p:txBody>
      </p:sp>
      <p:sp>
        <p:nvSpPr>
          <p:cNvPr id="12" name="Text Placeholder 11">
            <a:extLst>
              <a:ext uri="{FF2B5EF4-FFF2-40B4-BE49-F238E27FC236}">
                <a16:creationId xmlns:a16="http://schemas.microsoft.com/office/drawing/2014/main" id="{357CF821-3BB7-EAAC-D7BB-89DCEE250798}"/>
              </a:ext>
            </a:extLst>
          </p:cNvPr>
          <p:cNvSpPr>
            <a:spLocks noGrp="1"/>
          </p:cNvSpPr>
          <p:nvPr>
            <p:ph type="body" sz="quarter" idx="22"/>
          </p:nvPr>
        </p:nvSpPr>
        <p:spPr/>
        <p:txBody>
          <a:bodyPr/>
          <a:lstStyle/>
          <a:p>
            <a:r>
              <a:rPr lang="en-US" dirty="0"/>
              <a:t>Quiz 2</a:t>
            </a:r>
          </a:p>
        </p:txBody>
      </p:sp>
      <p:sp>
        <p:nvSpPr>
          <p:cNvPr id="13" name="Text Placeholder 12">
            <a:extLst>
              <a:ext uri="{FF2B5EF4-FFF2-40B4-BE49-F238E27FC236}">
                <a16:creationId xmlns:a16="http://schemas.microsoft.com/office/drawing/2014/main" id="{808185AA-496A-A5EB-3328-97A615D131B5}"/>
              </a:ext>
            </a:extLst>
          </p:cNvPr>
          <p:cNvSpPr>
            <a:spLocks noGrp="1"/>
          </p:cNvSpPr>
          <p:nvPr>
            <p:ph type="body" sz="quarter" idx="23"/>
          </p:nvPr>
        </p:nvSpPr>
        <p:spPr/>
        <p:txBody>
          <a:bodyPr/>
          <a:lstStyle/>
          <a:p>
            <a:r>
              <a:rPr lang="en-US" dirty="0"/>
              <a:t>20 %</a:t>
            </a:r>
          </a:p>
        </p:txBody>
      </p:sp>
      <p:sp>
        <p:nvSpPr>
          <p:cNvPr id="14" name="Text Placeholder 13">
            <a:extLst>
              <a:ext uri="{FF2B5EF4-FFF2-40B4-BE49-F238E27FC236}">
                <a16:creationId xmlns:a16="http://schemas.microsoft.com/office/drawing/2014/main" id="{37831CC4-0B09-14AA-184F-D3ECC41DECED}"/>
              </a:ext>
            </a:extLst>
          </p:cNvPr>
          <p:cNvSpPr>
            <a:spLocks noGrp="1"/>
          </p:cNvSpPr>
          <p:nvPr>
            <p:ph type="body" sz="quarter" idx="28"/>
          </p:nvPr>
        </p:nvSpPr>
        <p:spPr/>
        <p:txBody>
          <a:bodyPr/>
          <a:lstStyle/>
          <a:p>
            <a:r>
              <a:rPr lang="en-US" dirty="0"/>
              <a:t>Final test</a:t>
            </a:r>
          </a:p>
        </p:txBody>
      </p:sp>
      <p:sp>
        <p:nvSpPr>
          <p:cNvPr id="15" name="Text Placeholder 14">
            <a:extLst>
              <a:ext uri="{FF2B5EF4-FFF2-40B4-BE49-F238E27FC236}">
                <a16:creationId xmlns:a16="http://schemas.microsoft.com/office/drawing/2014/main" id="{7511B12E-ED27-B573-2E5E-DBA687F9987D}"/>
              </a:ext>
            </a:extLst>
          </p:cNvPr>
          <p:cNvSpPr>
            <a:spLocks noGrp="1"/>
          </p:cNvSpPr>
          <p:nvPr>
            <p:ph type="body" sz="quarter" idx="29"/>
          </p:nvPr>
        </p:nvSpPr>
        <p:spPr/>
        <p:txBody>
          <a:bodyPr/>
          <a:lstStyle/>
          <a:p>
            <a:pPr>
              <a:spcBef>
                <a:spcPts val="0"/>
              </a:spcBef>
              <a:spcAft>
                <a:spcPts val="0"/>
              </a:spcAft>
            </a:pPr>
            <a:r>
              <a:rPr lang="en-US" dirty="0"/>
              <a:t>25 %</a:t>
            </a:r>
          </a:p>
        </p:txBody>
      </p:sp>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5</a:t>
            </a:fld>
            <a:endParaRPr lang="en-US" dirty="0"/>
          </a:p>
        </p:txBody>
      </p:sp>
    </p:spTree>
    <p:extLst>
      <p:ext uri="{BB962C8B-B14F-4D97-AF65-F5344CB8AC3E}">
        <p14:creationId xmlns:p14="http://schemas.microsoft.com/office/powerpoint/2010/main" val="2607450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B2F4-042D-DDF8-F995-EC6E6D241980}"/>
              </a:ext>
            </a:extLst>
          </p:cNvPr>
          <p:cNvSpPr>
            <a:spLocks noGrp="1"/>
          </p:cNvSpPr>
          <p:nvPr>
            <p:ph type="title"/>
          </p:nvPr>
        </p:nvSpPr>
        <p:spPr/>
        <p:txBody>
          <a:bodyPr/>
          <a:lstStyle/>
          <a:p>
            <a:r>
              <a:rPr lang="en-US" dirty="0"/>
              <a:t>Main reference</a:t>
            </a:r>
            <a:endParaRPr lang="en-ID" dirty="0"/>
          </a:p>
        </p:txBody>
      </p:sp>
      <p:sp>
        <p:nvSpPr>
          <p:cNvPr id="3" name="Content Placeholder 2">
            <a:extLst>
              <a:ext uri="{FF2B5EF4-FFF2-40B4-BE49-F238E27FC236}">
                <a16:creationId xmlns:a16="http://schemas.microsoft.com/office/drawing/2014/main" id="{409664ED-E76D-A6A1-A6D8-BE3BE75DC78C}"/>
              </a:ext>
            </a:extLst>
          </p:cNvPr>
          <p:cNvSpPr>
            <a:spLocks noGrp="1"/>
          </p:cNvSpPr>
          <p:nvPr>
            <p:ph idx="1"/>
          </p:nvPr>
        </p:nvSpPr>
        <p:spPr/>
        <p:txBody>
          <a:bodyPr/>
          <a:lstStyle/>
          <a:p>
            <a:r>
              <a:rPr lang="en-US" dirty="0" err="1"/>
              <a:t>Artasanchez</a:t>
            </a:r>
            <a:r>
              <a:rPr lang="en-US" dirty="0"/>
              <a:t>, Alberto &amp; Joshi, Prateek. 2020. Artificial Intelligence with Python 2</a:t>
            </a:r>
            <a:r>
              <a:rPr lang="en-US" baseline="30000" dirty="0"/>
              <a:t>nd</a:t>
            </a:r>
            <a:r>
              <a:rPr lang="en-US" dirty="0"/>
              <a:t> Edition. </a:t>
            </a:r>
            <a:r>
              <a:rPr lang="en-US" dirty="0" err="1"/>
              <a:t>Packt</a:t>
            </a:r>
            <a:r>
              <a:rPr lang="en-US" dirty="0"/>
              <a:t> Publishing Ltd.</a:t>
            </a:r>
            <a:endParaRPr lang="en-ID" dirty="0"/>
          </a:p>
        </p:txBody>
      </p:sp>
      <p:sp>
        <p:nvSpPr>
          <p:cNvPr id="4" name="Slide Number Placeholder 3">
            <a:extLst>
              <a:ext uri="{FF2B5EF4-FFF2-40B4-BE49-F238E27FC236}">
                <a16:creationId xmlns:a16="http://schemas.microsoft.com/office/drawing/2014/main" id="{E1F37DC4-FEAA-EFFA-0DBA-F4880E7DBD33}"/>
              </a:ext>
            </a:extLst>
          </p:cNvPr>
          <p:cNvSpPr>
            <a:spLocks noGrp="1"/>
          </p:cNvSpPr>
          <p:nvPr>
            <p:ph type="sldNum" sz="quarter" idx="11"/>
          </p:nvPr>
        </p:nvSpPr>
        <p:spPr/>
        <p:txBody>
          <a:bodyPr/>
          <a:lstStyle/>
          <a:p>
            <a:fld id="{75DF2D63-3FF5-D547-96B9-BE9CCD1ABA58}" type="slidenum">
              <a:rPr lang="en-US" smtClean="0"/>
              <a:t>6</a:t>
            </a:fld>
            <a:endParaRPr lang="en-US" dirty="0"/>
          </a:p>
        </p:txBody>
      </p:sp>
      <p:sp>
        <p:nvSpPr>
          <p:cNvPr id="5" name="Footer Placeholder 4">
            <a:extLst>
              <a:ext uri="{FF2B5EF4-FFF2-40B4-BE49-F238E27FC236}">
                <a16:creationId xmlns:a16="http://schemas.microsoft.com/office/drawing/2014/main" id="{11D02967-13E4-C13D-14BD-0C94E7A18CC7}"/>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19162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Describe AI in a word!</a:t>
            </a:r>
          </a:p>
        </p:txBody>
      </p:sp>
    </p:spTree>
    <p:extLst>
      <p:ext uri="{BB962C8B-B14F-4D97-AF65-F5344CB8AC3E}">
        <p14:creationId xmlns:p14="http://schemas.microsoft.com/office/powerpoint/2010/main" val="30821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Mention the application of AI around you</a:t>
            </a:r>
          </a:p>
        </p:txBody>
      </p:sp>
    </p:spTree>
    <p:extLst>
      <p:ext uri="{BB962C8B-B14F-4D97-AF65-F5344CB8AC3E}">
        <p14:creationId xmlns:p14="http://schemas.microsoft.com/office/powerpoint/2010/main" val="2924417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4177862" y="1280160"/>
            <a:ext cx="7032682" cy="548640"/>
          </a:xfrm>
        </p:spPr>
        <p:txBody>
          <a:bodyPr/>
          <a:lstStyle/>
          <a:p>
            <a:r>
              <a:rPr lang="en-US" dirty="0"/>
              <a:t>Learning outcome</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9</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498975" y="2327564"/>
            <a:ext cx="6711569" cy="3881212"/>
          </a:xfrm>
        </p:spPr>
        <p:txBody>
          <a:bodyPr/>
          <a:lstStyle/>
          <a:p>
            <a:pPr marL="342900" indent="-342900">
              <a:lnSpc>
                <a:spcPts val="2400"/>
              </a:lnSpc>
              <a:buFont typeface="Arial" panose="020B0604020202020204" pitchFamily="34" charset="0"/>
              <a:buChar char="•"/>
            </a:pPr>
            <a:r>
              <a:rPr lang="en-ID" dirty="0" err="1"/>
              <a:t>Kuliah</a:t>
            </a:r>
            <a:r>
              <a:rPr lang="en-ID" dirty="0"/>
              <a:t> </a:t>
            </a:r>
            <a:r>
              <a:rPr lang="en-ID" dirty="0" err="1"/>
              <a:t>ini</a:t>
            </a:r>
            <a:r>
              <a:rPr lang="en-ID" dirty="0"/>
              <a:t> </a:t>
            </a:r>
            <a:r>
              <a:rPr lang="en-ID" dirty="0" err="1"/>
              <a:t>akan</a:t>
            </a:r>
            <a:r>
              <a:rPr lang="en-ID" dirty="0"/>
              <a:t> </a:t>
            </a:r>
            <a:r>
              <a:rPr lang="en-ID" dirty="0" err="1"/>
              <a:t>membahas</a:t>
            </a:r>
            <a:r>
              <a:rPr lang="en-ID" dirty="0"/>
              <a:t> </a:t>
            </a:r>
            <a:r>
              <a:rPr lang="en-ID" dirty="0" err="1"/>
              <a:t>konsep</a:t>
            </a:r>
            <a:r>
              <a:rPr lang="en-ID" dirty="0"/>
              <a:t> </a:t>
            </a:r>
            <a:r>
              <a:rPr lang="en-ID" dirty="0" err="1"/>
              <a:t>kecerdasan</a:t>
            </a:r>
            <a:r>
              <a:rPr lang="en-ID" dirty="0"/>
              <a:t> </a:t>
            </a:r>
            <a:r>
              <a:rPr lang="en-ID" dirty="0" err="1"/>
              <a:t>buatan</a:t>
            </a:r>
            <a:r>
              <a:rPr lang="en-ID" dirty="0"/>
              <a:t> (AI) dan </a:t>
            </a:r>
            <a:r>
              <a:rPr lang="en-ID" dirty="0" err="1"/>
              <a:t>bagaimana</a:t>
            </a:r>
            <a:r>
              <a:rPr lang="en-ID" dirty="0"/>
              <a:t> </a:t>
            </a:r>
            <a:r>
              <a:rPr lang="en-ID" dirty="0" err="1"/>
              <a:t>penerapannya</a:t>
            </a:r>
            <a:r>
              <a:rPr lang="en-ID" dirty="0"/>
              <a:t> </a:t>
            </a:r>
            <a:r>
              <a:rPr lang="en-ID" dirty="0" err="1"/>
              <a:t>dalam</a:t>
            </a:r>
            <a:r>
              <a:rPr lang="en-ID" dirty="0"/>
              <a:t> dunia </a:t>
            </a:r>
            <a:r>
              <a:rPr lang="en-ID" dirty="0" err="1"/>
              <a:t>nyata</a:t>
            </a:r>
            <a:r>
              <a:rPr lang="en-ID" dirty="0"/>
              <a:t>. </a:t>
            </a:r>
          </a:p>
        </p:txBody>
      </p:sp>
    </p:spTree>
    <p:extLst>
      <p:ext uri="{BB962C8B-B14F-4D97-AF65-F5344CB8AC3E}">
        <p14:creationId xmlns:p14="http://schemas.microsoft.com/office/powerpoint/2010/main" val="2810133685"/>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{797FE151-8E52-4DEC-9DCB-E31C92A5800D}tf67061901_win32</Template>
  <TotalTime>4941</TotalTime>
  <Words>1422</Words>
  <Application>Microsoft Office PowerPoint</Application>
  <PresentationFormat>Widescreen</PresentationFormat>
  <Paragraphs>211</Paragraphs>
  <Slides>30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Daytona Condensed Light</vt:lpstr>
      <vt:lpstr>Posterama</vt:lpstr>
      <vt:lpstr>Office Theme</vt:lpstr>
      <vt:lpstr>Introduction to Artificial Intelligence</vt:lpstr>
      <vt:lpstr>Agenda</vt:lpstr>
      <vt:lpstr>Lesson plan- Uts</vt:lpstr>
      <vt:lpstr>Lesson plan – Uts - UAS</vt:lpstr>
      <vt:lpstr>Grading</vt:lpstr>
      <vt:lpstr>Main reference</vt:lpstr>
      <vt:lpstr>Describe AI in a word!</vt:lpstr>
      <vt:lpstr>Mention the application of AI around you</vt:lpstr>
      <vt:lpstr>Learning outcome</vt:lpstr>
      <vt:lpstr>what is “INTELLIGENCE”?</vt:lpstr>
      <vt:lpstr>ARtIFICIAL INTELLIGENCE?</vt:lpstr>
      <vt:lpstr>We can recognize objects, understand languages, learn new things, and perform many more sophisticated tasks with our brain. How does the human brain do this?</vt:lpstr>
      <vt:lpstr>Basic brain components</vt:lpstr>
      <vt:lpstr>Mengapa kita perlu mempelajari AI?</vt:lpstr>
      <vt:lpstr>how raw data gets converted into intelligence</vt:lpstr>
      <vt:lpstr>We live in a world where:</vt:lpstr>
      <vt:lpstr>We need AI systems that can</vt:lpstr>
      <vt:lpstr>Branches of AI</vt:lpstr>
      <vt:lpstr>Machine learning and pattern recognition</vt:lpstr>
      <vt:lpstr>Logic-based AI </vt:lpstr>
      <vt:lpstr>Search</vt:lpstr>
      <vt:lpstr>Knowledge representation</vt:lpstr>
      <vt:lpstr>Planning</vt:lpstr>
      <vt:lpstr>Heuristics</vt:lpstr>
      <vt:lpstr>Genetic programming</vt:lpstr>
      <vt:lpstr>Defining intelligence using the Turing test</vt:lpstr>
      <vt:lpstr>Making machines think like humans</vt:lpstr>
      <vt:lpstr>rational agents</vt:lpstr>
      <vt:lpstr>intelligent agent</vt:lpstr>
      <vt:lpstr>Thank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Muhammad Ratsanjani</dc:creator>
  <cp:lastModifiedBy>Candra Bella Vista</cp:lastModifiedBy>
  <cp:revision>16</cp:revision>
  <dcterms:created xsi:type="dcterms:W3CDTF">2023-08-24T07:37:26Z</dcterms:created>
  <dcterms:modified xsi:type="dcterms:W3CDTF">2023-09-07T01:14:03Z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