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888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guide id="3" pos="100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http://customooxmlschemas.google.com/">
      <go:slidesCustomData xmlns:go="http://customooxmlschemas.google.com/" r:id="rId26" roundtripDataSignature="AMtx7midX6uiH3DRsZ9QM1WLUiV6SuB0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 pos="100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grpSp>
        <p:nvGrpSpPr>
          <p:cNvPr id="16" name="Google Shape;16;p22"/>
          <p:cNvGrpSpPr/>
          <p:nvPr/>
        </p:nvGrpSpPr>
        <p:grpSpPr>
          <a:xfrm>
            <a:off x="-329588" y="-59376"/>
            <a:ext cx="12512592" cy="6923798"/>
            <a:chOff x="-329674" y="-51881"/>
            <a:chExt cx="12515851" cy="6923798"/>
          </a:xfrm>
        </p:grpSpPr>
        <p:sp>
          <p:nvSpPr>
            <p:cNvPr id="17" name="Google Shape;17;p22"/>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2"/>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2"/>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2"/>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2"/>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2"/>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2"/>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2"/>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2"/>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2"/>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2"/>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2"/>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2"/>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2"/>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2"/>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2"/>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2"/>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2"/>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2"/>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22"/>
          <p:cNvGrpSpPr/>
          <p:nvPr/>
        </p:nvGrpSpPr>
        <p:grpSpPr>
          <a:xfrm>
            <a:off x="1668859" y="1186484"/>
            <a:ext cx="8846041" cy="4477933"/>
            <a:chOff x="1669293" y="1186483"/>
            <a:chExt cx="8848345" cy="4477933"/>
          </a:xfrm>
        </p:grpSpPr>
        <p:sp>
          <p:nvSpPr>
            <p:cNvPr id="37" name="Google Shape;37;p22"/>
            <p:cNvSpPr/>
            <p:nvPr/>
          </p:nvSpPr>
          <p:spPr>
            <a:xfrm>
              <a:off x="1674042" y="1186483"/>
              <a:ext cx="8843596"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2"/>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2"/>
            <p:cNvSpPr/>
            <p:nvPr/>
          </p:nvSpPr>
          <p:spPr>
            <a:xfrm>
              <a:off x="1669293" y="1991156"/>
              <a:ext cx="8845667"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2"/>
          <p:cNvSpPr txBox="1"/>
          <p:nvPr>
            <p:ph type="ctrTitle"/>
          </p:nvPr>
        </p:nvSpPr>
        <p:spPr>
          <a:xfrm>
            <a:off x="1758778" y="2075505"/>
            <a:ext cx="8677655" cy="1748729"/>
          </a:xfrm>
          <a:prstGeom prst="rect">
            <a:avLst/>
          </a:prstGeom>
          <a:noFill/>
          <a:ln>
            <a:noFill/>
          </a:ln>
        </p:spPr>
        <p:txBody>
          <a:bodyPr anchorCtr="0" anchor="b" bIns="0" lIns="228600" spcFirstLastPara="1" rIns="228600" wrap="square" tIns="228600">
            <a:normAutofit/>
          </a:bodyPr>
          <a:lstStyle>
            <a:lvl1pPr lvl="0" algn="ctr">
              <a:lnSpc>
                <a:spcPct val="80000"/>
              </a:lnSpc>
              <a:spcBef>
                <a:spcPts val="0"/>
              </a:spcBef>
              <a:spcAft>
                <a:spcPts val="0"/>
              </a:spcAft>
              <a:buClr>
                <a:srgbClr val="FFFEFF"/>
              </a:buClr>
              <a:buSzPts val="5398"/>
              <a:buFont typeface="Calibri"/>
              <a:buNone/>
              <a:defRPr sz="5398">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22"/>
          <p:cNvSpPr txBox="1"/>
          <p:nvPr>
            <p:ph idx="1" type="subTitle"/>
          </p:nvPr>
        </p:nvSpPr>
        <p:spPr>
          <a:xfrm>
            <a:off x="1758780" y="3906267"/>
            <a:ext cx="8671168" cy="1322587"/>
          </a:xfrm>
          <a:prstGeom prst="rect">
            <a:avLst/>
          </a:prstGeom>
          <a:noFill/>
          <a:ln>
            <a:noFill/>
          </a:ln>
        </p:spPr>
        <p:txBody>
          <a:bodyPr anchorCtr="0" anchor="t" bIns="45700" lIns="91425" spcFirstLastPara="1" rIns="91425" wrap="square" tIns="0">
            <a:normAutofit/>
          </a:bodyPr>
          <a:lstStyle>
            <a:lvl1pPr lvl="0" algn="ctr">
              <a:lnSpc>
                <a:spcPct val="100000"/>
              </a:lnSpc>
              <a:spcBef>
                <a:spcPts val="1000"/>
              </a:spcBef>
              <a:spcAft>
                <a:spcPts val="0"/>
              </a:spcAft>
              <a:buSzPts val="1979"/>
              <a:buNone/>
              <a:defRPr b="0" sz="1799">
                <a:solidFill>
                  <a:srgbClr val="FFFEFF"/>
                </a:solidFill>
              </a:defRPr>
            </a:lvl1pPr>
            <a:lvl2pPr lvl="1" algn="ctr">
              <a:lnSpc>
                <a:spcPct val="120000"/>
              </a:lnSpc>
              <a:spcBef>
                <a:spcPts val="500"/>
              </a:spcBef>
              <a:spcAft>
                <a:spcPts val="0"/>
              </a:spcAft>
              <a:buSzPts val="1979"/>
              <a:buNone/>
              <a:defRPr sz="1799"/>
            </a:lvl2pPr>
            <a:lvl3pPr lvl="2" algn="ctr">
              <a:lnSpc>
                <a:spcPct val="120000"/>
              </a:lnSpc>
              <a:spcBef>
                <a:spcPts val="500"/>
              </a:spcBef>
              <a:spcAft>
                <a:spcPts val="0"/>
              </a:spcAft>
              <a:buSzPts val="1979"/>
              <a:buNone/>
              <a:defRPr sz="1799"/>
            </a:lvl3pPr>
            <a:lvl4pPr lvl="3" algn="ctr">
              <a:lnSpc>
                <a:spcPct val="120000"/>
              </a:lnSpc>
              <a:spcBef>
                <a:spcPts val="500"/>
              </a:spcBef>
              <a:spcAft>
                <a:spcPts val="0"/>
              </a:spcAft>
              <a:buSzPts val="1760"/>
              <a:buNone/>
              <a:defRPr sz="1600"/>
            </a:lvl4pPr>
            <a:lvl5pPr lvl="4" algn="ctr">
              <a:lnSpc>
                <a:spcPct val="120000"/>
              </a:lnSpc>
              <a:spcBef>
                <a:spcPts val="500"/>
              </a:spcBef>
              <a:spcAft>
                <a:spcPts val="0"/>
              </a:spcAft>
              <a:buSzPts val="1760"/>
              <a:buNone/>
              <a:defRPr sz="1600"/>
            </a:lvl5pPr>
            <a:lvl6pPr lvl="5" algn="ctr">
              <a:lnSpc>
                <a:spcPct val="120000"/>
              </a:lnSpc>
              <a:spcBef>
                <a:spcPts val="500"/>
              </a:spcBef>
              <a:spcAft>
                <a:spcPts val="0"/>
              </a:spcAft>
              <a:buSzPts val="1760"/>
              <a:buNone/>
              <a:defRPr sz="1600"/>
            </a:lvl6pPr>
            <a:lvl7pPr lvl="6" algn="ctr">
              <a:lnSpc>
                <a:spcPct val="120000"/>
              </a:lnSpc>
              <a:spcBef>
                <a:spcPts val="500"/>
              </a:spcBef>
              <a:spcAft>
                <a:spcPts val="0"/>
              </a:spcAft>
              <a:buSzPts val="1760"/>
              <a:buNone/>
              <a:defRPr sz="1600"/>
            </a:lvl7pPr>
            <a:lvl8pPr lvl="7" algn="ctr">
              <a:lnSpc>
                <a:spcPct val="120000"/>
              </a:lnSpc>
              <a:spcBef>
                <a:spcPts val="500"/>
              </a:spcBef>
              <a:spcAft>
                <a:spcPts val="0"/>
              </a:spcAft>
              <a:buSzPts val="1760"/>
              <a:buNone/>
              <a:defRPr sz="1600"/>
            </a:lvl8pPr>
            <a:lvl9pPr lvl="8" algn="ctr">
              <a:lnSpc>
                <a:spcPct val="120000"/>
              </a:lnSpc>
              <a:spcBef>
                <a:spcPts val="500"/>
              </a:spcBef>
              <a:spcAft>
                <a:spcPts val="0"/>
              </a:spcAft>
              <a:buSzPts val="1760"/>
              <a:buNone/>
              <a:defRPr sz="1600"/>
            </a:lvl9pPr>
          </a:lstStyle>
          <a:p/>
        </p:txBody>
      </p:sp>
      <p:sp>
        <p:nvSpPr>
          <p:cNvPr id="42" name="Google Shape;42;p22"/>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2"/>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2"/>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4" name="Shape 274"/>
        <p:cNvGrpSpPr/>
        <p:nvPr/>
      </p:nvGrpSpPr>
      <p:grpSpPr>
        <a:xfrm>
          <a:off x="0" y="0"/>
          <a:ext cx="0" cy="0"/>
          <a:chOff x="0" y="0"/>
          <a:chExt cx="0" cy="0"/>
        </a:xfrm>
      </p:grpSpPr>
      <p:grpSp>
        <p:nvGrpSpPr>
          <p:cNvPr id="275" name="Google Shape;275;p31"/>
          <p:cNvGrpSpPr/>
          <p:nvPr/>
        </p:nvGrpSpPr>
        <p:grpSpPr>
          <a:xfrm>
            <a:off x="-417404" y="0"/>
            <a:ext cx="12580837" cy="6853238"/>
            <a:chOff x="-417513" y="0"/>
            <a:chExt cx="12584114" cy="6853238"/>
          </a:xfrm>
        </p:grpSpPr>
        <p:sp>
          <p:nvSpPr>
            <p:cNvPr id="276" name="Google Shape;276;p31"/>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1"/>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1"/>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1"/>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1"/>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1"/>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1"/>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1"/>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1"/>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1"/>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1"/>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1"/>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1"/>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1"/>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1"/>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1"/>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1"/>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1"/>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1"/>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1"/>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7" name="Google Shape;297;p31"/>
          <p:cNvGrpSpPr/>
          <p:nvPr/>
        </p:nvGrpSpPr>
        <p:grpSpPr>
          <a:xfrm>
            <a:off x="799936" y="1699589"/>
            <a:ext cx="3673519" cy="3470421"/>
            <a:chOff x="697883" y="1816768"/>
            <a:chExt cx="3674476" cy="3470421"/>
          </a:xfrm>
        </p:grpSpPr>
        <p:sp>
          <p:nvSpPr>
            <p:cNvPr id="298" name="Google Shape;298;p31"/>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1"/>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31"/>
          <p:cNvSpPr txBox="1"/>
          <p:nvPr>
            <p:ph type="title"/>
          </p:nvPr>
        </p:nvSpPr>
        <p:spPr>
          <a:xfrm>
            <a:off x="888401" y="2349926"/>
            <a:ext cx="3500284" cy="2456441"/>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3999"/>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2" name="Google Shape;302;p31"/>
          <p:cNvSpPr txBox="1"/>
          <p:nvPr>
            <p:ph idx="1" type="body"/>
          </p:nvPr>
        </p:nvSpPr>
        <p:spPr>
          <a:xfrm rot="5400000">
            <a:off x="5616809" y="286564"/>
            <a:ext cx="5257090" cy="6273401"/>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03" name="Google Shape;303;p31"/>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4" name="Google Shape;304;p31"/>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31"/>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6" name="Shape 306"/>
        <p:cNvGrpSpPr/>
        <p:nvPr/>
      </p:nvGrpSpPr>
      <p:grpSpPr>
        <a:xfrm>
          <a:off x="0" y="0"/>
          <a:ext cx="0" cy="0"/>
          <a:chOff x="0" y="0"/>
          <a:chExt cx="0" cy="0"/>
        </a:xfrm>
      </p:grpSpPr>
      <p:grpSp>
        <p:nvGrpSpPr>
          <p:cNvPr id="307" name="Google Shape;307;p32"/>
          <p:cNvGrpSpPr/>
          <p:nvPr/>
        </p:nvGrpSpPr>
        <p:grpSpPr>
          <a:xfrm flipH="1">
            <a:off x="0" y="0"/>
            <a:ext cx="12580837" cy="6853238"/>
            <a:chOff x="-417513" y="0"/>
            <a:chExt cx="12584114" cy="6853238"/>
          </a:xfrm>
        </p:grpSpPr>
        <p:sp>
          <p:nvSpPr>
            <p:cNvPr id="308" name="Google Shape;308;p32"/>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2"/>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2"/>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2"/>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2"/>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2"/>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2"/>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2"/>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2"/>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2"/>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2"/>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2"/>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2"/>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2"/>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2"/>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2"/>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2"/>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2"/>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32"/>
          <p:cNvGrpSpPr/>
          <p:nvPr/>
        </p:nvGrpSpPr>
        <p:grpSpPr>
          <a:xfrm>
            <a:off x="7716938" y="1699589"/>
            <a:ext cx="3673519" cy="3470421"/>
            <a:chOff x="697883" y="1816768"/>
            <a:chExt cx="3674476" cy="3470421"/>
          </a:xfrm>
        </p:grpSpPr>
        <p:sp>
          <p:nvSpPr>
            <p:cNvPr id="330" name="Google Shape;330;p32"/>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2"/>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3" name="Google Shape;333;p32"/>
          <p:cNvSpPr txBox="1"/>
          <p:nvPr>
            <p:ph type="title"/>
          </p:nvPr>
        </p:nvSpPr>
        <p:spPr>
          <a:xfrm rot="5400000">
            <a:off x="8327324" y="1828004"/>
            <a:ext cx="2456442" cy="3500283"/>
          </a:xfrm>
          <a:prstGeom prst="rect">
            <a:avLst/>
          </a:prstGeom>
          <a:noFill/>
          <a:ln>
            <a:noFill/>
          </a:ln>
        </p:spPr>
        <p:txBody>
          <a:bodyPr anchorCtr="0" anchor="ctr" bIns="228600" lIns="228600" spcFirstLastPara="1" rIns="228600" wrap="square" tIns="228600">
            <a:normAutofit/>
          </a:bodyPr>
          <a:lstStyle>
            <a:lvl1pPr lvl="0" algn="l">
              <a:lnSpc>
                <a:spcPct val="80000"/>
              </a:lnSpc>
              <a:spcBef>
                <a:spcPts val="0"/>
              </a:spcBef>
              <a:spcAft>
                <a:spcPts val="0"/>
              </a:spcAft>
              <a:buClr>
                <a:srgbClr val="FFFEFF"/>
              </a:buClr>
              <a:buSzPts val="3999"/>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4" name="Google Shape;334;p32"/>
          <p:cNvSpPr txBox="1"/>
          <p:nvPr>
            <p:ph idx="1" type="body"/>
          </p:nvPr>
        </p:nvSpPr>
        <p:spPr>
          <a:xfrm rot="5400000">
            <a:off x="1307382" y="293602"/>
            <a:ext cx="5257303" cy="6266990"/>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335" name="Google Shape;335;p32"/>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6" name="Google Shape;336;p32"/>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7" name="Google Shape;337;p32"/>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grpSp>
        <p:nvGrpSpPr>
          <p:cNvPr id="46" name="Google Shape;46;p23"/>
          <p:cNvGrpSpPr/>
          <p:nvPr/>
        </p:nvGrpSpPr>
        <p:grpSpPr>
          <a:xfrm>
            <a:off x="-417404" y="0"/>
            <a:ext cx="12580837" cy="6853238"/>
            <a:chOff x="-417513" y="0"/>
            <a:chExt cx="12584114" cy="6853238"/>
          </a:xfrm>
        </p:grpSpPr>
        <p:sp>
          <p:nvSpPr>
            <p:cNvPr id="47" name="Google Shape;47;p23"/>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3"/>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3"/>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3"/>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3"/>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3"/>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3"/>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3"/>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3"/>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3"/>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3"/>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3"/>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3"/>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3"/>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3"/>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3"/>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3"/>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3"/>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3"/>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3"/>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3"/>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 name="Google Shape;68;p23"/>
          <p:cNvGrpSpPr/>
          <p:nvPr/>
        </p:nvGrpSpPr>
        <p:grpSpPr>
          <a:xfrm>
            <a:off x="799936" y="1699589"/>
            <a:ext cx="3673519" cy="3470421"/>
            <a:chOff x="697883" y="1816768"/>
            <a:chExt cx="3674476" cy="3470421"/>
          </a:xfrm>
        </p:grpSpPr>
        <p:sp>
          <p:nvSpPr>
            <p:cNvPr id="69" name="Google Shape;69;p23"/>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3"/>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3"/>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 name="Google Shape;72;p23"/>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3999"/>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23"/>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74" name="Google Shape;74;p23"/>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3"/>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3"/>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grpSp>
        <p:nvGrpSpPr>
          <p:cNvPr id="78" name="Google Shape;78;p24"/>
          <p:cNvGrpSpPr/>
          <p:nvPr/>
        </p:nvGrpSpPr>
        <p:grpSpPr>
          <a:xfrm>
            <a:off x="-329588" y="-59376"/>
            <a:ext cx="12512592" cy="6923798"/>
            <a:chOff x="-329674" y="-51881"/>
            <a:chExt cx="12515851" cy="6923798"/>
          </a:xfrm>
        </p:grpSpPr>
        <p:sp>
          <p:nvSpPr>
            <p:cNvPr id="79" name="Google Shape;79;p24"/>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4"/>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4"/>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4"/>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4"/>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4"/>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4"/>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4"/>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4"/>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4"/>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4"/>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4"/>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4"/>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4"/>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4"/>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4"/>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4"/>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4"/>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4"/>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24"/>
          <p:cNvGrpSpPr/>
          <p:nvPr/>
        </p:nvGrpSpPr>
        <p:grpSpPr>
          <a:xfrm>
            <a:off x="3258697" y="1186484"/>
            <a:ext cx="5664669" cy="4477933"/>
            <a:chOff x="3259545" y="1186483"/>
            <a:chExt cx="5666145" cy="4477933"/>
          </a:xfrm>
        </p:grpSpPr>
        <p:sp>
          <p:nvSpPr>
            <p:cNvPr id="99" name="Google Shape;99;p24"/>
            <p:cNvSpPr/>
            <p:nvPr/>
          </p:nvSpPr>
          <p:spPr>
            <a:xfrm>
              <a:off x="3259545" y="1186483"/>
              <a:ext cx="5657881" cy="71618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4"/>
            <p:cNvSpPr/>
            <p:nvPr/>
          </p:nvSpPr>
          <p:spPr>
            <a:xfrm rot="10800000">
              <a:off x="5892384" y="5313353"/>
              <a:ext cx="407233" cy="35106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4"/>
            <p:cNvSpPr/>
            <p:nvPr/>
          </p:nvSpPr>
          <p:spPr>
            <a:xfrm>
              <a:off x="3259545" y="1991156"/>
              <a:ext cx="5666145" cy="332219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24"/>
          <p:cNvSpPr txBox="1"/>
          <p:nvPr>
            <p:ph type="title"/>
          </p:nvPr>
        </p:nvSpPr>
        <p:spPr>
          <a:xfrm>
            <a:off x="3343345" y="2074730"/>
            <a:ext cx="5488794" cy="1689390"/>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4399"/>
              <a:buFont typeface="Calibri"/>
              <a:buNone/>
              <a:defRPr sz="4399">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4"/>
          <p:cNvSpPr txBox="1"/>
          <p:nvPr>
            <p:ph idx="1" type="body"/>
          </p:nvPr>
        </p:nvSpPr>
        <p:spPr>
          <a:xfrm>
            <a:off x="3343345" y="3846851"/>
            <a:ext cx="5488793" cy="1383770"/>
          </a:xfrm>
          <a:prstGeom prst="rect">
            <a:avLst/>
          </a:prstGeom>
          <a:noFill/>
          <a:ln>
            <a:noFill/>
          </a:ln>
        </p:spPr>
        <p:txBody>
          <a:bodyPr anchorCtr="0" anchor="t" bIns="45700" lIns="91425" spcFirstLastPara="1" rIns="91425" wrap="square" tIns="0">
            <a:normAutofit/>
          </a:bodyPr>
          <a:lstStyle>
            <a:lvl1pPr indent="-228600" lvl="0" marL="457200" algn="ctr">
              <a:lnSpc>
                <a:spcPct val="120000"/>
              </a:lnSpc>
              <a:spcBef>
                <a:spcPts val="1000"/>
              </a:spcBef>
              <a:spcAft>
                <a:spcPts val="0"/>
              </a:spcAft>
              <a:buSzPts val="1979"/>
              <a:buNone/>
              <a:defRPr sz="1799">
                <a:solidFill>
                  <a:srgbClr val="FFFEFF"/>
                </a:solidFill>
              </a:defRPr>
            </a:lvl1pPr>
            <a:lvl2pPr indent="-228600" lvl="1" marL="914400" algn="l">
              <a:lnSpc>
                <a:spcPct val="120000"/>
              </a:lnSpc>
              <a:spcBef>
                <a:spcPts val="500"/>
              </a:spcBef>
              <a:spcAft>
                <a:spcPts val="0"/>
              </a:spcAft>
              <a:buSzPts val="1979"/>
              <a:buNone/>
              <a:defRPr sz="1799">
                <a:solidFill>
                  <a:srgbClr val="888888"/>
                </a:solidFill>
              </a:defRPr>
            </a:lvl2pPr>
            <a:lvl3pPr indent="-228600" lvl="2" marL="1371600" algn="l">
              <a:lnSpc>
                <a:spcPct val="120000"/>
              </a:lnSpc>
              <a:spcBef>
                <a:spcPts val="500"/>
              </a:spcBef>
              <a:spcAft>
                <a:spcPts val="0"/>
              </a:spcAft>
              <a:buSzPts val="1979"/>
              <a:buNone/>
              <a:defRPr sz="1799">
                <a:solidFill>
                  <a:srgbClr val="888888"/>
                </a:solidFill>
              </a:defRPr>
            </a:lvl3pPr>
            <a:lvl4pPr indent="-228600" lvl="3" marL="1828800" algn="l">
              <a:lnSpc>
                <a:spcPct val="120000"/>
              </a:lnSpc>
              <a:spcBef>
                <a:spcPts val="500"/>
              </a:spcBef>
              <a:spcAft>
                <a:spcPts val="0"/>
              </a:spcAft>
              <a:buSzPts val="1760"/>
              <a:buNone/>
              <a:defRPr sz="1600">
                <a:solidFill>
                  <a:srgbClr val="888888"/>
                </a:solidFill>
              </a:defRPr>
            </a:lvl4pPr>
            <a:lvl5pPr indent="-228600" lvl="4" marL="2286000" algn="l">
              <a:lnSpc>
                <a:spcPct val="120000"/>
              </a:lnSpc>
              <a:spcBef>
                <a:spcPts val="500"/>
              </a:spcBef>
              <a:spcAft>
                <a:spcPts val="0"/>
              </a:spcAft>
              <a:buSzPts val="1760"/>
              <a:buNone/>
              <a:defRPr sz="1600">
                <a:solidFill>
                  <a:srgbClr val="888888"/>
                </a:solidFill>
              </a:defRPr>
            </a:lvl5pPr>
            <a:lvl6pPr indent="-228600" lvl="5" marL="2743200" algn="l">
              <a:lnSpc>
                <a:spcPct val="120000"/>
              </a:lnSpc>
              <a:spcBef>
                <a:spcPts val="500"/>
              </a:spcBef>
              <a:spcAft>
                <a:spcPts val="0"/>
              </a:spcAft>
              <a:buSzPts val="1760"/>
              <a:buNone/>
              <a:defRPr sz="1600">
                <a:solidFill>
                  <a:srgbClr val="888888"/>
                </a:solidFill>
              </a:defRPr>
            </a:lvl6pPr>
            <a:lvl7pPr indent="-228600" lvl="6" marL="3200400" algn="l">
              <a:lnSpc>
                <a:spcPct val="120000"/>
              </a:lnSpc>
              <a:spcBef>
                <a:spcPts val="500"/>
              </a:spcBef>
              <a:spcAft>
                <a:spcPts val="0"/>
              </a:spcAft>
              <a:buSzPts val="1760"/>
              <a:buNone/>
              <a:defRPr sz="1600">
                <a:solidFill>
                  <a:srgbClr val="888888"/>
                </a:solidFill>
              </a:defRPr>
            </a:lvl7pPr>
            <a:lvl8pPr indent="-228600" lvl="7" marL="3657600" algn="l">
              <a:lnSpc>
                <a:spcPct val="120000"/>
              </a:lnSpc>
              <a:spcBef>
                <a:spcPts val="500"/>
              </a:spcBef>
              <a:spcAft>
                <a:spcPts val="0"/>
              </a:spcAft>
              <a:buSzPts val="1760"/>
              <a:buNone/>
              <a:defRPr sz="1600">
                <a:solidFill>
                  <a:srgbClr val="888888"/>
                </a:solidFill>
              </a:defRPr>
            </a:lvl8pPr>
            <a:lvl9pPr indent="-228600" lvl="8" marL="4114800" algn="l">
              <a:lnSpc>
                <a:spcPct val="120000"/>
              </a:lnSpc>
              <a:spcBef>
                <a:spcPts val="500"/>
              </a:spcBef>
              <a:spcAft>
                <a:spcPts val="0"/>
              </a:spcAft>
              <a:buSzPts val="1760"/>
              <a:buNone/>
              <a:defRPr sz="1600">
                <a:solidFill>
                  <a:srgbClr val="888888"/>
                </a:solidFill>
              </a:defRPr>
            </a:lvl9pPr>
          </a:lstStyle>
          <a:p/>
        </p:txBody>
      </p:sp>
      <p:sp>
        <p:nvSpPr>
          <p:cNvPr id="104" name="Google Shape;104;p24"/>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4"/>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4"/>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7" name="Shape 107"/>
        <p:cNvGrpSpPr/>
        <p:nvPr/>
      </p:nvGrpSpPr>
      <p:grpSpPr>
        <a:xfrm>
          <a:off x="0" y="0"/>
          <a:ext cx="0" cy="0"/>
          <a:chOff x="0" y="0"/>
          <a:chExt cx="0" cy="0"/>
        </a:xfrm>
      </p:grpSpPr>
      <p:grpSp>
        <p:nvGrpSpPr>
          <p:cNvPr id="108" name="Google Shape;108;p25"/>
          <p:cNvGrpSpPr/>
          <p:nvPr/>
        </p:nvGrpSpPr>
        <p:grpSpPr>
          <a:xfrm>
            <a:off x="-417404" y="0"/>
            <a:ext cx="12580837" cy="6853238"/>
            <a:chOff x="-417513" y="0"/>
            <a:chExt cx="12584114" cy="6853238"/>
          </a:xfrm>
        </p:grpSpPr>
        <p:sp>
          <p:nvSpPr>
            <p:cNvPr id="109" name="Google Shape;109;p25"/>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5"/>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5"/>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5"/>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5"/>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5"/>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5"/>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5"/>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5"/>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5"/>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5"/>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5"/>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5"/>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5"/>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5"/>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5"/>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5"/>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5"/>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5"/>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5"/>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25"/>
          <p:cNvGrpSpPr/>
          <p:nvPr/>
        </p:nvGrpSpPr>
        <p:grpSpPr>
          <a:xfrm>
            <a:off x="799936" y="1699589"/>
            <a:ext cx="3673519" cy="3470421"/>
            <a:chOff x="697883" y="1816768"/>
            <a:chExt cx="3674476" cy="3470421"/>
          </a:xfrm>
        </p:grpSpPr>
        <p:sp>
          <p:nvSpPr>
            <p:cNvPr id="131" name="Google Shape;131;p25"/>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5"/>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5"/>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5"/>
          <p:cNvSpPr txBox="1"/>
          <p:nvPr>
            <p:ph type="title"/>
          </p:nvPr>
        </p:nvSpPr>
        <p:spPr>
          <a:xfrm>
            <a:off x="888769" y="2339670"/>
            <a:ext cx="3499916" cy="2470065"/>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3999"/>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5"/>
          <p:cNvSpPr txBox="1"/>
          <p:nvPr>
            <p:ph idx="1" type="body"/>
          </p:nvPr>
        </p:nvSpPr>
        <p:spPr>
          <a:xfrm>
            <a:off x="5119545" y="803188"/>
            <a:ext cx="6267958" cy="2382651"/>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6" name="Google Shape;136;p25"/>
          <p:cNvSpPr txBox="1"/>
          <p:nvPr>
            <p:ph idx="2" type="body"/>
          </p:nvPr>
        </p:nvSpPr>
        <p:spPr>
          <a:xfrm>
            <a:off x="5117114" y="3672162"/>
            <a:ext cx="6270389" cy="2383586"/>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37" name="Google Shape;137;p25"/>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5"/>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5"/>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0" name="Shape 140"/>
        <p:cNvGrpSpPr/>
        <p:nvPr/>
      </p:nvGrpSpPr>
      <p:grpSpPr>
        <a:xfrm>
          <a:off x="0" y="0"/>
          <a:ext cx="0" cy="0"/>
          <a:chOff x="0" y="0"/>
          <a:chExt cx="0" cy="0"/>
        </a:xfrm>
      </p:grpSpPr>
      <p:grpSp>
        <p:nvGrpSpPr>
          <p:cNvPr id="141" name="Google Shape;141;p26"/>
          <p:cNvGrpSpPr/>
          <p:nvPr/>
        </p:nvGrpSpPr>
        <p:grpSpPr>
          <a:xfrm>
            <a:off x="-417404" y="0"/>
            <a:ext cx="12580837" cy="6853238"/>
            <a:chOff x="-417513" y="0"/>
            <a:chExt cx="12584114" cy="6853238"/>
          </a:xfrm>
        </p:grpSpPr>
        <p:sp>
          <p:nvSpPr>
            <p:cNvPr id="142" name="Google Shape;142;p26"/>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6"/>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6"/>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6"/>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6"/>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6"/>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6"/>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6"/>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6"/>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6"/>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6"/>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6"/>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6"/>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6"/>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6"/>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6"/>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6"/>
          <p:cNvGrpSpPr/>
          <p:nvPr/>
        </p:nvGrpSpPr>
        <p:grpSpPr>
          <a:xfrm>
            <a:off x="799936" y="1699589"/>
            <a:ext cx="3673519" cy="3470421"/>
            <a:chOff x="697883" y="1816768"/>
            <a:chExt cx="3674476" cy="3470421"/>
          </a:xfrm>
        </p:grpSpPr>
        <p:sp>
          <p:nvSpPr>
            <p:cNvPr id="164" name="Google Shape;164;p26"/>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6"/>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6"/>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 name="Google Shape;167;p26"/>
          <p:cNvSpPr txBox="1"/>
          <p:nvPr>
            <p:ph type="title"/>
          </p:nvPr>
        </p:nvSpPr>
        <p:spPr>
          <a:xfrm>
            <a:off x="888770" y="2363916"/>
            <a:ext cx="3499916" cy="2460497"/>
          </a:xfrm>
          <a:prstGeom prst="rect">
            <a:avLst/>
          </a:prstGeom>
          <a:noFill/>
          <a:ln>
            <a:noFill/>
          </a:ln>
        </p:spPr>
        <p:txBody>
          <a:bodyPr anchorCtr="0" anchor="ctr" bIns="91425" lIns="91425" spcFirstLastPara="1" rIns="91425" wrap="square" tIns="91425">
            <a:normAutofit/>
          </a:bodyPr>
          <a:lstStyle>
            <a:lvl1pPr lvl="0" algn="ctr">
              <a:lnSpc>
                <a:spcPct val="85000"/>
              </a:lnSpc>
              <a:spcBef>
                <a:spcPts val="0"/>
              </a:spcBef>
              <a:spcAft>
                <a:spcPts val="0"/>
              </a:spcAft>
              <a:buClr>
                <a:srgbClr val="FFFEFF"/>
              </a:buClr>
              <a:buSzPts val="3999"/>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 name="Google Shape;168;p26"/>
          <p:cNvSpPr txBox="1"/>
          <p:nvPr>
            <p:ph idx="1" type="body"/>
          </p:nvPr>
        </p:nvSpPr>
        <p:spPr>
          <a:xfrm>
            <a:off x="5123803" y="803185"/>
            <a:ext cx="6263456"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19"/>
              <a:buNone/>
              <a:defRPr b="0" sz="2199" cap="none">
                <a:solidFill>
                  <a:schemeClr val="accent1"/>
                </a:solidFill>
              </a:defRPr>
            </a:lvl1pPr>
            <a:lvl2pPr indent="-228600" lvl="1" marL="914400" algn="l">
              <a:lnSpc>
                <a:spcPct val="120000"/>
              </a:lnSpc>
              <a:spcBef>
                <a:spcPts val="500"/>
              </a:spcBef>
              <a:spcAft>
                <a:spcPts val="0"/>
              </a:spcAft>
              <a:buSzPts val="2199"/>
              <a:buNone/>
              <a:defRPr b="1" sz="1999"/>
            </a:lvl2pPr>
            <a:lvl3pPr indent="-228600" lvl="2" marL="1371600" algn="l">
              <a:lnSpc>
                <a:spcPct val="120000"/>
              </a:lnSpc>
              <a:spcBef>
                <a:spcPts val="500"/>
              </a:spcBef>
              <a:spcAft>
                <a:spcPts val="0"/>
              </a:spcAft>
              <a:buSzPts val="1979"/>
              <a:buNone/>
              <a:defRPr b="1" sz="1799"/>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69" name="Google Shape;169;p26"/>
          <p:cNvSpPr txBox="1"/>
          <p:nvPr>
            <p:ph idx="2" type="body"/>
          </p:nvPr>
        </p:nvSpPr>
        <p:spPr>
          <a:xfrm>
            <a:off x="5123970" y="1488986"/>
            <a:ext cx="6262719" cy="1696853"/>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70" name="Google Shape;170;p26"/>
          <p:cNvSpPr txBox="1"/>
          <p:nvPr>
            <p:ph idx="3" type="body"/>
          </p:nvPr>
        </p:nvSpPr>
        <p:spPr>
          <a:xfrm>
            <a:off x="5117320" y="3665887"/>
            <a:ext cx="6262783" cy="6858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2419"/>
              <a:buNone/>
              <a:defRPr b="0" sz="2199" cap="none">
                <a:solidFill>
                  <a:schemeClr val="accent1"/>
                </a:solidFill>
              </a:defRPr>
            </a:lvl1pPr>
            <a:lvl2pPr indent="-228600" lvl="1" marL="914400" algn="l">
              <a:lnSpc>
                <a:spcPct val="120000"/>
              </a:lnSpc>
              <a:spcBef>
                <a:spcPts val="500"/>
              </a:spcBef>
              <a:spcAft>
                <a:spcPts val="0"/>
              </a:spcAft>
              <a:buSzPts val="2199"/>
              <a:buNone/>
              <a:defRPr b="1" sz="1999"/>
            </a:lvl2pPr>
            <a:lvl3pPr indent="-228600" lvl="2" marL="1371600" algn="l">
              <a:lnSpc>
                <a:spcPct val="120000"/>
              </a:lnSpc>
              <a:spcBef>
                <a:spcPts val="500"/>
              </a:spcBef>
              <a:spcAft>
                <a:spcPts val="0"/>
              </a:spcAft>
              <a:buSzPts val="1979"/>
              <a:buNone/>
              <a:defRPr b="1" sz="1799"/>
            </a:lvl3pPr>
            <a:lvl4pPr indent="-228600" lvl="3" marL="1828800" algn="l">
              <a:lnSpc>
                <a:spcPct val="120000"/>
              </a:lnSpc>
              <a:spcBef>
                <a:spcPts val="500"/>
              </a:spcBef>
              <a:spcAft>
                <a:spcPts val="0"/>
              </a:spcAft>
              <a:buSzPts val="1760"/>
              <a:buNone/>
              <a:defRPr b="1" sz="1600"/>
            </a:lvl4pPr>
            <a:lvl5pPr indent="-228600" lvl="4" marL="2286000" algn="l">
              <a:lnSpc>
                <a:spcPct val="120000"/>
              </a:lnSpc>
              <a:spcBef>
                <a:spcPts val="500"/>
              </a:spcBef>
              <a:spcAft>
                <a:spcPts val="0"/>
              </a:spcAft>
              <a:buSzPts val="1760"/>
              <a:buNone/>
              <a:defRPr b="1" sz="1600"/>
            </a:lvl5pPr>
            <a:lvl6pPr indent="-228600" lvl="5" marL="2743200" algn="l">
              <a:lnSpc>
                <a:spcPct val="120000"/>
              </a:lnSpc>
              <a:spcBef>
                <a:spcPts val="500"/>
              </a:spcBef>
              <a:spcAft>
                <a:spcPts val="0"/>
              </a:spcAft>
              <a:buSzPts val="1760"/>
              <a:buNone/>
              <a:defRPr b="1" sz="1600"/>
            </a:lvl6pPr>
            <a:lvl7pPr indent="-228600" lvl="6" marL="3200400" algn="l">
              <a:lnSpc>
                <a:spcPct val="120000"/>
              </a:lnSpc>
              <a:spcBef>
                <a:spcPts val="500"/>
              </a:spcBef>
              <a:spcAft>
                <a:spcPts val="0"/>
              </a:spcAft>
              <a:buSzPts val="1760"/>
              <a:buNone/>
              <a:defRPr b="1" sz="1600"/>
            </a:lvl7pPr>
            <a:lvl8pPr indent="-228600" lvl="7" marL="3657600" algn="l">
              <a:lnSpc>
                <a:spcPct val="120000"/>
              </a:lnSpc>
              <a:spcBef>
                <a:spcPts val="500"/>
              </a:spcBef>
              <a:spcAft>
                <a:spcPts val="0"/>
              </a:spcAft>
              <a:buSzPts val="1760"/>
              <a:buNone/>
              <a:defRPr b="1" sz="1600"/>
            </a:lvl8pPr>
            <a:lvl9pPr indent="-228600" lvl="8" marL="4114800" algn="l">
              <a:lnSpc>
                <a:spcPct val="120000"/>
              </a:lnSpc>
              <a:spcBef>
                <a:spcPts val="500"/>
              </a:spcBef>
              <a:spcAft>
                <a:spcPts val="0"/>
              </a:spcAft>
              <a:buSzPts val="1760"/>
              <a:buNone/>
              <a:defRPr b="1" sz="1600"/>
            </a:lvl9pPr>
          </a:lstStyle>
          <a:p/>
        </p:txBody>
      </p:sp>
      <p:sp>
        <p:nvSpPr>
          <p:cNvPr id="171" name="Google Shape;171;p26"/>
          <p:cNvSpPr txBox="1"/>
          <p:nvPr>
            <p:ph idx="4" type="body"/>
          </p:nvPr>
        </p:nvSpPr>
        <p:spPr>
          <a:xfrm>
            <a:off x="5117114" y="4351687"/>
            <a:ext cx="6263956" cy="1704060"/>
          </a:xfrm>
          <a:prstGeom prst="rect">
            <a:avLst/>
          </a:prstGeom>
          <a:noFill/>
          <a:ln>
            <a:noFill/>
          </a:ln>
        </p:spPr>
        <p:txBody>
          <a:bodyPr anchorCtr="0" anchor="t"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172" name="Google Shape;172;p26"/>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26"/>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26"/>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5" name="Shape 175"/>
        <p:cNvGrpSpPr/>
        <p:nvPr/>
      </p:nvGrpSpPr>
      <p:grpSpPr>
        <a:xfrm>
          <a:off x="0" y="0"/>
          <a:ext cx="0" cy="0"/>
          <a:chOff x="0" y="0"/>
          <a:chExt cx="0" cy="0"/>
        </a:xfrm>
      </p:grpSpPr>
      <p:grpSp>
        <p:nvGrpSpPr>
          <p:cNvPr id="176" name="Google Shape;176;p27"/>
          <p:cNvGrpSpPr/>
          <p:nvPr/>
        </p:nvGrpSpPr>
        <p:grpSpPr>
          <a:xfrm>
            <a:off x="-417404" y="0"/>
            <a:ext cx="12580837" cy="6853238"/>
            <a:chOff x="-417513" y="0"/>
            <a:chExt cx="12584114" cy="6853238"/>
          </a:xfrm>
        </p:grpSpPr>
        <p:sp>
          <p:nvSpPr>
            <p:cNvPr id="177" name="Google Shape;177;p27"/>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7"/>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7"/>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7"/>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7"/>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7"/>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7"/>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7"/>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7"/>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7"/>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7"/>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7"/>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27"/>
          <p:cNvGrpSpPr/>
          <p:nvPr/>
        </p:nvGrpSpPr>
        <p:grpSpPr>
          <a:xfrm>
            <a:off x="799936" y="1699589"/>
            <a:ext cx="3673519" cy="3470421"/>
            <a:chOff x="697883" y="1816768"/>
            <a:chExt cx="3674476" cy="3470421"/>
          </a:xfrm>
        </p:grpSpPr>
        <p:sp>
          <p:nvSpPr>
            <p:cNvPr id="199" name="Google Shape;199;p27"/>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7"/>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7"/>
          <p:cNvSpPr txBox="1"/>
          <p:nvPr>
            <p:ph type="title"/>
          </p:nvPr>
        </p:nvSpPr>
        <p:spPr>
          <a:xfrm>
            <a:off x="888401" y="2349925"/>
            <a:ext cx="3500284" cy="2456442"/>
          </a:xfrm>
          <a:prstGeom prst="rect">
            <a:avLst/>
          </a:prstGeom>
          <a:noFill/>
          <a:ln>
            <a:noFill/>
          </a:ln>
        </p:spPr>
        <p:txBody>
          <a:bodyPr anchorCtr="0" anchor="ctr" bIns="228600" lIns="228600" spcFirstLastPara="1" rIns="228600" wrap="square" tIns="228600">
            <a:normAutofit/>
          </a:bodyPr>
          <a:lstStyle>
            <a:lvl1pPr lvl="0" algn="ctr">
              <a:lnSpc>
                <a:spcPct val="85000"/>
              </a:lnSpc>
              <a:spcBef>
                <a:spcPts val="0"/>
              </a:spcBef>
              <a:spcAft>
                <a:spcPts val="0"/>
              </a:spcAft>
              <a:buClr>
                <a:srgbClr val="FFFEFF"/>
              </a:buClr>
              <a:buSzPts val="3999"/>
              <a:buFont typeface="Calibri"/>
              <a:buNone/>
              <a:defRPr>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 name="Google Shape;203;p27"/>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7"/>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27"/>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p28"/>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28"/>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28"/>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10" name="Shape 210"/>
        <p:cNvGrpSpPr/>
        <p:nvPr/>
      </p:nvGrpSpPr>
      <p:grpSpPr>
        <a:xfrm>
          <a:off x="0" y="0"/>
          <a:ext cx="0" cy="0"/>
          <a:chOff x="0" y="0"/>
          <a:chExt cx="0" cy="0"/>
        </a:xfrm>
      </p:grpSpPr>
      <p:grpSp>
        <p:nvGrpSpPr>
          <p:cNvPr id="211" name="Google Shape;211;p29"/>
          <p:cNvGrpSpPr/>
          <p:nvPr/>
        </p:nvGrpSpPr>
        <p:grpSpPr>
          <a:xfrm>
            <a:off x="-417404" y="0"/>
            <a:ext cx="12580837" cy="6853238"/>
            <a:chOff x="-417513" y="0"/>
            <a:chExt cx="12584114" cy="6853238"/>
          </a:xfrm>
        </p:grpSpPr>
        <p:sp>
          <p:nvSpPr>
            <p:cNvPr id="212" name="Google Shape;212;p29"/>
            <p:cNvSpPr/>
            <p:nvPr/>
          </p:nvSpPr>
          <p:spPr>
            <a:xfrm>
              <a:off x="1306513" y="0"/>
              <a:ext cx="3862388" cy="6843713"/>
            </a:xfrm>
            <a:custGeom>
              <a:rect b="b" l="l" r="r" t="t"/>
              <a:pathLst>
                <a:path extrusionOk="0" h="1440" w="813">
                  <a:moveTo>
                    <a:pt x="813" y="0"/>
                  </a:moveTo>
                  <a:cubicBezTo>
                    <a:pt x="331" y="221"/>
                    <a:pt x="0" y="1039"/>
                    <a:pt x="43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10626725" y="9525"/>
              <a:ext cx="1539875" cy="555625"/>
            </a:xfrm>
            <a:custGeom>
              <a:rect b="b" l="l" r="r" t="t"/>
              <a:pathLst>
                <a:path extrusionOk="0" h="117" w="324">
                  <a:moveTo>
                    <a:pt x="324" y="117"/>
                  </a:moveTo>
                  <a:cubicBezTo>
                    <a:pt x="223" y="64"/>
                    <a:pt x="107" y="2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10247313" y="5013325"/>
              <a:ext cx="1919288" cy="1830388"/>
            </a:xfrm>
            <a:custGeom>
              <a:rect b="b" l="l" r="r" t="t"/>
              <a:pathLst>
                <a:path extrusionOk="0" h="385" w="404">
                  <a:moveTo>
                    <a:pt x="0" y="385"/>
                  </a:moveTo>
                  <a:cubicBezTo>
                    <a:pt x="146" y="272"/>
                    <a:pt x="285" y="142"/>
                    <a:pt x="404"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a:off x="1120775" y="0"/>
              <a:ext cx="3676650" cy="6843713"/>
            </a:xfrm>
            <a:custGeom>
              <a:rect b="b" l="l" r="r" t="t"/>
              <a:pathLst>
                <a:path extrusionOk="0" h="1440" w="774">
                  <a:moveTo>
                    <a:pt x="774" y="0"/>
                  </a:moveTo>
                  <a:cubicBezTo>
                    <a:pt x="312" y="240"/>
                    <a:pt x="0" y="1034"/>
                    <a:pt x="411" y="144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a:off x="11202988" y="9525"/>
              <a:ext cx="963613" cy="366713"/>
            </a:xfrm>
            <a:custGeom>
              <a:rect b="b" l="l" r="r" t="t"/>
              <a:pathLst>
                <a:path extrusionOk="0" h="77" w="203">
                  <a:moveTo>
                    <a:pt x="203" y="77"/>
                  </a:moveTo>
                  <a:cubicBezTo>
                    <a:pt x="138" y="46"/>
                    <a:pt x="68" y="2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a:off x="10494963" y="5275263"/>
              <a:ext cx="1666875" cy="1577975"/>
            </a:xfrm>
            <a:custGeom>
              <a:rect b="b" l="l" r="r" t="t"/>
              <a:pathLst>
                <a:path extrusionOk="0" h="332" w="351">
                  <a:moveTo>
                    <a:pt x="0" y="332"/>
                  </a:moveTo>
                  <a:cubicBezTo>
                    <a:pt x="125" y="232"/>
                    <a:pt x="245" y="121"/>
                    <a:pt x="351"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1001713" y="0"/>
              <a:ext cx="3621088" cy="6843713"/>
            </a:xfrm>
            <a:custGeom>
              <a:rect b="b" l="l" r="r" t="t"/>
              <a:pathLst>
                <a:path extrusionOk="0" h="1440" w="762">
                  <a:moveTo>
                    <a:pt x="762" y="0"/>
                  </a:moveTo>
                  <a:cubicBezTo>
                    <a:pt x="308" y="245"/>
                    <a:pt x="0" y="1033"/>
                    <a:pt x="403"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11501438" y="9525"/>
              <a:ext cx="665163" cy="257175"/>
            </a:xfrm>
            <a:custGeom>
              <a:rect b="b" l="l" r="r" t="t"/>
              <a:pathLst>
                <a:path extrusionOk="0" h="54" w="140">
                  <a:moveTo>
                    <a:pt x="140" y="54"/>
                  </a:moveTo>
                  <a:cubicBezTo>
                    <a:pt x="95" y="34"/>
                    <a:pt x="48" y="16"/>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10641013" y="5408613"/>
              <a:ext cx="1525588" cy="1435100"/>
            </a:xfrm>
            <a:custGeom>
              <a:rect b="b" l="l" r="r" t="t"/>
              <a:pathLst>
                <a:path extrusionOk="0" h="302" w="321">
                  <a:moveTo>
                    <a:pt x="0" y="302"/>
                  </a:moveTo>
                  <a:cubicBezTo>
                    <a:pt x="114" y="210"/>
                    <a:pt x="223" y="109"/>
                    <a:pt x="321"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1001713" y="0"/>
              <a:ext cx="3244850" cy="6843713"/>
            </a:xfrm>
            <a:custGeom>
              <a:rect b="b" l="l" r="r" t="t"/>
              <a:pathLst>
                <a:path extrusionOk="0" h="1440" w="683">
                  <a:moveTo>
                    <a:pt x="683" y="0"/>
                  </a:moveTo>
                  <a:cubicBezTo>
                    <a:pt x="258" y="256"/>
                    <a:pt x="0" y="1041"/>
                    <a:pt x="355"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10802938" y="5518150"/>
              <a:ext cx="1363663" cy="1325563"/>
            </a:xfrm>
            <a:custGeom>
              <a:rect b="b" l="l" r="r" t="t"/>
              <a:pathLst>
                <a:path extrusionOk="0" h="279" w="287">
                  <a:moveTo>
                    <a:pt x="0" y="279"/>
                  </a:moveTo>
                  <a:cubicBezTo>
                    <a:pt x="101" y="193"/>
                    <a:pt x="198" y="100"/>
                    <a:pt x="287"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889000" y="0"/>
              <a:ext cx="3230563" cy="6843713"/>
            </a:xfrm>
            <a:custGeom>
              <a:rect b="b" l="l" r="r" t="t"/>
              <a:pathLst>
                <a:path extrusionOk="0" h="1440" w="680">
                  <a:moveTo>
                    <a:pt x="680" y="0"/>
                  </a:moveTo>
                  <a:cubicBezTo>
                    <a:pt x="257" y="265"/>
                    <a:pt x="0" y="1026"/>
                    <a:pt x="337"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10979150" y="5694363"/>
              <a:ext cx="1187450" cy="1149350"/>
            </a:xfrm>
            <a:custGeom>
              <a:rect b="b" l="l" r="r" t="t"/>
              <a:pathLst>
                <a:path extrusionOk="0" h="242" w="250">
                  <a:moveTo>
                    <a:pt x="0" y="242"/>
                  </a:moveTo>
                  <a:cubicBezTo>
                    <a:pt x="88" y="166"/>
                    <a:pt x="172" y="85"/>
                    <a:pt x="25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484188" y="0"/>
              <a:ext cx="3421063" cy="6843713"/>
            </a:xfrm>
            <a:custGeom>
              <a:rect b="b" l="l" r="r" t="t"/>
              <a:pathLst>
                <a:path extrusionOk="0" h="1440" w="720">
                  <a:moveTo>
                    <a:pt x="720" y="0"/>
                  </a:moveTo>
                  <a:cubicBezTo>
                    <a:pt x="316" y="282"/>
                    <a:pt x="0" y="1018"/>
                    <a:pt x="362"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11287125" y="6049963"/>
              <a:ext cx="879475" cy="793750"/>
            </a:xfrm>
            <a:custGeom>
              <a:rect b="b" l="l" r="r" t="t"/>
              <a:pathLst>
                <a:path extrusionOk="0" h="167" w="185">
                  <a:moveTo>
                    <a:pt x="0" y="167"/>
                  </a:moveTo>
                  <a:cubicBezTo>
                    <a:pt x="63" y="114"/>
                    <a:pt x="125" y="58"/>
                    <a:pt x="185"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598488" y="0"/>
              <a:ext cx="2717800" cy="6843713"/>
            </a:xfrm>
            <a:custGeom>
              <a:rect b="b" l="l" r="r" t="t"/>
              <a:pathLst>
                <a:path extrusionOk="0" h="1440" w="572">
                  <a:moveTo>
                    <a:pt x="572" y="0"/>
                  </a:moveTo>
                  <a:cubicBezTo>
                    <a:pt x="213" y="320"/>
                    <a:pt x="0" y="979"/>
                    <a:pt x="164" y="144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261938" y="0"/>
              <a:ext cx="2944813" cy="6843713"/>
            </a:xfrm>
            <a:custGeom>
              <a:rect b="b" l="l" r="r" t="t"/>
              <a:pathLst>
                <a:path extrusionOk="0" h="1440" w="620">
                  <a:moveTo>
                    <a:pt x="620" y="0"/>
                  </a:moveTo>
                  <a:cubicBezTo>
                    <a:pt x="248" y="325"/>
                    <a:pt x="0" y="960"/>
                    <a:pt x="186" y="1440"/>
                  </a:cubicBezTo>
                </a:path>
              </a:pathLst>
            </a:custGeom>
            <a:noFill/>
            <a:ln cap="flat" cmpd="sng" w="9525">
              <a:solidFill>
                <a:schemeClr val="dk1">
                  <a:alpha val="20000"/>
                </a:schemeClr>
              </a:solidFill>
              <a:prstDash val="lg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417513" y="0"/>
              <a:ext cx="2403475" cy="6843713"/>
            </a:xfrm>
            <a:custGeom>
              <a:rect b="b" l="l" r="r" t="t"/>
              <a:pathLst>
                <a:path extrusionOk="0" h="1440" w="506">
                  <a:moveTo>
                    <a:pt x="506" y="0"/>
                  </a:moveTo>
                  <a:cubicBezTo>
                    <a:pt x="109" y="356"/>
                    <a:pt x="0" y="943"/>
                    <a:pt x="171" y="144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14288" y="9525"/>
              <a:ext cx="1771650" cy="3198813"/>
            </a:xfrm>
            <a:custGeom>
              <a:rect b="b" l="l" r="r" t="t"/>
              <a:pathLst>
                <a:path extrusionOk="0" h="673" w="373">
                  <a:moveTo>
                    <a:pt x="373" y="0"/>
                  </a:moveTo>
                  <a:cubicBezTo>
                    <a:pt x="175" y="183"/>
                    <a:pt x="51" y="409"/>
                    <a:pt x="0" y="67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4763" y="6016625"/>
              <a:ext cx="214313" cy="827088"/>
            </a:xfrm>
            <a:custGeom>
              <a:rect b="b" l="l" r="r" t="t"/>
              <a:pathLst>
                <a:path extrusionOk="0" h="174" w="45">
                  <a:moveTo>
                    <a:pt x="0" y="0"/>
                  </a:moveTo>
                  <a:cubicBezTo>
                    <a:pt x="11" y="59"/>
                    <a:pt x="26" y="118"/>
                    <a:pt x="45" y="174"/>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14288" y="0"/>
              <a:ext cx="1562100" cy="2228850"/>
            </a:xfrm>
            <a:custGeom>
              <a:rect b="b" l="l" r="r" t="t"/>
              <a:pathLst>
                <a:path extrusionOk="0" h="469" w="329">
                  <a:moveTo>
                    <a:pt x="329" y="0"/>
                  </a:moveTo>
                  <a:cubicBezTo>
                    <a:pt x="189" y="133"/>
                    <a:pt x="69" y="288"/>
                    <a:pt x="0" y="46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29"/>
          <p:cNvGrpSpPr/>
          <p:nvPr/>
        </p:nvGrpSpPr>
        <p:grpSpPr>
          <a:xfrm>
            <a:off x="799936" y="1699589"/>
            <a:ext cx="3673519" cy="3470421"/>
            <a:chOff x="697883" y="1816768"/>
            <a:chExt cx="3674476" cy="3470421"/>
          </a:xfrm>
        </p:grpSpPr>
        <p:sp>
          <p:nvSpPr>
            <p:cNvPr id="234" name="Google Shape;234;p29"/>
            <p:cNvSpPr/>
            <p:nvPr/>
          </p:nvSpPr>
          <p:spPr>
            <a:xfrm>
              <a:off x="697883" y="1816768"/>
              <a:ext cx="3674476"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rot="10800000">
              <a:off x="2380224" y="5014786"/>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704075" y="2392840"/>
              <a:ext cx="3668284"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 name="Google Shape;237;p29"/>
          <p:cNvSpPr txBox="1"/>
          <p:nvPr>
            <p:ph type="title"/>
          </p:nvPr>
        </p:nvSpPr>
        <p:spPr>
          <a:xfrm>
            <a:off x="888400" y="2352026"/>
            <a:ext cx="3500285" cy="1223298"/>
          </a:xfrm>
          <a:prstGeom prst="rect">
            <a:avLst/>
          </a:prstGeom>
          <a:noFill/>
          <a:ln>
            <a:noFill/>
          </a:ln>
        </p:spPr>
        <p:txBody>
          <a:bodyPr anchorCtr="0" anchor="b" bIns="0" lIns="228600" spcFirstLastPara="1" rIns="228600" wrap="square" tIns="228600">
            <a:noAutofit/>
          </a:bodyPr>
          <a:lstStyle>
            <a:lvl1pPr lvl="0" algn="ctr">
              <a:lnSpc>
                <a:spcPct val="85000"/>
              </a:lnSpc>
              <a:spcBef>
                <a:spcPts val="0"/>
              </a:spcBef>
              <a:spcAft>
                <a:spcPts val="0"/>
              </a:spcAft>
              <a:buClr>
                <a:srgbClr val="FFFEFF"/>
              </a:buClr>
              <a:buSzPts val="3199"/>
              <a:buFont typeface="Calibri"/>
              <a:buNone/>
              <a:defRPr sz="3199">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29"/>
          <p:cNvSpPr txBox="1"/>
          <p:nvPr>
            <p:ph idx="1" type="body"/>
          </p:nvPr>
        </p:nvSpPr>
        <p:spPr>
          <a:xfrm>
            <a:off x="5108653" y="802809"/>
            <a:ext cx="6273401" cy="5249940"/>
          </a:xfrm>
          <a:prstGeom prst="rect">
            <a:avLst/>
          </a:prstGeom>
          <a:noFill/>
          <a:ln>
            <a:noFill/>
          </a:ln>
        </p:spPr>
        <p:txBody>
          <a:bodyPr anchorCtr="0" anchor="ctr" bIns="45700" lIns="91425" spcFirstLastPara="1" rIns="91425" wrap="square" tIns="45700">
            <a:normAutofit/>
          </a:bodyPr>
          <a:lstStyle>
            <a:lvl1pPr indent="-354330" lvl="0" marL="457200" algn="l">
              <a:lnSpc>
                <a:spcPct val="120000"/>
              </a:lnSpc>
              <a:spcBef>
                <a:spcPts val="1000"/>
              </a:spcBef>
              <a:spcAft>
                <a:spcPts val="0"/>
              </a:spcAft>
              <a:buSzPts val="1980"/>
              <a:buChar char="▪"/>
              <a:defRPr/>
            </a:lvl1pPr>
            <a:lvl2pPr indent="-354330" lvl="1" marL="914400" algn="l">
              <a:lnSpc>
                <a:spcPct val="120000"/>
              </a:lnSpc>
              <a:spcBef>
                <a:spcPts val="500"/>
              </a:spcBef>
              <a:spcAft>
                <a:spcPts val="0"/>
              </a:spcAft>
              <a:buSzPts val="1980"/>
              <a:buChar char="▪"/>
              <a:defRPr/>
            </a:lvl2pPr>
            <a:lvl3pPr indent="-354330" lvl="2" marL="1371600" algn="l">
              <a:lnSpc>
                <a:spcPct val="120000"/>
              </a:lnSpc>
              <a:spcBef>
                <a:spcPts val="500"/>
              </a:spcBef>
              <a:spcAft>
                <a:spcPts val="0"/>
              </a:spcAft>
              <a:buSzPts val="1980"/>
              <a:buChar char="▪"/>
              <a:defRPr/>
            </a:lvl3pPr>
            <a:lvl4pPr indent="-354330" lvl="3" marL="1828800" algn="l">
              <a:lnSpc>
                <a:spcPct val="120000"/>
              </a:lnSpc>
              <a:spcBef>
                <a:spcPts val="500"/>
              </a:spcBef>
              <a:spcAft>
                <a:spcPts val="0"/>
              </a:spcAft>
              <a:buSzPts val="1980"/>
              <a:buChar char="▪"/>
              <a:defRPr/>
            </a:lvl4pPr>
            <a:lvl5pPr indent="-354329" lvl="4" marL="2286000" algn="l">
              <a:lnSpc>
                <a:spcPct val="120000"/>
              </a:lnSpc>
              <a:spcBef>
                <a:spcPts val="500"/>
              </a:spcBef>
              <a:spcAft>
                <a:spcPts val="0"/>
              </a:spcAft>
              <a:buSzPts val="1980"/>
              <a:buChar char="▪"/>
              <a:defRPr/>
            </a:lvl5pPr>
            <a:lvl6pPr indent="-354329" lvl="5" marL="2743200" algn="l">
              <a:lnSpc>
                <a:spcPct val="120000"/>
              </a:lnSpc>
              <a:spcBef>
                <a:spcPts val="500"/>
              </a:spcBef>
              <a:spcAft>
                <a:spcPts val="0"/>
              </a:spcAft>
              <a:buSzPts val="1980"/>
              <a:buChar char="▪"/>
              <a:defRPr/>
            </a:lvl6pPr>
            <a:lvl7pPr indent="-354329" lvl="6" marL="3200400" algn="l">
              <a:lnSpc>
                <a:spcPct val="120000"/>
              </a:lnSpc>
              <a:spcBef>
                <a:spcPts val="500"/>
              </a:spcBef>
              <a:spcAft>
                <a:spcPts val="0"/>
              </a:spcAft>
              <a:buSzPts val="1980"/>
              <a:buChar char="▪"/>
              <a:defRPr/>
            </a:lvl7pPr>
            <a:lvl8pPr indent="-354329" lvl="7" marL="3657600" algn="l">
              <a:lnSpc>
                <a:spcPct val="120000"/>
              </a:lnSpc>
              <a:spcBef>
                <a:spcPts val="500"/>
              </a:spcBef>
              <a:spcAft>
                <a:spcPts val="0"/>
              </a:spcAft>
              <a:buSzPts val="1980"/>
              <a:buChar char="▪"/>
              <a:defRPr/>
            </a:lvl8pPr>
            <a:lvl9pPr indent="-354329" lvl="8" marL="4114800" algn="l">
              <a:lnSpc>
                <a:spcPct val="120000"/>
              </a:lnSpc>
              <a:spcBef>
                <a:spcPts val="500"/>
              </a:spcBef>
              <a:spcAft>
                <a:spcPts val="0"/>
              </a:spcAft>
              <a:buSzPts val="1980"/>
              <a:buChar char="▪"/>
              <a:defRPr/>
            </a:lvl9pPr>
          </a:lstStyle>
          <a:p/>
        </p:txBody>
      </p:sp>
      <p:sp>
        <p:nvSpPr>
          <p:cNvPr id="239" name="Google Shape;239;p29"/>
          <p:cNvSpPr txBox="1"/>
          <p:nvPr>
            <p:ph idx="2" type="body"/>
          </p:nvPr>
        </p:nvSpPr>
        <p:spPr>
          <a:xfrm>
            <a:off x="888400" y="3580186"/>
            <a:ext cx="3500285" cy="122116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760"/>
              <a:buNone/>
              <a:defRPr sz="1600">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40" name="Google Shape;240;p29"/>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1" name="Google Shape;241;p29"/>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2" name="Google Shape;242;p29"/>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3" name="Shape 243"/>
        <p:cNvGrpSpPr/>
        <p:nvPr/>
      </p:nvGrpSpPr>
      <p:grpSpPr>
        <a:xfrm>
          <a:off x="0" y="0"/>
          <a:ext cx="0" cy="0"/>
          <a:chOff x="0" y="0"/>
          <a:chExt cx="0" cy="0"/>
        </a:xfrm>
      </p:grpSpPr>
      <p:grpSp>
        <p:nvGrpSpPr>
          <p:cNvPr id="244" name="Google Shape;244;p30"/>
          <p:cNvGrpSpPr/>
          <p:nvPr/>
        </p:nvGrpSpPr>
        <p:grpSpPr>
          <a:xfrm>
            <a:off x="-329588" y="-59376"/>
            <a:ext cx="12512592" cy="6923798"/>
            <a:chOff x="-329674" y="-51881"/>
            <a:chExt cx="12515851" cy="6923798"/>
          </a:xfrm>
        </p:grpSpPr>
        <p:sp>
          <p:nvSpPr>
            <p:cNvPr id="245" name="Google Shape;245;p30"/>
            <p:cNvSpPr/>
            <p:nvPr/>
          </p:nvSpPr>
          <p:spPr>
            <a:xfrm>
              <a:off x="-329674" y="1298404"/>
              <a:ext cx="9702800" cy="5573512"/>
            </a:xfrm>
            <a:custGeom>
              <a:rect b="b" l="l" r="r" t="t"/>
              <a:pathLst>
                <a:path extrusionOk="0" h="1169" w="2038">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670451" y="2018236"/>
              <a:ext cx="7373938" cy="4848892"/>
            </a:xfrm>
            <a:custGeom>
              <a:rect b="b" l="l" r="r" t="t"/>
              <a:pathLst>
                <a:path extrusionOk="0" h="1017" w="1549">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0"/>
            <p:cNvSpPr/>
            <p:nvPr/>
          </p:nvSpPr>
          <p:spPr>
            <a:xfrm>
              <a:off x="251351" y="1788400"/>
              <a:ext cx="8035925" cy="5083516"/>
            </a:xfrm>
            <a:custGeom>
              <a:rect b="b" l="l" r="r" t="t"/>
              <a:pathLst>
                <a:path extrusionOk="0" h="1066" w="1688">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1061" y="549842"/>
              <a:ext cx="10334625" cy="6322075"/>
            </a:xfrm>
            <a:custGeom>
              <a:rect b="b" l="l" r="r" t="t"/>
              <a:pathLst>
                <a:path extrusionOk="0" h="1326" w="2171">
                  <a:moveTo>
                    <a:pt x="1873" y="1326"/>
                  </a:moveTo>
                  <a:cubicBezTo>
                    <a:pt x="2171" y="1045"/>
                    <a:pt x="1825" y="678"/>
                    <a:pt x="1609" y="473"/>
                  </a:cubicBezTo>
                  <a:cubicBezTo>
                    <a:pt x="1406" y="281"/>
                    <a:pt x="1159" y="116"/>
                    <a:pt x="880" y="63"/>
                  </a:cubicBezTo>
                  <a:cubicBezTo>
                    <a:pt x="545" y="0"/>
                    <a:pt x="214" y="161"/>
                    <a:pt x="0" y="42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3701" y="6186246"/>
              <a:ext cx="504825" cy="681527"/>
            </a:xfrm>
            <a:custGeom>
              <a:rect b="b" l="l" r="r" t="t"/>
              <a:pathLst>
                <a:path extrusionOk="0" h="143" w="106">
                  <a:moveTo>
                    <a:pt x="0" y="0"/>
                  </a:moveTo>
                  <a:cubicBezTo>
                    <a:pt x="35" y="54"/>
                    <a:pt x="70" y="101"/>
                    <a:pt x="106" y="143"/>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p:nvPr/>
          </p:nvSpPr>
          <p:spPr>
            <a:xfrm>
              <a:off x="-1061" y="-51881"/>
              <a:ext cx="11091863" cy="6923796"/>
            </a:xfrm>
            <a:custGeom>
              <a:rect b="b" l="l" r="r" t="t"/>
              <a:pathLst>
                <a:path extrusionOk="0" h="1452" w="2330">
                  <a:moveTo>
                    <a:pt x="2046" y="1452"/>
                  </a:moveTo>
                  <a:cubicBezTo>
                    <a:pt x="2330" y="1153"/>
                    <a:pt x="2049" y="821"/>
                    <a:pt x="1813" y="601"/>
                  </a:cubicBezTo>
                  <a:cubicBezTo>
                    <a:pt x="1569" y="375"/>
                    <a:pt x="1282" y="179"/>
                    <a:pt x="956" y="97"/>
                  </a:cubicBezTo>
                  <a:cubicBezTo>
                    <a:pt x="572" y="0"/>
                    <a:pt x="292" y="101"/>
                    <a:pt x="0" y="366"/>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0"/>
            <p:cNvSpPr/>
            <p:nvPr/>
          </p:nvSpPr>
          <p:spPr>
            <a:xfrm>
              <a:off x="5426601" y="5579"/>
              <a:ext cx="5788025" cy="6847184"/>
            </a:xfrm>
            <a:custGeom>
              <a:rect b="b" l="l" r="r" t="t"/>
              <a:pathLst>
                <a:path extrusionOk="0" h="1436" w="1216">
                  <a:moveTo>
                    <a:pt x="1094" y="1436"/>
                  </a:moveTo>
                  <a:cubicBezTo>
                    <a:pt x="1216" y="1114"/>
                    <a:pt x="904" y="770"/>
                    <a:pt x="709" y="551"/>
                  </a:cubicBezTo>
                  <a:cubicBezTo>
                    <a:pt x="509" y="327"/>
                    <a:pt x="274" y="127"/>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1061" y="5579"/>
              <a:ext cx="1057275" cy="614491"/>
            </a:xfrm>
            <a:custGeom>
              <a:rect b="b" l="l" r="r" t="t"/>
              <a:pathLst>
                <a:path extrusionOk="0" h="129" w="222">
                  <a:moveTo>
                    <a:pt x="222" y="0"/>
                  </a:moveTo>
                  <a:cubicBezTo>
                    <a:pt x="152" y="35"/>
                    <a:pt x="76" y="78"/>
                    <a:pt x="0" y="129"/>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0"/>
            <p:cNvSpPr/>
            <p:nvPr/>
          </p:nvSpPr>
          <p:spPr>
            <a:xfrm>
              <a:off x="5821889" y="5579"/>
              <a:ext cx="5588000" cy="6866337"/>
            </a:xfrm>
            <a:custGeom>
              <a:rect b="b" l="l" r="r" t="t"/>
              <a:pathLst>
                <a:path extrusionOk="0" h="1440" w="1174">
                  <a:moveTo>
                    <a:pt x="1067" y="1440"/>
                  </a:moveTo>
                  <a:cubicBezTo>
                    <a:pt x="1174" y="1124"/>
                    <a:pt x="887" y="797"/>
                    <a:pt x="698" y="577"/>
                  </a:cubicBezTo>
                  <a:cubicBezTo>
                    <a:pt x="500" y="348"/>
                    <a:pt x="270" y="141"/>
                    <a:pt x="0" y="0"/>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30"/>
            <p:cNvSpPr/>
            <p:nvPr/>
          </p:nvSpPr>
          <p:spPr>
            <a:xfrm>
              <a:off x="3701" y="790"/>
              <a:ext cx="595313" cy="352734"/>
            </a:xfrm>
            <a:custGeom>
              <a:rect b="b" l="l" r="r" t="t"/>
              <a:pathLst>
                <a:path extrusionOk="0" h="74" w="125">
                  <a:moveTo>
                    <a:pt x="125" y="0"/>
                  </a:moveTo>
                  <a:cubicBezTo>
                    <a:pt x="85" y="22"/>
                    <a:pt x="43" y="47"/>
                    <a:pt x="0" y="74"/>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0"/>
            <p:cNvSpPr/>
            <p:nvPr/>
          </p:nvSpPr>
          <p:spPr>
            <a:xfrm>
              <a:off x="6012389" y="5579"/>
              <a:ext cx="5497513" cy="6866337"/>
            </a:xfrm>
            <a:custGeom>
              <a:rect b="b" l="l" r="r" t="t"/>
              <a:pathLst>
                <a:path extrusionOk="0" h="1440" w="1155">
                  <a:moveTo>
                    <a:pt x="1056" y="1440"/>
                  </a:moveTo>
                  <a:cubicBezTo>
                    <a:pt x="1155" y="1123"/>
                    <a:pt x="875" y="801"/>
                    <a:pt x="686" y="580"/>
                  </a:cubicBezTo>
                  <a:cubicBezTo>
                    <a:pt x="491" y="352"/>
                    <a:pt x="264" y="145"/>
                    <a:pt x="0" y="0"/>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1061" y="5579"/>
              <a:ext cx="357188" cy="213875"/>
            </a:xfrm>
            <a:custGeom>
              <a:rect b="b" l="l" r="r" t="t"/>
              <a:pathLst>
                <a:path extrusionOk="0" h="45" w="75">
                  <a:moveTo>
                    <a:pt x="75" y="0"/>
                  </a:moveTo>
                  <a:cubicBezTo>
                    <a:pt x="50" y="14"/>
                    <a:pt x="25" y="29"/>
                    <a:pt x="0" y="45"/>
                  </a:cubicBezTo>
                </a:path>
              </a:pathLst>
            </a:custGeom>
            <a:noFill/>
            <a:ln cap="flat" cmpd="sng" w="12700">
              <a:solidFill>
                <a:schemeClr val="dk1">
                  <a:alpha val="20000"/>
                </a:schemeClr>
              </a:solidFill>
              <a:prstDash val="dashDot"/>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
            <p:cNvSpPr/>
            <p:nvPr/>
          </p:nvSpPr>
          <p:spPr>
            <a:xfrm>
              <a:off x="6210826" y="790"/>
              <a:ext cx="5522913" cy="6871126"/>
            </a:xfrm>
            <a:custGeom>
              <a:rect b="b" l="l" r="r" t="t"/>
              <a:pathLst>
                <a:path extrusionOk="0" h="1441" w="1160">
                  <a:moveTo>
                    <a:pt x="1053" y="1441"/>
                  </a:moveTo>
                  <a:cubicBezTo>
                    <a:pt x="1160" y="1129"/>
                    <a:pt x="892" y="817"/>
                    <a:pt x="705" y="599"/>
                  </a:cubicBezTo>
                  <a:cubicBezTo>
                    <a:pt x="503" y="365"/>
                    <a:pt x="270" y="152"/>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0"/>
            <p:cNvSpPr/>
            <p:nvPr/>
          </p:nvSpPr>
          <p:spPr>
            <a:xfrm>
              <a:off x="6463239" y="5579"/>
              <a:ext cx="5413375" cy="6866337"/>
            </a:xfrm>
            <a:custGeom>
              <a:rect b="b" l="l" r="r" t="t"/>
              <a:pathLst>
                <a:path extrusionOk="0" h="1440" w="1137">
                  <a:moveTo>
                    <a:pt x="1040" y="1440"/>
                  </a:moveTo>
                  <a:cubicBezTo>
                    <a:pt x="1137" y="1131"/>
                    <a:pt x="883" y="828"/>
                    <a:pt x="698" y="611"/>
                  </a:cubicBezTo>
                  <a:cubicBezTo>
                    <a:pt x="498" y="375"/>
                    <a:pt x="268" y="159"/>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
            <p:cNvSpPr/>
            <p:nvPr/>
          </p:nvSpPr>
          <p:spPr>
            <a:xfrm>
              <a:off x="6877576" y="5579"/>
              <a:ext cx="5037138" cy="6861550"/>
            </a:xfrm>
            <a:custGeom>
              <a:rect b="b" l="l" r="r" t="t"/>
              <a:pathLst>
                <a:path extrusionOk="0" h="1439" w="1058">
                  <a:moveTo>
                    <a:pt x="1011" y="1439"/>
                  </a:moveTo>
                  <a:cubicBezTo>
                    <a:pt x="1058" y="1131"/>
                    <a:pt x="825" y="841"/>
                    <a:pt x="648" y="617"/>
                  </a:cubicBezTo>
                  <a:cubicBezTo>
                    <a:pt x="462" y="383"/>
                    <a:pt x="248" y="16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0"/>
            <p:cNvSpPr/>
            <p:nvPr/>
          </p:nvSpPr>
          <p:spPr>
            <a:xfrm>
              <a:off x="8768289" y="5579"/>
              <a:ext cx="3417888" cy="2742066"/>
            </a:xfrm>
            <a:custGeom>
              <a:rect b="b" l="l" r="r" t="t"/>
              <a:pathLst>
                <a:path extrusionOk="0" h="575" w="718">
                  <a:moveTo>
                    <a:pt x="718" y="575"/>
                  </a:moveTo>
                  <a:cubicBezTo>
                    <a:pt x="500" y="360"/>
                    <a:pt x="260" y="163"/>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0"/>
            <p:cNvSpPr/>
            <p:nvPr/>
          </p:nvSpPr>
          <p:spPr>
            <a:xfrm>
              <a:off x="9235014" y="10367"/>
              <a:ext cx="2951163" cy="2555325"/>
            </a:xfrm>
            <a:custGeom>
              <a:rect b="b" l="l" r="r" t="t"/>
              <a:pathLst>
                <a:path extrusionOk="0" h="536" w="620">
                  <a:moveTo>
                    <a:pt x="620" y="536"/>
                  </a:moveTo>
                  <a:cubicBezTo>
                    <a:pt x="404" y="314"/>
                    <a:pt x="196" y="138"/>
                    <a:pt x="0" y="0"/>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0"/>
            <p:cNvSpPr/>
            <p:nvPr/>
          </p:nvSpPr>
          <p:spPr>
            <a:xfrm>
              <a:off x="10020826" y="5579"/>
              <a:ext cx="2165350" cy="1358265"/>
            </a:xfrm>
            <a:custGeom>
              <a:rect b="b" l="l" r="r" t="t"/>
              <a:pathLst>
                <a:path extrusionOk="0" h="285" w="455">
                  <a:moveTo>
                    <a:pt x="0" y="0"/>
                  </a:moveTo>
                  <a:cubicBezTo>
                    <a:pt x="153" y="85"/>
                    <a:pt x="308" y="180"/>
                    <a:pt x="455" y="285"/>
                  </a:cubicBezTo>
                </a:path>
              </a:pathLst>
            </a:custGeom>
            <a:noFill/>
            <a:ln cap="flat" cmpd="sng" w="9525">
              <a:solidFill>
                <a:schemeClr val="dk1">
                  <a:alpha val="20000"/>
                </a:schemeClr>
              </a:solidFill>
              <a:prstDash val="dash"/>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0"/>
            <p:cNvSpPr/>
            <p:nvPr/>
          </p:nvSpPr>
          <p:spPr>
            <a:xfrm>
              <a:off x="11290826" y="5579"/>
              <a:ext cx="895350" cy="534687"/>
            </a:xfrm>
            <a:custGeom>
              <a:rect b="b" l="l" r="r" t="t"/>
              <a:pathLst>
                <a:path extrusionOk="0" h="112" w="188">
                  <a:moveTo>
                    <a:pt x="0" y="0"/>
                  </a:moveTo>
                  <a:cubicBezTo>
                    <a:pt x="63" y="36"/>
                    <a:pt x="126" y="73"/>
                    <a:pt x="188" y="112"/>
                  </a:cubicBezTo>
                </a:path>
              </a:pathLst>
            </a:custGeom>
            <a:noFill/>
            <a:ln cap="flat" cmpd="sng" w="9525">
              <a:solidFill>
                <a:schemeClr val="dk1">
                  <a:alpha val="20000"/>
                </a:scheme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30"/>
          <p:cNvGrpSpPr/>
          <p:nvPr/>
        </p:nvGrpSpPr>
        <p:grpSpPr>
          <a:xfrm>
            <a:off x="805126" y="1698332"/>
            <a:ext cx="5939993" cy="3470421"/>
            <a:chOff x="805336" y="1698331"/>
            <a:chExt cx="5941540" cy="3470421"/>
          </a:xfrm>
        </p:grpSpPr>
        <p:sp>
          <p:nvSpPr>
            <p:cNvPr id="265" name="Google Shape;265;p30"/>
            <p:cNvSpPr/>
            <p:nvPr/>
          </p:nvSpPr>
          <p:spPr>
            <a:xfrm>
              <a:off x="805336" y="1698331"/>
              <a:ext cx="5941540" cy="5029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0"/>
            <p:cNvSpPr/>
            <p:nvPr/>
          </p:nvSpPr>
          <p:spPr>
            <a:xfrm rot="10800000">
              <a:off x="3618113" y="4896349"/>
              <a:ext cx="315988" cy="272403"/>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0"/>
            <p:cNvSpPr/>
            <p:nvPr/>
          </p:nvSpPr>
          <p:spPr>
            <a:xfrm>
              <a:off x="805336" y="2274403"/>
              <a:ext cx="5941540" cy="26243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30"/>
          <p:cNvSpPr/>
          <p:nvPr>
            <p:ph idx="2" type="pic"/>
          </p:nvPr>
        </p:nvSpPr>
        <p:spPr>
          <a:xfrm>
            <a:off x="7541546" y="0"/>
            <a:ext cx="4647279" cy="6858000"/>
          </a:xfrm>
          <a:prstGeom prst="rect">
            <a:avLst/>
          </a:prstGeom>
          <a:solidFill>
            <a:srgbClr val="FEFEFE"/>
          </a:solidFill>
          <a:ln>
            <a:noFill/>
          </a:ln>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accent1"/>
              </a:buClr>
              <a:buSzPts val="3519"/>
              <a:buFont typeface="Noto Sans Symbols"/>
              <a:buNone/>
              <a:defRPr b="0" i="0" sz="3199"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accent1"/>
              </a:buClr>
              <a:buSzPts val="3079"/>
              <a:buFont typeface="Noto Sans Symbols"/>
              <a:buNone/>
              <a:defRPr b="0" i="0" sz="2799"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accent1"/>
              </a:buClr>
              <a:buSzPts val="2639"/>
              <a:buFont typeface="Noto Sans Symbols"/>
              <a:buNone/>
              <a:defRPr b="0" i="0" sz="2399"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accent1"/>
              </a:buClr>
              <a:buSzPts val="2199"/>
              <a:buFont typeface="Noto Sans Symbols"/>
              <a:buNone/>
              <a:defRPr b="0" i="0" sz="1999"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accent1"/>
              </a:buClr>
              <a:buSzPts val="2199"/>
              <a:buFont typeface="Noto Sans Symbols"/>
              <a:buNone/>
              <a:defRPr b="0" i="0" sz="1999"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accent1"/>
              </a:buClr>
              <a:buSzPts val="2199"/>
              <a:buFont typeface="Noto Sans Symbols"/>
              <a:buNone/>
              <a:defRPr b="0" i="0" sz="1999"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accent1"/>
              </a:buClr>
              <a:buSzPts val="2199"/>
              <a:buFont typeface="Noto Sans Symbols"/>
              <a:buNone/>
              <a:defRPr b="0" i="0" sz="1999"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accent1"/>
              </a:buClr>
              <a:buSzPts val="2199"/>
              <a:buFont typeface="Noto Sans Symbols"/>
              <a:buNone/>
              <a:defRPr b="0" i="0" sz="1999"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accent1"/>
              </a:buClr>
              <a:buSzPts val="2199"/>
              <a:buFont typeface="Noto Sans Symbols"/>
              <a:buNone/>
              <a:defRPr b="0" i="0" sz="1999" u="none" cap="none" strike="noStrike">
                <a:solidFill>
                  <a:schemeClr val="dk1"/>
                </a:solidFill>
                <a:latin typeface="Rockwell"/>
                <a:ea typeface="Rockwell"/>
                <a:cs typeface="Rockwell"/>
                <a:sym typeface="Rockwell"/>
              </a:defRPr>
            </a:lvl9pPr>
          </a:lstStyle>
          <a:p/>
        </p:txBody>
      </p:sp>
      <p:sp>
        <p:nvSpPr>
          <p:cNvPr id="269" name="Google Shape;269;p30"/>
          <p:cNvSpPr txBox="1"/>
          <p:nvPr>
            <p:ph type="title"/>
          </p:nvPr>
        </p:nvSpPr>
        <p:spPr>
          <a:xfrm>
            <a:off x="885212" y="2360255"/>
            <a:ext cx="5775142" cy="1178032"/>
          </a:xfrm>
          <a:prstGeom prst="rect">
            <a:avLst/>
          </a:prstGeom>
          <a:noFill/>
          <a:ln>
            <a:noFill/>
          </a:ln>
        </p:spPr>
        <p:txBody>
          <a:bodyPr anchorCtr="0" anchor="b" bIns="0" lIns="228600" spcFirstLastPara="1" rIns="228600" wrap="square" tIns="228600">
            <a:normAutofit/>
          </a:bodyPr>
          <a:lstStyle>
            <a:lvl1pPr lvl="0" algn="ctr">
              <a:lnSpc>
                <a:spcPct val="85000"/>
              </a:lnSpc>
              <a:spcBef>
                <a:spcPts val="0"/>
              </a:spcBef>
              <a:spcAft>
                <a:spcPts val="0"/>
              </a:spcAft>
              <a:buClr>
                <a:srgbClr val="FFFEFF"/>
              </a:buClr>
              <a:buSzPts val="3599"/>
              <a:buFont typeface="Calibri"/>
              <a:buNone/>
              <a:defRPr sz="3599">
                <a:solidFill>
                  <a:srgbClr val="FFFE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30"/>
          <p:cNvSpPr txBox="1"/>
          <p:nvPr>
            <p:ph idx="1" type="body"/>
          </p:nvPr>
        </p:nvSpPr>
        <p:spPr>
          <a:xfrm>
            <a:off x="885212" y="3545012"/>
            <a:ext cx="5775142" cy="127419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979"/>
              <a:buNone/>
              <a:defRPr sz="1799">
                <a:solidFill>
                  <a:srgbClr val="FFFEFF"/>
                </a:solidFill>
              </a:defRPr>
            </a:lvl1pPr>
            <a:lvl2pPr indent="-228600" lvl="1" marL="914400" algn="l">
              <a:lnSpc>
                <a:spcPct val="120000"/>
              </a:lnSpc>
              <a:spcBef>
                <a:spcPts val="500"/>
              </a:spcBef>
              <a:spcAft>
                <a:spcPts val="0"/>
              </a:spcAft>
              <a:buSzPts val="1540"/>
              <a:buNone/>
              <a:defRPr sz="1400"/>
            </a:lvl2pPr>
            <a:lvl3pPr indent="-228600" lvl="2" marL="1371600" algn="l">
              <a:lnSpc>
                <a:spcPct val="120000"/>
              </a:lnSpc>
              <a:spcBef>
                <a:spcPts val="500"/>
              </a:spcBef>
              <a:spcAft>
                <a:spcPts val="0"/>
              </a:spcAft>
              <a:buSzPts val="1320"/>
              <a:buNone/>
              <a:defRPr sz="1200"/>
            </a:lvl3pPr>
            <a:lvl4pPr indent="-228600" lvl="3" marL="1828800" algn="l">
              <a:lnSpc>
                <a:spcPct val="120000"/>
              </a:lnSpc>
              <a:spcBef>
                <a:spcPts val="500"/>
              </a:spcBef>
              <a:spcAft>
                <a:spcPts val="0"/>
              </a:spcAft>
              <a:buSzPts val="1100"/>
              <a:buNone/>
              <a:defRPr sz="1000"/>
            </a:lvl4pPr>
            <a:lvl5pPr indent="-228600" lvl="4" marL="2286000" algn="l">
              <a:lnSpc>
                <a:spcPct val="120000"/>
              </a:lnSpc>
              <a:spcBef>
                <a:spcPts val="500"/>
              </a:spcBef>
              <a:spcAft>
                <a:spcPts val="0"/>
              </a:spcAft>
              <a:buSzPts val="1100"/>
              <a:buNone/>
              <a:defRPr sz="1000"/>
            </a:lvl5pPr>
            <a:lvl6pPr indent="-228600" lvl="5" marL="2743200" algn="l">
              <a:lnSpc>
                <a:spcPct val="120000"/>
              </a:lnSpc>
              <a:spcBef>
                <a:spcPts val="500"/>
              </a:spcBef>
              <a:spcAft>
                <a:spcPts val="0"/>
              </a:spcAft>
              <a:buSzPts val="1100"/>
              <a:buNone/>
              <a:defRPr sz="1000"/>
            </a:lvl6pPr>
            <a:lvl7pPr indent="-228600" lvl="6" marL="3200400" algn="l">
              <a:lnSpc>
                <a:spcPct val="120000"/>
              </a:lnSpc>
              <a:spcBef>
                <a:spcPts val="500"/>
              </a:spcBef>
              <a:spcAft>
                <a:spcPts val="0"/>
              </a:spcAft>
              <a:buSzPts val="1100"/>
              <a:buNone/>
              <a:defRPr sz="1000"/>
            </a:lvl7pPr>
            <a:lvl8pPr indent="-228600" lvl="7" marL="3657600" algn="l">
              <a:lnSpc>
                <a:spcPct val="120000"/>
              </a:lnSpc>
              <a:spcBef>
                <a:spcPts val="500"/>
              </a:spcBef>
              <a:spcAft>
                <a:spcPts val="0"/>
              </a:spcAft>
              <a:buSzPts val="1100"/>
              <a:buNone/>
              <a:defRPr sz="1000"/>
            </a:lvl8pPr>
            <a:lvl9pPr indent="-228600" lvl="8" marL="4114800" algn="l">
              <a:lnSpc>
                <a:spcPct val="120000"/>
              </a:lnSpc>
              <a:spcBef>
                <a:spcPts val="500"/>
              </a:spcBef>
              <a:spcAft>
                <a:spcPts val="0"/>
              </a:spcAft>
              <a:buSzPts val="1100"/>
              <a:buNone/>
              <a:defRPr sz="1000"/>
            </a:lvl9pPr>
          </a:lstStyle>
          <a:p/>
        </p:txBody>
      </p:sp>
      <p:sp>
        <p:nvSpPr>
          <p:cNvPr id="271" name="Google Shape;271;p30"/>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2" name="Google Shape;272;p30"/>
          <p:cNvSpPr txBox="1"/>
          <p:nvPr>
            <p:ph idx="11" type="ftr"/>
          </p:nvPr>
        </p:nvSpPr>
        <p:spPr>
          <a:xfrm>
            <a:off x="804463" y="6227064"/>
            <a:ext cx="5940656" cy="32004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3" name="Google Shape;273;p30"/>
          <p:cNvSpPr txBox="1"/>
          <p:nvPr>
            <p:ph idx="12" type="sldNum"/>
          </p:nvPr>
        </p:nvSpPr>
        <p:spPr>
          <a:xfrm>
            <a:off x="5826859" y="320040"/>
            <a:ext cx="914162" cy="32004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90929" y="2358392"/>
            <a:ext cx="3497756" cy="2456485"/>
          </a:xfrm>
          <a:prstGeom prst="rect">
            <a:avLst/>
          </a:prstGeom>
          <a:noFill/>
          <a:ln>
            <a:noFill/>
          </a:ln>
        </p:spPr>
        <p:txBody>
          <a:bodyPr anchorCtr="0" anchor="ctr" bIns="228600" lIns="228600" spcFirstLastPara="1" rIns="228600" wrap="square" tIns="228600">
            <a:normAutofit/>
          </a:bodyPr>
          <a:lstStyle>
            <a:lvl1pPr lvl="0" marR="0" rtl="0" algn="ctr">
              <a:lnSpc>
                <a:spcPct val="85000"/>
              </a:lnSpc>
              <a:spcBef>
                <a:spcPts val="0"/>
              </a:spcBef>
              <a:spcAft>
                <a:spcPts val="0"/>
              </a:spcAft>
              <a:buClr>
                <a:schemeClr val="dk1"/>
              </a:buClr>
              <a:buSzPts val="3999"/>
              <a:buFont typeface="Calibri"/>
              <a:buNone/>
              <a:defRPr b="0" i="0" sz="399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5433566" y="794719"/>
            <a:ext cx="5948487" cy="5257090"/>
          </a:xfrm>
          <a:prstGeom prst="rect">
            <a:avLst/>
          </a:prstGeom>
          <a:noFill/>
          <a:ln>
            <a:noFill/>
          </a:ln>
        </p:spPr>
        <p:txBody>
          <a:bodyPr anchorCtr="0" anchor="t" bIns="45700" lIns="91425" spcFirstLastPara="1" rIns="91425" wrap="square" tIns="45700">
            <a:normAutofit/>
          </a:bodyPr>
          <a:lstStyle>
            <a:lvl1pPr indent="-354260" lvl="0" marL="457200" marR="0" rtl="0" algn="l">
              <a:lnSpc>
                <a:spcPct val="120000"/>
              </a:lnSpc>
              <a:spcBef>
                <a:spcPts val="1000"/>
              </a:spcBef>
              <a:spcAft>
                <a:spcPts val="0"/>
              </a:spcAft>
              <a:buClr>
                <a:schemeClr val="accent1"/>
              </a:buClr>
              <a:buSzPts val="1979"/>
              <a:buFont typeface="Noto Sans Symbols"/>
              <a:buChar char="▪"/>
              <a:defRPr b="0" i="0" sz="1799" u="none" cap="none" strike="noStrike">
                <a:solidFill>
                  <a:schemeClr val="dk1"/>
                </a:solidFill>
                <a:latin typeface="Rockwell"/>
                <a:ea typeface="Rockwell"/>
                <a:cs typeface="Rockwell"/>
                <a:sym typeface="Rockwell"/>
              </a:defRPr>
            </a:lvl1pPr>
            <a:lvl2pPr indent="-340360" lvl="1" marL="914400" marR="0" rtl="0" algn="l">
              <a:lnSpc>
                <a:spcPct val="120000"/>
              </a:lnSpc>
              <a:spcBef>
                <a:spcPts val="500"/>
              </a:spcBef>
              <a:spcAft>
                <a:spcPts val="0"/>
              </a:spcAft>
              <a:buClr>
                <a:schemeClr val="accent1"/>
              </a:buClr>
              <a:buSzPts val="1760"/>
              <a:buFont typeface="Noto Sans Symbols"/>
              <a:buChar char="▪"/>
              <a:defRPr b="0" i="0" sz="1600" u="none" cap="none" strike="noStrike">
                <a:solidFill>
                  <a:schemeClr val="dk1"/>
                </a:solidFill>
                <a:latin typeface="Rockwell"/>
                <a:ea typeface="Rockwell"/>
                <a:cs typeface="Rockwell"/>
                <a:sym typeface="Rockwell"/>
              </a:defRPr>
            </a:lvl2pPr>
            <a:lvl3pPr indent="-326389" lvl="2" marL="1371600" marR="0" rtl="0" algn="l">
              <a:lnSpc>
                <a:spcPct val="120000"/>
              </a:lnSpc>
              <a:spcBef>
                <a:spcPts val="500"/>
              </a:spcBef>
              <a:spcAft>
                <a:spcPts val="0"/>
              </a:spcAft>
              <a:buClr>
                <a:schemeClr val="accent1"/>
              </a:buClr>
              <a:buSzPts val="1540"/>
              <a:buFont typeface="Noto Sans Symbols"/>
              <a:buChar char="▪"/>
              <a:defRPr b="0" i="0" sz="1400" u="none" cap="none" strike="noStrike">
                <a:solidFill>
                  <a:schemeClr val="dk1"/>
                </a:solidFill>
                <a:latin typeface="Rockwell"/>
                <a:ea typeface="Rockwell"/>
                <a:cs typeface="Rockwell"/>
                <a:sym typeface="Rockwell"/>
              </a:defRPr>
            </a:lvl3pPr>
            <a:lvl4pPr indent="-312419" lvl="3" marL="1828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4pPr>
            <a:lvl5pPr indent="-312420" lvl="4" marL="22860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5pPr>
            <a:lvl6pPr indent="-312420" lvl="5" marL="27432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6pPr>
            <a:lvl7pPr indent="-312420" lvl="6" marL="32004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7pPr>
            <a:lvl8pPr indent="-312420" lvl="7" marL="36576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8pPr>
            <a:lvl9pPr indent="-312420" lvl="8" marL="4114800" marR="0" rtl="0" algn="l">
              <a:lnSpc>
                <a:spcPct val="120000"/>
              </a:lnSpc>
              <a:spcBef>
                <a:spcPts val="500"/>
              </a:spcBef>
              <a:spcAft>
                <a:spcPts val="0"/>
              </a:spcAft>
              <a:buClr>
                <a:schemeClr val="accent1"/>
              </a:buClr>
              <a:buSzPts val="1320"/>
              <a:buFont typeface="Noto Sans Symbols"/>
              <a:buChar char="▪"/>
              <a:defRPr b="0" i="0" sz="1200" u="none" cap="none" strike="noStrike">
                <a:solidFill>
                  <a:schemeClr val="dk1"/>
                </a:solidFill>
                <a:latin typeface="Rockwell"/>
                <a:ea typeface="Rockwell"/>
                <a:cs typeface="Rockwell"/>
                <a:sym typeface="Rockwell"/>
              </a:defRPr>
            </a:lvl9pPr>
          </a:lstStyle>
          <a:p/>
        </p:txBody>
      </p:sp>
      <p:sp>
        <p:nvSpPr>
          <p:cNvPr id="12" name="Google Shape;12;p21"/>
          <p:cNvSpPr txBox="1"/>
          <p:nvPr>
            <p:ph idx="10" type="dt"/>
          </p:nvPr>
        </p:nvSpPr>
        <p:spPr>
          <a:xfrm>
            <a:off x="804462" y="320040"/>
            <a:ext cx="3656648" cy="32004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21"/>
          <p:cNvSpPr txBox="1"/>
          <p:nvPr>
            <p:ph idx="11" type="ftr"/>
          </p:nvPr>
        </p:nvSpPr>
        <p:spPr>
          <a:xfrm>
            <a:off x="804462" y="6227064"/>
            <a:ext cx="10585995" cy="32004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888888"/>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4" name="Google Shape;14;p21"/>
          <p:cNvSpPr txBox="1"/>
          <p:nvPr>
            <p:ph idx="12" type="sldNum"/>
          </p:nvPr>
        </p:nvSpPr>
        <p:spPr>
          <a:xfrm>
            <a:off x="10467153" y="320040"/>
            <a:ext cx="914162" cy="32004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Rockwell"/>
                <a:ea typeface="Rockwell"/>
                <a:cs typeface="Rockwell"/>
                <a:sym typeface="Rockwell"/>
              </a:defRPr>
            </a:lvl1pPr>
            <a:lvl2pPr indent="0" lvl="1" marL="0" marR="0" rtl="0" algn="r">
              <a:spcBef>
                <a:spcPts val="0"/>
              </a:spcBef>
              <a:buNone/>
              <a:defRPr b="0" i="0" sz="1000" u="none" cap="none" strike="noStrike">
                <a:solidFill>
                  <a:srgbClr val="888888"/>
                </a:solidFill>
                <a:latin typeface="Rockwell"/>
                <a:ea typeface="Rockwell"/>
                <a:cs typeface="Rockwell"/>
                <a:sym typeface="Rockwell"/>
              </a:defRPr>
            </a:lvl2pPr>
            <a:lvl3pPr indent="0" lvl="2" marL="0" marR="0" rtl="0" algn="r">
              <a:spcBef>
                <a:spcPts val="0"/>
              </a:spcBef>
              <a:buNone/>
              <a:defRPr b="0" i="0" sz="1000" u="none" cap="none" strike="noStrike">
                <a:solidFill>
                  <a:srgbClr val="888888"/>
                </a:solidFill>
                <a:latin typeface="Rockwell"/>
                <a:ea typeface="Rockwell"/>
                <a:cs typeface="Rockwell"/>
                <a:sym typeface="Rockwell"/>
              </a:defRPr>
            </a:lvl3pPr>
            <a:lvl4pPr indent="0" lvl="3" marL="0" marR="0" rtl="0" algn="r">
              <a:spcBef>
                <a:spcPts val="0"/>
              </a:spcBef>
              <a:buNone/>
              <a:defRPr b="0" i="0" sz="1000" u="none" cap="none" strike="noStrike">
                <a:solidFill>
                  <a:srgbClr val="888888"/>
                </a:solidFill>
                <a:latin typeface="Rockwell"/>
                <a:ea typeface="Rockwell"/>
                <a:cs typeface="Rockwell"/>
                <a:sym typeface="Rockwell"/>
              </a:defRPr>
            </a:lvl4pPr>
            <a:lvl5pPr indent="0" lvl="4" marL="0" marR="0" rtl="0" algn="r">
              <a:spcBef>
                <a:spcPts val="0"/>
              </a:spcBef>
              <a:buNone/>
              <a:defRPr b="0" i="0" sz="1000" u="none" cap="none" strike="noStrike">
                <a:solidFill>
                  <a:srgbClr val="888888"/>
                </a:solidFill>
                <a:latin typeface="Rockwell"/>
                <a:ea typeface="Rockwell"/>
                <a:cs typeface="Rockwell"/>
                <a:sym typeface="Rockwell"/>
              </a:defRPr>
            </a:lvl5pPr>
            <a:lvl6pPr indent="0" lvl="5" marL="0" marR="0" rtl="0" algn="r">
              <a:spcBef>
                <a:spcPts val="0"/>
              </a:spcBef>
              <a:buNone/>
              <a:defRPr b="0" i="0" sz="1000" u="none" cap="none" strike="noStrike">
                <a:solidFill>
                  <a:srgbClr val="888888"/>
                </a:solidFill>
                <a:latin typeface="Rockwell"/>
                <a:ea typeface="Rockwell"/>
                <a:cs typeface="Rockwell"/>
                <a:sym typeface="Rockwell"/>
              </a:defRPr>
            </a:lvl6pPr>
            <a:lvl7pPr indent="0" lvl="6" marL="0" marR="0" rtl="0" algn="r">
              <a:spcBef>
                <a:spcPts val="0"/>
              </a:spcBef>
              <a:buNone/>
              <a:defRPr b="0" i="0" sz="1000" u="none" cap="none" strike="noStrike">
                <a:solidFill>
                  <a:srgbClr val="888888"/>
                </a:solidFill>
                <a:latin typeface="Rockwell"/>
                <a:ea typeface="Rockwell"/>
                <a:cs typeface="Rockwell"/>
                <a:sym typeface="Rockwell"/>
              </a:defRPr>
            </a:lvl7pPr>
            <a:lvl8pPr indent="0" lvl="7" marL="0" marR="0" rtl="0" algn="r">
              <a:spcBef>
                <a:spcPts val="0"/>
              </a:spcBef>
              <a:buNone/>
              <a:defRPr b="0" i="0" sz="1000" u="none" cap="none" strike="noStrike">
                <a:solidFill>
                  <a:srgbClr val="888888"/>
                </a:solidFill>
                <a:latin typeface="Rockwell"/>
                <a:ea typeface="Rockwell"/>
                <a:cs typeface="Rockwell"/>
                <a:sym typeface="Rockwell"/>
              </a:defRPr>
            </a:lvl8pPr>
            <a:lvl9pPr indent="0" lvl="8" marL="0" marR="0" rtl="0" algn="r">
              <a:spcBef>
                <a:spcPts val="0"/>
              </a:spcBef>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
          <p:cNvSpPr txBox="1"/>
          <p:nvPr>
            <p:ph type="ctrTitle"/>
          </p:nvPr>
        </p:nvSpPr>
        <p:spPr>
          <a:xfrm>
            <a:off x="1758778" y="2075505"/>
            <a:ext cx="8677655" cy="1748729"/>
          </a:xfrm>
          <a:prstGeom prst="rect">
            <a:avLst/>
          </a:prstGeom>
          <a:noFill/>
          <a:ln>
            <a:noFill/>
          </a:ln>
        </p:spPr>
        <p:txBody>
          <a:bodyPr anchorCtr="0" anchor="b" bIns="0" lIns="228600" spcFirstLastPara="1" rIns="228600" wrap="square" tIns="228600">
            <a:normAutofit/>
          </a:bodyPr>
          <a:lstStyle/>
          <a:p>
            <a:pPr indent="0" lvl="0" marL="0" rtl="0" algn="ctr">
              <a:lnSpc>
                <a:spcPct val="80000"/>
              </a:lnSpc>
              <a:spcBef>
                <a:spcPts val="0"/>
              </a:spcBef>
              <a:spcAft>
                <a:spcPts val="0"/>
              </a:spcAft>
              <a:buClr>
                <a:schemeClr val="dk2"/>
              </a:buClr>
              <a:buSzPts val="6600"/>
              <a:buFont typeface="Arial"/>
              <a:buNone/>
            </a:pPr>
            <a:r>
              <a:rPr lang="en-US" sz="6600">
                <a:solidFill>
                  <a:schemeClr val="dk2"/>
                </a:solidFill>
                <a:latin typeface="Arial"/>
                <a:ea typeface="Arial"/>
                <a:cs typeface="Arial"/>
                <a:sym typeface="Arial"/>
              </a:rPr>
              <a:t>Class dan Object</a:t>
            </a:r>
            <a:endParaRPr/>
          </a:p>
        </p:txBody>
      </p:sp>
      <p:sp>
        <p:nvSpPr>
          <p:cNvPr id="343" name="Google Shape;343;p1"/>
          <p:cNvSpPr txBox="1"/>
          <p:nvPr>
            <p:ph idx="1" type="subTitle"/>
          </p:nvPr>
        </p:nvSpPr>
        <p:spPr>
          <a:xfrm>
            <a:off x="2336191" y="4070939"/>
            <a:ext cx="7516442" cy="1027166"/>
          </a:xfrm>
          <a:prstGeom prst="rect">
            <a:avLst/>
          </a:prstGeom>
          <a:noFill/>
          <a:ln>
            <a:noFill/>
          </a:ln>
        </p:spPr>
        <p:txBody>
          <a:bodyPr anchorCtr="0" anchor="t" bIns="45700" lIns="91425" spcFirstLastPara="1" rIns="91425" wrap="square" tIns="0">
            <a:normAutofit/>
          </a:bodyPr>
          <a:lstStyle/>
          <a:p>
            <a:pPr indent="0" lvl="0" marL="0" rtl="0" algn="ctr">
              <a:lnSpc>
                <a:spcPct val="100000"/>
              </a:lnSpc>
              <a:spcBef>
                <a:spcPts val="0"/>
              </a:spcBef>
              <a:spcAft>
                <a:spcPts val="0"/>
              </a:spcAft>
              <a:buSzPts val="1320"/>
              <a:buNone/>
            </a:pPr>
            <a:r>
              <a:rPr b="1" lang="en-US" sz="1200"/>
              <a:t>PEMROGRAMAN BERORIENTASI OBJEK</a:t>
            </a:r>
            <a:endParaRPr/>
          </a:p>
          <a:p>
            <a:pPr indent="0" lvl="0" marL="0" rtl="0" algn="ctr">
              <a:lnSpc>
                <a:spcPct val="100000"/>
              </a:lnSpc>
              <a:spcBef>
                <a:spcPts val="1000"/>
              </a:spcBef>
              <a:spcAft>
                <a:spcPts val="0"/>
              </a:spcAft>
              <a:buSzPts val="1320"/>
              <a:buNone/>
            </a:pPr>
            <a:r>
              <a:rPr b="1" lang="en-US" sz="1200"/>
              <a:t>JURUSAN TEKNOLOGI INFORMASI</a:t>
            </a:r>
            <a:endParaRPr/>
          </a:p>
          <a:p>
            <a:pPr indent="0" lvl="0" marL="0" rtl="0" algn="ctr">
              <a:lnSpc>
                <a:spcPct val="100000"/>
              </a:lnSpc>
              <a:spcBef>
                <a:spcPts val="1000"/>
              </a:spcBef>
              <a:spcAft>
                <a:spcPts val="0"/>
              </a:spcAft>
              <a:buSzPts val="1320"/>
              <a:buNone/>
            </a:pPr>
            <a:r>
              <a:rPr b="1" lang="en-US" sz="1200"/>
              <a:t>POLITEKNIK NEGERI MALANG</a:t>
            </a:r>
            <a:endParaRPr/>
          </a:p>
        </p:txBody>
      </p:sp>
      <p:pic>
        <p:nvPicPr>
          <p:cNvPr id="344" name="Google Shape;344;p1"/>
          <p:cNvPicPr preferRelativeResize="0"/>
          <p:nvPr/>
        </p:nvPicPr>
        <p:blipFill rotWithShape="1">
          <a:blip r:embed="rId3">
            <a:alphaModFix/>
          </a:blip>
          <a:srcRect b="0" l="0" r="0" t="0"/>
          <a:stretch/>
        </p:blipFill>
        <p:spPr>
          <a:xfrm>
            <a:off x="5452077" y="1427805"/>
            <a:ext cx="1284669" cy="1295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0"/>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b="1" lang="en-US">
                <a:solidFill>
                  <a:schemeClr val="lt1"/>
                </a:solidFill>
                <a:latin typeface="Arial"/>
                <a:ea typeface="Arial"/>
                <a:cs typeface="Arial"/>
                <a:sym typeface="Arial"/>
              </a:rPr>
              <a:t>Tipe Method</a:t>
            </a:r>
            <a:endParaRPr/>
          </a:p>
        </p:txBody>
      </p:sp>
      <p:sp>
        <p:nvSpPr>
          <p:cNvPr id="400" name="Google Shape;400;p10"/>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20000"/>
              </a:lnSpc>
              <a:spcBef>
                <a:spcPts val="0"/>
              </a:spcBef>
              <a:spcAft>
                <a:spcPts val="0"/>
              </a:spcAft>
              <a:buSzPts val="1870"/>
              <a:buChar char="▪"/>
            </a:pPr>
            <a:r>
              <a:rPr lang="en-US">
                <a:solidFill>
                  <a:schemeClr val="dk2"/>
                </a:solidFill>
              </a:rPr>
              <a:t>Method dengan tipe data void, berarti tidak memiliki nilai balik, berarti tidak memerlukan kata kunci return di dalamnya.</a:t>
            </a:r>
            <a:endParaRPr/>
          </a:p>
          <a:p>
            <a:pPr indent="-228531" lvl="0" marL="228531" rtl="0" algn="just">
              <a:lnSpc>
                <a:spcPct val="120000"/>
              </a:lnSpc>
              <a:spcBef>
                <a:spcPts val="1000"/>
              </a:spcBef>
              <a:spcAft>
                <a:spcPts val="0"/>
              </a:spcAft>
              <a:buSzPts val="1870"/>
              <a:buChar char="▪"/>
            </a:pPr>
            <a:r>
              <a:rPr lang="en-US">
                <a:solidFill>
                  <a:schemeClr val="dk2"/>
                </a:solidFill>
              </a:rPr>
              <a:t>Method dengan tipe data bukan void, berarti memerlukan suatu nilai balik, yaitu harus memerlukan return di dalamnya</a:t>
            </a:r>
            <a:endParaRPr>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1"/>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3999"/>
              <a:buFont typeface="Calibri"/>
              <a:buNone/>
            </a:pPr>
            <a:r>
              <a:t/>
            </a:r>
            <a:endParaRPr/>
          </a:p>
        </p:txBody>
      </p:sp>
      <p:sp>
        <p:nvSpPr>
          <p:cNvPr id="406" name="Google Shape;406;p11"/>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102870" lvl="0" marL="228531" rtl="0" algn="l">
              <a:lnSpc>
                <a:spcPct val="120000"/>
              </a:lnSpc>
              <a:spcBef>
                <a:spcPts val="0"/>
              </a:spcBef>
              <a:spcAft>
                <a:spcPts val="0"/>
              </a:spcAft>
              <a:buSzPts val="1979"/>
              <a:buNone/>
            </a:pPr>
            <a:r>
              <a:t/>
            </a:r>
            <a:endParaRPr/>
          </a:p>
        </p:txBody>
      </p:sp>
      <p:pic>
        <p:nvPicPr>
          <p:cNvPr id="407" name="Google Shape;407;p11"/>
          <p:cNvPicPr preferRelativeResize="0"/>
          <p:nvPr/>
        </p:nvPicPr>
        <p:blipFill rotWithShape="1">
          <a:blip r:embed="rId3">
            <a:alphaModFix/>
          </a:blip>
          <a:srcRect b="0" l="0" r="0" t="0"/>
          <a:stretch/>
        </p:blipFill>
        <p:spPr>
          <a:xfrm>
            <a:off x="768620" y="1371600"/>
            <a:ext cx="9504157" cy="4331485"/>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2"/>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dk2"/>
              </a:buClr>
              <a:buSzPts val="3900"/>
              <a:buFont typeface="Calibri"/>
              <a:buNone/>
            </a:pPr>
            <a:r>
              <a:rPr b="1" lang="en-US">
                <a:solidFill>
                  <a:schemeClr val="dk2"/>
                </a:solidFill>
              </a:rPr>
              <a:t>Method</a:t>
            </a:r>
            <a:endParaRPr/>
          </a:p>
        </p:txBody>
      </p:sp>
      <p:sp>
        <p:nvSpPr>
          <p:cNvPr id="413" name="Google Shape;413;p12"/>
          <p:cNvSpPr txBox="1"/>
          <p:nvPr>
            <p:ph idx="1" type="body"/>
          </p:nvPr>
        </p:nvSpPr>
        <p:spPr>
          <a:xfrm>
            <a:off x="1508958" y="1429025"/>
            <a:ext cx="9798739" cy="2168614"/>
          </a:xfrm>
          <a:prstGeom prst="rect">
            <a:avLst/>
          </a:prstGeom>
          <a:noFill/>
          <a:ln>
            <a:noFill/>
          </a:ln>
        </p:spPr>
        <p:txBody>
          <a:bodyPr anchorCtr="0" anchor="ctr" bIns="45700" lIns="91425" spcFirstLastPara="1" rIns="91425" wrap="square" tIns="45700">
            <a:normAutofit/>
          </a:bodyPr>
          <a:lstStyle/>
          <a:p>
            <a:pPr indent="-228531" lvl="0" marL="228531" rtl="0" algn="l">
              <a:lnSpc>
                <a:spcPct val="120000"/>
              </a:lnSpc>
              <a:spcBef>
                <a:spcPts val="0"/>
              </a:spcBef>
              <a:spcAft>
                <a:spcPts val="0"/>
              </a:spcAft>
              <a:buSzPts val="1870"/>
              <a:buChar char="▪"/>
            </a:pPr>
            <a:r>
              <a:rPr lang="en-US">
                <a:solidFill>
                  <a:schemeClr val="dk2"/>
                </a:solidFill>
              </a:rPr>
              <a:t>Deklarasi method dapat dilakukan dengan sintaks sebagai berikut :</a:t>
            </a:r>
            <a:endParaRPr/>
          </a:p>
          <a:p>
            <a:pPr indent="-102870" lvl="0" marL="228531" rtl="0" algn="l">
              <a:lnSpc>
                <a:spcPct val="120000"/>
              </a:lnSpc>
              <a:spcBef>
                <a:spcPts val="1000"/>
              </a:spcBef>
              <a:spcAft>
                <a:spcPts val="0"/>
              </a:spcAft>
              <a:buSzPts val="1979"/>
              <a:buNone/>
            </a:pPr>
            <a:r>
              <a:t/>
            </a:r>
            <a:endParaRPr>
              <a:solidFill>
                <a:schemeClr val="dk2"/>
              </a:solidFill>
            </a:endParaRPr>
          </a:p>
          <a:p>
            <a:pPr indent="-102870" lvl="0" marL="228531" rtl="0" algn="l">
              <a:lnSpc>
                <a:spcPct val="120000"/>
              </a:lnSpc>
              <a:spcBef>
                <a:spcPts val="1000"/>
              </a:spcBef>
              <a:spcAft>
                <a:spcPts val="0"/>
              </a:spcAft>
              <a:buSzPts val="1979"/>
              <a:buNone/>
            </a:pPr>
            <a:r>
              <a:t/>
            </a:r>
            <a:endParaRPr>
              <a:solidFill>
                <a:schemeClr val="dk2"/>
              </a:solidFill>
            </a:endParaRPr>
          </a:p>
          <a:p>
            <a:pPr indent="-102870" lvl="0" marL="228531" rtl="0" algn="l">
              <a:lnSpc>
                <a:spcPct val="120000"/>
              </a:lnSpc>
              <a:spcBef>
                <a:spcPts val="1000"/>
              </a:spcBef>
              <a:spcAft>
                <a:spcPts val="0"/>
              </a:spcAft>
              <a:buSzPts val="1979"/>
              <a:buNone/>
            </a:pPr>
            <a:r>
              <a:t/>
            </a:r>
            <a:endParaRPr>
              <a:solidFill>
                <a:schemeClr val="dk2"/>
              </a:solidFill>
            </a:endParaRPr>
          </a:p>
          <a:p>
            <a:pPr indent="-102870" lvl="0" marL="228531" rtl="0" algn="l">
              <a:lnSpc>
                <a:spcPct val="120000"/>
              </a:lnSpc>
              <a:spcBef>
                <a:spcPts val="1000"/>
              </a:spcBef>
              <a:spcAft>
                <a:spcPts val="0"/>
              </a:spcAft>
              <a:buSzPts val="1979"/>
              <a:buNone/>
            </a:pPr>
            <a:r>
              <a:t/>
            </a:r>
            <a:endParaRPr>
              <a:solidFill>
                <a:schemeClr val="dk2"/>
              </a:solidFill>
            </a:endParaRPr>
          </a:p>
          <a:p>
            <a:pPr indent="-102870" lvl="0" marL="228531" rtl="0" algn="l">
              <a:lnSpc>
                <a:spcPct val="120000"/>
              </a:lnSpc>
              <a:spcBef>
                <a:spcPts val="1000"/>
              </a:spcBef>
              <a:spcAft>
                <a:spcPts val="0"/>
              </a:spcAft>
              <a:buSzPts val="1979"/>
              <a:buNone/>
            </a:pPr>
            <a:r>
              <a:t/>
            </a:r>
            <a:endParaRPr>
              <a:solidFill>
                <a:schemeClr val="dk2"/>
              </a:solidFill>
            </a:endParaRPr>
          </a:p>
          <a:p>
            <a:pPr indent="-102870" lvl="0" marL="228531" rtl="0" algn="l">
              <a:lnSpc>
                <a:spcPct val="120000"/>
              </a:lnSpc>
              <a:spcBef>
                <a:spcPts val="1000"/>
              </a:spcBef>
              <a:spcAft>
                <a:spcPts val="0"/>
              </a:spcAft>
              <a:buSzPts val="1979"/>
              <a:buNone/>
            </a:pPr>
            <a:r>
              <a:t/>
            </a:r>
            <a:endParaRPr>
              <a:solidFill>
                <a:schemeClr val="dk2"/>
              </a:solidFill>
            </a:endParaRPr>
          </a:p>
        </p:txBody>
      </p:sp>
      <p:pic>
        <p:nvPicPr>
          <p:cNvPr id="414" name="Google Shape;414;p12"/>
          <p:cNvPicPr preferRelativeResize="0"/>
          <p:nvPr/>
        </p:nvPicPr>
        <p:blipFill rotWithShape="1">
          <a:blip r:embed="rId3">
            <a:alphaModFix/>
          </a:blip>
          <a:srcRect b="0" l="0" r="0" t="0"/>
          <a:stretch/>
        </p:blipFill>
        <p:spPr>
          <a:xfrm>
            <a:off x="434691" y="1676400"/>
            <a:ext cx="10908632" cy="328236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13"/>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b="1" lang="en-US">
                <a:solidFill>
                  <a:schemeClr val="lt1"/>
                </a:solidFill>
                <a:latin typeface="Arial"/>
                <a:ea typeface="Arial"/>
                <a:cs typeface="Arial"/>
                <a:sym typeface="Arial"/>
              </a:rPr>
              <a:t>Aturan penulisan method</a:t>
            </a:r>
            <a:endParaRPr/>
          </a:p>
        </p:txBody>
      </p:sp>
      <p:sp>
        <p:nvSpPr>
          <p:cNvPr id="420" name="Google Shape;420;p13"/>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20000"/>
              </a:lnSpc>
              <a:spcBef>
                <a:spcPts val="0"/>
              </a:spcBef>
              <a:spcAft>
                <a:spcPts val="0"/>
              </a:spcAft>
              <a:buSzPts val="1870"/>
              <a:buChar char="▪"/>
            </a:pPr>
            <a:r>
              <a:rPr lang="en-US">
                <a:solidFill>
                  <a:schemeClr val="dk2"/>
                </a:solidFill>
              </a:rPr>
              <a:t>Aturan penulisan method adalah sebagai berikut:</a:t>
            </a:r>
            <a:endParaRPr/>
          </a:p>
          <a:p>
            <a:pPr indent="-228531" lvl="0" marL="228531" rtl="0" algn="just">
              <a:lnSpc>
                <a:spcPct val="120000"/>
              </a:lnSpc>
              <a:spcBef>
                <a:spcPts val="1000"/>
              </a:spcBef>
              <a:spcAft>
                <a:spcPts val="0"/>
              </a:spcAft>
              <a:buSzPts val="1870"/>
              <a:buChar char="▪"/>
            </a:pPr>
            <a:r>
              <a:rPr lang="en-US">
                <a:solidFill>
                  <a:schemeClr val="dk2"/>
                </a:solidFill>
              </a:rPr>
              <a:t>Berupa kata kerja,</a:t>
            </a:r>
            <a:endParaRPr/>
          </a:p>
          <a:p>
            <a:pPr indent="-228531" lvl="0" marL="228531" rtl="0" algn="just">
              <a:lnSpc>
                <a:spcPct val="120000"/>
              </a:lnSpc>
              <a:spcBef>
                <a:spcPts val="1000"/>
              </a:spcBef>
              <a:spcAft>
                <a:spcPts val="0"/>
              </a:spcAft>
              <a:buSzPts val="1870"/>
              <a:buChar char="▪"/>
            </a:pPr>
            <a:r>
              <a:rPr lang="en-US">
                <a:solidFill>
                  <a:schemeClr val="dk2"/>
                </a:solidFill>
              </a:rPr>
              <a:t>Diawali dengan </a:t>
            </a:r>
            <a:r>
              <a:rPr b="1" lang="en-US">
                <a:solidFill>
                  <a:schemeClr val="dk2"/>
                </a:solidFill>
              </a:rPr>
              <a:t>HURUF KECIL</a:t>
            </a:r>
            <a:r>
              <a:rPr lang="en-US">
                <a:solidFill>
                  <a:schemeClr val="dk2"/>
                </a:solidFill>
              </a:rPr>
              <a:t>,</a:t>
            </a:r>
            <a:endParaRPr/>
          </a:p>
          <a:p>
            <a:pPr indent="-228531" lvl="0" marL="228531" rtl="0" algn="just">
              <a:lnSpc>
                <a:spcPct val="120000"/>
              </a:lnSpc>
              <a:spcBef>
                <a:spcPts val="1000"/>
              </a:spcBef>
              <a:spcAft>
                <a:spcPts val="0"/>
              </a:spcAft>
              <a:buSzPts val="1870"/>
              <a:buChar char="▪"/>
            </a:pPr>
            <a:r>
              <a:rPr lang="en-US">
                <a:solidFill>
                  <a:schemeClr val="dk2"/>
                </a:solidFill>
              </a:rPr>
              <a:t>Jika terdiri dari 2 atau lebih kata, kata pertama diawali </a:t>
            </a:r>
            <a:r>
              <a:rPr b="1" lang="en-US">
                <a:solidFill>
                  <a:schemeClr val="dk2"/>
                </a:solidFill>
              </a:rPr>
              <a:t>HURUF KECIL </a:t>
            </a:r>
            <a:r>
              <a:rPr lang="en-US">
                <a:solidFill>
                  <a:schemeClr val="dk2"/>
                </a:solidFill>
              </a:rPr>
              <a:t>sedangkan kata selanjutnya diawali </a:t>
            </a:r>
            <a:r>
              <a:rPr b="1" lang="en-US">
                <a:solidFill>
                  <a:schemeClr val="dk2"/>
                </a:solidFill>
              </a:rPr>
              <a:t>HURUF BESAR</a:t>
            </a:r>
            <a:r>
              <a:rPr lang="en-US">
                <a:solidFill>
                  <a:schemeClr val="dk2"/>
                </a:solidFill>
              </a:rPr>
              <a:t>. Dan antar kata disambung tidak (dipisah).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4"/>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b="1" lang="en-US">
                <a:solidFill>
                  <a:schemeClr val="lt1"/>
                </a:solidFill>
                <a:latin typeface="Arial"/>
                <a:ea typeface="Arial"/>
                <a:cs typeface="Arial"/>
                <a:sym typeface="Arial"/>
              </a:rPr>
              <a:t>Deklarasi method</a:t>
            </a:r>
            <a:endParaRPr/>
          </a:p>
        </p:txBody>
      </p:sp>
      <p:sp>
        <p:nvSpPr>
          <p:cNvPr id="426" name="Google Shape;426;p14"/>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70"/>
              <a:buNone/>
            </a:pPr>
            <a:r>
              <a:rPr lang="en-US">
                <a:solidFill>
                  <a:schemeClr val="dk2"/>
                </a:solidFill>
              </a:rPr>
              <a:t>public void tampil(){</a:t>
            </a:r>
            <a:endParaRPr/>
          </a:p>
          <a:p>
            <a:pPr indent="0" lvl="0" marL="0" rtl="0" algn="l">
              <a:lnSpc>
                <a:spcPct val="120000"/>
              </a:lnSpc>
              <a:spcBef>
                <a:spcPts val="1000"/>
              </a:spcBef>
              <a:spcAft>
                <a:spcPts val="0"/>
              </a:spcAft>
              <a:buSzPts val="1870"/>
              <a:buNone/>
            </a:pPr>
            <a:r>
              <a:rPr lang="en-US">
                <a:solidFill>
                  <a:schemeClr val="dk2"/>
                </a:solidFill>
              </a:rPr>
              <a:t>System.out.println (“Hallo PBO!!”);</a:t>
            </a:r>
            <a:endParaRPr/>
          </a:p>
          <a:p>
            <a:pPr indent="0" lvl="0" marL="0" rtl="0" algn="l">
              <a:lnSpc>
                <a:spcPct val="120000"/>
              </a:lnSpc>
              <a:spcBef>
                <a:spcPts val="1000"/>
              </a:spcBef>
              <a:spcAft>
                <a:spcPts val="0"/>
              </a:spcAft>
              <a:buSzPts val="1870"/>
              <a:buNone/>
            </a:pPr>
            <a:r>
              <a:rPr lang="en-US">
                <a:solidFill>
                  <a:schemeClr val="dk2"/>
                </a:solidFill>
              </a:rPr>
              <a:t>}</a:t>
            </a:r>
            <a:endParaRPr/>
          </a:p>
          <a:p>
            <a:pPr indent="0" lvl="0" marL="0" rtl="0" algn="l">
              <a:lnSpc>
                <a:spcPct val="120000"/>
              </a:lnSpc>
              <a:spcBef>
                <a:spcPts val="1000"/>
              </a:spcBef>
              <a:spcAft>
                <a:spcPts val="0"/>
              </a:spcAft>
              <a:buSzPts val="1979"/>
              <a:buNone/>
            </a:pPr>
            <a:r>
              <a:t/>
            </a:r>
            <a:endParaRPr>
              <a:solidFill>
                <a:schemeClr val="dk2"/>
              </a:solidFill>
            </a:endParaRPr>
          </a:p>
          <a:p>
            <a:pPr indent="0" lvl="0" marL="0" rtl="0" algn="l">
              <a:lnSpc>
                <a:spcPct val="120000"/>
              </a:lnSpc>
              <a:spcBef>
                <a:spcPts val="1000"/>
              </a:spcBef>
              <a:spcAft>
                <a:spcPts val="0"/>
              </a:spcAft>
              <a:buSzPts val="1870"/>
              <a:buNone/>
            </a:pPr>
            <a:r>
              <a:rPr lang="en-US">
                <a:solidFill>
                  <a:schemeClr val="dk2"/>
                </a:solidFill>
              </a:rPr>
              <a:t>public int tambah(int a, int b){</a:t>
            </a:r>
            <a:endParaRPr/>
          </a:p>
          <a:p>
            <a:pPr indent="0" lvl="0" marL="0" rtl="0" algn="l">
              <a:lnSpc>
                <a:spcPct val="120000"/>
              </a:lnSpc>
              <a:spcBef>
                <a:spcPts val="1000"/>
              </a:spcBef>
              <a:spcAft>
                <a:spcPts val="0"/>
              </a:spcAft>
              <a:buSzPts val="1870"/>
              <a:buNone/>
            </a:pPr>
            <a:r>
              <a:rPr lang="en-US">
                <a:solidFill>
                  <a:schemeClr val="dk2"/>
                </a:solidFill>
              </a:rPr>
              <a:t>return a+b;</a:t>
            </a:r>
            <a:endParaRPr/>
          </a:p>
          <a:p>
            <a:pPr indent="0" lvl="0" marL="0" rtl="0" algn="l">
              <a:lnSpc>
                <a:spcPct val="120000"/>
              </a:lnSpc>
              <a:spcBef>
                <a:spcPts val="1000"/>
              </a:spcBef>
              <a:spcAft>
                <a:spcPts val="0"/>
              </a:spcAft>
              <a:buSzPts val="1870"/>
              <a:buNone/>
            </a:pPr>
            <a:r>
              <a:rPr lang="en-US">
                <a:solidFill>
                  <a:schemeClr val="dk2"/>
                </a:solidFill>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5"/>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b="1" lang="en-US">
                <a:solidFill>
                  <a:schemeClr val="lt1"/>
                </a:solidFill>
                <a:latin typeface="Arial"/>
                <a:ea typeface="Arial"/>
                <a:cs typeface="Arial"/>
                <a:sym typeface="Arial"/>
              </a:rPr>
              <a:t>Object</a:t>
            </a:r>
            <a:endParaRPr/>
          </a:p>
        </p:txBody>
      </p:sp>
      <p:sp>
        <p:nvSpPr>
          <p:cNvPr id="432" name="Google Shape;432;p15"/>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20000"/>
              </a:lnSpc>
              <a:spcBef>
                <a:spcPts val="0"/>
              </a:spcBef>
              <a:spcAft>
                <a:spcPts val="0"/>
              </a:spcAft>
              <a:buSzPts val="1870"/>
              <a:buChar char="▪"/>
            </a:pPr>
            <a:r>
              <a:rPr lang="en-US">
                <a:solidFill>
                  <a:schemeClr val="dk2"/>
                </a:solidFill>
              </a:rPr>
              <a:t>Object adalah instansiasi dari sebuah class , exp :</a:t>
            </a:r>
            <a:endParaRPr/>
          </a:p>
          <a:p>
            <a:pPr indent="-102870" lvl="0" marL="228531" rtl="0" algn="just">
              <a:lnSpc>
                <a:spcPct val="120000"/>
              </a:lnSpc>
              <a:spcBef>
                <a:spcPts val="1000"/>
              </a:spcBef>
              <a:spcAft>
                <a:spcPts val="0"/>
              </a:spcAft>
              <a:buSzPts val="1979"/>
              <a:buNone/>
            </a:pPr>
            <a:r>
              <a:t/>
            </a:r>
            <a:endParaRPr>
              <a:solidFill>
                <a:schemeClr val="dk2"/>
              </a:solidFill>
            </a:endParaRPr>
          </a:p>
          <a:p>
            <a:pPr indent="-102870" lvl="0" marL="228531" rtl="0" algn="just">
              <a:lnSpc>
                <a:spcPct val="120000"/>
              </a:lnSpc>
              <a:spcBef>
                <a:spcPts val="1000"/>
              </a:spcBef>
              <a:spcAft>
                <a:spcPts val="0"/>
              </a:spcAft>
              <a:buSzPts val="1979"/>
              <a:buNone/>
            </a:pPr>
            <a:r>
              <a:t/>
            </a:r>
            <a:endParaRPr>
              <a:solidFill>
                <a:schemeClr val="dk2"/>
              </a:solidFill>
            </a:endParaRPr>
          </a:p>
          <a:p>
            <a:pPr indent="-102870" lvl="0" marL="228531" rtl="0" algn="just">
              <a:lnSpc>
                <a:spcPct val="120000"/>
              </a:lnSpc>
              <a:spcBef>
                <a:spcPts val="1000"/>
              </a:spcBef>
              <a:spcAft>
                <a:spcPts val="0"/>
              </a:spcAft>
              <a:buSzPts val="1979"/>
              <a:buNone/>
            </a:pPr>
            <a:r>
              <a:t/>
            </a:r>
            <a:endParaRPr>
              <a:solidFill>
                <a:schemeClr val="dk2"/>
              </a:solidFill>
            </a:endParaRPr>
          </a:p>
          <a:p>
            <a:pPr indent="-102870" lvl="0" marL="228531" rtl="0" algn="just">
              <a:lnSpc>
                <a:spcPct val="120000"/>
              </a:lnSpc>
              <a:spcBef>
                <a:spcPts val="1000"/>
              </a:spcBef>
              <a:spcAft>
                <a:spcPts val="0"/>
              </a:spcAft>
              <a:buSzPts val="1979"/>
              <a:buNone/>
            </a:pPr>
            <a:r>
              <a:t/>
            </a:r>
            <a:endParaRPr>
              <a:solidFill>
                <a:schemeClr val="dk2"/>
              </a:solidFill>
            </a:endParaRPr>
          </a:p>
          <a:p>
            <a:pPr indent="-228531" lvl="0" marL="228531" rtl="0" algn="just">
              <a:lnSpc>
                <a:spcPct val="120000"/>
              </a:lnSpc>
              <a:spcBef>
                <a:spcPts val="1000"/>
              </a:spcBef>
              <a:spcAft>
                <a:spcPts val="0"/>
              </a:spcAft>
              <a:buSzPts val="1870"/>
              <a:buChar char="▪"/>
            </a:pPr>
            <a:r>
              <a:rPr lang="en-US">
                <a:solidFill>
                  <a:schemeClr val="dk2"/>
                </a:solidFill>
              </a:rPr>
              <a:t>Mahasiswa mhs = new Mahasiswa();</a:t>
            </a:r>
            <a:endParaRPr/>
          </a:p>
          <a:p>
            <a:pPr indent="-102870" lvl="0" marL="228531" rtl="0" algn="just">
              <a:lnSpc>
                <a:spcPct val="120000"/>
              </a:lnSpc>
              <a:spcBef>
                <a:spcPts val="1000"/>
              </a:spcBef>
              <a:spcAft>
                <a:spcPts val="0"/>
              </a:spcAft>
              <a:buSzPts val="1979"/>
              <a:buNone/>
            </a:pPr>
            <a:r>
              <a:t/>
            </a:r>
            <a:endParaRPr>
              <a:solidFill>
                <a:schemeClr val="dk2"/>
              </a:solidFill>
            </a:endParaRPr>
          </a:p>
        </p:txBody>
      </p:sp>
      <p:pic>
        <p:nvPicPr>
          <p:cNvPr id="433" name="Google Shape;433;p15"/>
          <p:cNvPicPr preferRelativeResize="0"/>
          <p:nvPr/>
        </p:nvPicPr>
        <p:blipFill rotWithShape="1">
          <a:blip r:embed="rId3">
            <a:alphaModFix/>
          </a:blip>
          <a:srcRect b="0" l="0" r="0" t="0"/>
          <a:stretch/>
        </p:blipFill>
        <p:spPr>
          <a:xfrm>
            <a:off x="4570412" y="2835137"/>
            <a:ext cx="6814724" cy="908188"/>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6"/>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b="1" lang="en-US">
                <a:solidFill>
                  <a:schemeClr val="lt1"/>
                </a:solidFill>
                <a:latin typeface="Arial"/>
                <a:ea typeface="Arial"/>
                <a:cs typeface="Arial"/>
                <a:sym typeface="Arial"/>
              </a:rPr>
              <a:t>Implementasi Object</a:t>
            </a:r>
            <a:endParaRPr/>
          </a:p>
        </p:txBody>
      </p:sp>
      <p:sp>
        <p:nvSpPr>
          <p:cNvPr id="439" name="Google Shape;439;p16"/>
          <p:cNvSpPr txBox="1"/>
          <p:nvPr>
            <p:ph idx="1" type="body"/>
          </p:nvPr>
        </p:nvSpPr>
        <p:spPr>
          <a:xfrm>
            <a:off x="4875212" y="1295400"/>
            <a:ext cx="6280237" cy="5248622"/>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70"/>
              <a:buNone/>
            </a:pPr>
            <a:r>
              <a:rPr lang="en-US">
                <a:solidFill>
                  <a:schemeClr val="dk2"/>
                </a:solidFill>
              </a:rPr>
              <a:t>public class Mahasiswa{</a:t>
            </a:r>
            <a:endParaRPr/>
          </a:p>
          <a:p>
            <a:pPr indent="0" lvl="0" marL="0" rtl="0" algn="l">
              <a:lnSpc>
                <a:spcPct val="110000"/>
              </a:lnSpc>
              <a:spcBef>
                <a:spcPts val="1000"/>
              </a:spcBef>
              <a:spcAft>
                <a:spcPts val="0"/>
              </a:spcAft>
              <a:buSzPts val="1870"/>
              <a:buNone/>
            </a:pPr>
            <a:r>
              <a:rPr lang="en-US">
                <a:solidFill>
                  <a:schemeClr val="dk2"/>
                </a:solidFill>
              </a:rPr>
              <a:t>  public int nim;</a:t>
            </a:r>
            <a:endParaRPr/>
          </a:p>
          <a:p>
            <a:pPr indent="0" lvl="0" marL="0" rtl="0" algn="l">
              <a:lnSpc>
                <a:spcPct val="110000"/>
              </a:lnSpc>
              <a:spcBef>
                <a:spcPts val="1000"/>
              </a:spcBef>
              <a:spcAft>
                <a:spcPts val="0"/>
              </a:spcAft>
              <a:buSzPts val="1870"/>
              <a:buNone/>
            </a:pPr>
            <a:r>
              <a:rPr lang="en-US">
                <a:solidFill>
                  <a:schemeClr val="dk2"/>
                </a:solidFill>
              </a:rPr>
              <a:t>  public int nama;</a:t>
            </a:r>
            <a:endParaRPr/>
          </a:p>
          <a:p>
            <a:pPr indent="0" lvl="0" marL="0" rtl="0" algn="l">
              <a:lnSpc>
                <a:spcPct val="110000"/>
              </a:lnSpc>
              <a:spcBef>
                <a:spcPts val="1000"/>
              </a:spcBef>
              <a:spcAft>
                <a:spcPts val="0"/>
              </a:spcAft>
              <a:buSzPts val="1870"/>
              <a:buNone/>
            </a:pPr>
            <a:r>
              <a:rPr lang="en-US">
                <a:solidFill>
                  <a:schemeClr val="dk2"/>
                </a:solidFill>
              </a:rPr>
              <a:t>  public int alamat;</a:t>
            </a:r>
            <a:endParaRPr/>
          </a:p>
          <a:p>
            <a:pPr indent="0" lvl="0" marL="0" rtl="0" algn="l">
              <a:lnSpc>
                <a:spcPct val="110000"/>
              </a:lnSpc>
              <a:spcBef>
                <a:spcPts val="1000"/>
              </a:spcBef>
              <a:spcAft>
                <a:spcPts val="0"/>
              </a:spcAft>
              <a:buSzPts val="1979"/>
              <a:buNone/>
            </a:pPr>
            <a:r>
              <a:t/>
            </a:r>
            <a:endParaRPr>
              <a:solidFill>
                <a:schemeClr val="dk2"/>
              </a:solidFill>
            </a:endParaRPr>
          </a:p>
          <a:p>
            <a:pPr indent="0" lvl="0" marL="0" rtl="0" algn="l">
              <a:lnSpc>
                <a:spcPct val="110000"/>
              </a:lnSpc>
              <a:spcBef>
                <a:spcPts val="1000"/>
              </a:spcBef>
              <a:spcAft>
                <a:spcPts val="0"/>
              </a:spcAft>
              <a:buSzPts val="1870"/>
              <a:buNone/>
            </a:pPr>
            <a:r>
              <a:rPr lang="en-US">
                <a:solidFill>
                  <a:schemeClr val="dk2"/>
                </a:solidFill>
              </a:rPr>
              <a:t>	public void biodataMahasiswa(){</a:t>
            </a:r>
            <a:endParaRPr/>
          </a:p>
          <a:p>
            <a:pPr indent="0" lvl="0" marL="0" rtl="0" algn="l">
              <a:lnSpc>
                <a:spcPct val="110000"/>
              </a:lnSpc>
              <a:spcBef>
                <a:spcPts val="1000"/>
              </a:spcBef>
              <a:spcAft>
                <a:spcPts val="0"/>
              </a:spcAft>
              <a:buSzPts val="1870"/>
              <a:buNone/>
            </a:pPr>
            <a:r>
              <a:rPr lang="en-US">
                <a:solidFill>
                  <a:schemeClr val="dk2"/>
                </a:solidFill>
              </a:rPr>
              <a:t>	System.out.println(“Biodata Mahasiswa”);</a:t>
            </a:r>
            <a:endParaRPr/>
          </a:p>
          <a:p>
            <a:pPr indent="0" lvl="0" marL="0" rtl="0" algn="l">
              <a:lnSpc>
                <a:spcPct val="110000"/>
              </a:lnSpc>
              <a:spcBef>
                <a:spcPts val="1000"/>
              </a:spcBef>
              <a:spcAft>
                <a:spcPts val="0"/>
              </a:spcAft>
              <a:buSzPts val="1870"/>
              <a:buNone/>
            </a:pPr>
            <a:r>
              <a:rPr lang="en-US">
                <a:solidFill>
                  <a:schemeClr val="dk2"/>
                </a:solidFill>
              </a:rPr>
              <a:t>	System.out.println(“Nim	  	:”+nim);</a:t>
            </a:r>
            <a:endParaRPr/>
          </a:p>
          <a:p>
            <a:pPr indent="0" lvl="0" marL="0" rtl="0" algn="l">
              <a:lnSpc>
                <a:spcPct val="110000"/>
              </a:lnSpc>
              <a:spcBef>
                <a:spcPts val="1000"/>
              </a:spcBef>
              <a:spcAft>
                <a:spcPts val="0"/>
              </a:spcAft>
              <a:buSzPts val="1870"/>
              <a:buNone/>
            </a:pPr>
            <a:r>
              <a:rPr lang="en-US">
                <a:solidFill>
                  <a:schemeClr val="dk2"/>
                </a:solidFill>
              </a:rPr>
              <a:t>	System.out.println(“Nama	  	:”+nama);</a:t>
            </a:r>
            <a:endParaRPr/>
          </a:p>
          <a:p>
            <a:pPr indent="0" lvl="0" marL="0" rtl="0" algn="l">
              <a:lnSpc>
                <a:spcPct val="110000"/>
              </a:lnSpc>
              <a:spcBef>
                <a:spcPts val="1000"/>
              </a:spcBef>
              <a:spcAft>
                <a:spcPts val="0"/>
              </a:spcAft>
              <a:buSzPts val="1870"/>
              <a:buNone/>
            </a:pPr>
            <a:r>
              <a:rPr lang="en-US">
                <a:solidFill>
                  <a:schemeClr val="dk2"/>
                </a:solidFill>
              </a:rPr>
              <a:t>	System.out.println(“Alamat	:”+alamat);</a:t>
            </a:r>
            <a:endParaRPr/>
          </a:p>
          <a:p>
            <a:pPr indent="0" lvl="0" marL="0" rtl="0" algn="l">
              <a:lnSpc>
                <a:spcPct val="110000"/>
              </a:lnSpc>
              <a:spcBef>
                <a:spcPts val="1000"/>
              </a:spcBef>
              <a:spcAft>
                <a:spcPts val="0"/>
              </a:spcAft>
              <a:buSzPts val="1870"/>
              <a:buNone/>
            </a:pPr>
            <a:r>
              <a:rPr lang="en-US">
                <a:solidFill>
                  <a:schemeClr val="dk2"/>
                </a:solidFill>
              </a:rPr>
              <a:t>	}</a:t>
            </a:r>
            <a:endParaRPr/>
          </a:p>
          <a:p>
            <a:pPr indent="0" lvl="0" marL="0" rtl="0" algn="l">
              <a:lnSpc>
                <a:spcPct val="110000"/>
              </a:lnSpc>
              <a:spcBef>
                <a:spcPts val="1000"/>
              </a:spcBef>
              <a:spcAft>
                <a:spcPts val="0"/>
              </a:spcAft>
              <a:buSzPts val="1870"/>
              <a:buNone/>
            </a:pPr>
            <a:r>
              <a:rPr lang="en-US">
                <a:solidFill>
                  <a:schemeClr val="dk2"/>
                </a:solidFill>
              </a:rPr>
              <a:t>}</a:t>
            </a:r>
            <a:endParaRPr/>
          </a:p>
          <a:p>
            <a:pPr indent="-102870" lvl="0" marL="228531" rtl="0" algn="l">
              <a:lnSpc>
                <a:spcPct val="110000"/>
              </a:lnSpc>
              <a:spcBef>
                <a:spcPts val="1000"/>
              </a:spcBef>
              <a:spcAft>
                <a:spcPts val="0"/>
              </a:spcAft>
              <a:buSzPts val="1979"/>
              <a:buNone/>
            </a:pPr>
            <a:r>
              <a:t/>
            </a:r>
            <a:endParaRPr/>
          </a:p>
          <a:p>
            <a:pPr indent="-102870" lvl="0" marL="228531" rtl="0" algn="l">
              <a:lnSpc>
                <a:spcPct val="110000"/>
              </a:lnSpc>
              <a:spcBef>
                <a:spcPts val="1000"/>
              </a:spcBef>
              <a:spcAft>
                <a:spcPts val="0"/>
              </a:spcAft>
              <a:buSzPts val="1979"/>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17"/>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3999"/>
              <a:buFont typeface="Calibri"/>
              <a:buNone/>
            </a:pPr>
            <a:r>
              <a:t/>
            </a:r>
            <a:endParaRPr/>
          </a:p>
        </p:txBody>
      </p:sp>
      <p:sp>
        <p:nvSpPr>
          <p:cNvPr id="445" name="Google Shape;445;p17"/>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0" lvl="0" marL="0" rtl="0" algn="l">
              <a:lnSpc>
                <a:spcPct val="120000"/>
              </a:lnSpc>
              <a:spcBef>
                <a:spcPts val="0"/>
              </a:spcBef>
              <a:spcAft>
                <a:spcPts val="0"/>
              </a:spcAft>
              <a:buSzPts val="1870"/>
              <a:buNone/>
            </a:pPr>
            <a:r>
              <a:rPr lang="en-US">
                <a:solidFill>
                  <a:schemeClr val="dk2"/>
                </a:solidFill>
              </a:rPr>
              <a:t>public class TampilMahasiswa{</a:t>
            </a:r>
            <a:endParaRPr/>
          </a:p>
          <a:p>
            <a:pPr indent="0" lvl="0" marL="0" rtl="0" algn="l">
              <a:lnSpc>
                <a:spcPct val="120000"/>
              </a:lnSpc>
              <a:spcBef>
                <a:spcPts val="1000"/>
              </a:spcBef>
              <a:spcAft>
                <a:spcPts val="0"/>
              </a:spcAft>
              <a:buSzPts val="1979"/>
              <a:buNone/>
            </a:pPr>
            <a:r>
              <a:t/>
            </a:r>
            <a:endParaRPr>
              <a:solidFill>
                <a:schemeClr val="dk2"/>
              </a:solidFill>
            </a:endParaRPr>
          </a:p>
          <a:p>
            <a:pPr indent="0" lvl="0" marL="0" rtl="0" algn="l">
              <a:lnSpc>
                <a:spcPct val="120000"/>
              </a:lnSpc>
              <a:spcBef>
                <a:spcPts val="1000"/>
              </a:spcBef>
              <a:spcAft>
                <a:spcPts val="0"/>
              </a:spcAft>
              <a:buSzPts val="1870"/>
              <a:buNone/>
            </a:pPr>
            <a:r>
              <a:rPr lang="en-US">
                <a:solidFill>
                  <a:schemeClr val="dk2"/>
                </a:solidFill>
              </a:rPr>
              <a:t>	public static void main(String[]args){</a:t>
            </a:r>
            <a:endParaRPr/>
          </a:p>
          <a:p>
            <a:pPr indent="0" lvl="0" marL="0" rtl="0" algn="l">
              <a:lnSpc>
                <a:spcPct val="120000"/>
              </a:lnSpc>
              <a:spcBef>
                <a:spcPts val="1000"/>
              </a:spcBef>
              <a:spcAft>
                <a:spcPts val="0"/>
              </a:spcAft>
              <a:buSzPts val="1870"/>
              <a:buNone/>
            </a:pPr>
            <a:r>
              <a:rPr lang="en-US">
                <a:solidFill>
                  <a:schemeClr val="dk2"/>
                </a:solidFill>
              </a:rPr>
              <a:t>	Mahasiswa mhs = new Mahasiswa();</a:t>
            </a:r>
            <a:endParaRPr/>
          </a:p>
          <a:p>
            <a:pPr indent="0" lvl="0" marL="0" rtl="0" algn="l">
              <a:lnSpc>
                <a:spcPct val="120000"/>
              </a:lnSpc>
              <a:spcBef>
                <a:spcPts val="1000"/>
              </a:spcBef>
              <a:spcAft>
                <a:spcPts val="0"/>
              </a:spcAft>
              <a:buSzPts val="1870"/>
              <a:buNone/>
            </a:pPr>
            <a:r>
              <a:rPr lang="en-US">
                <a:solidFill>
                  <a:schemeClr val="dk2"/>
                </a:solidFill>
              </a:rPr>
              <a:t>	mhs.nim = 1;</a:t>
            </a:r>
            <a:endParaRPr/>
          </a:p>
          <a:p>
            <a:pPr indent="0" lvl="0" marL="0" rtl="0" algn="l">
              <a:lnSpc>
                <a:spcPct val="120000"/>
              </a:lnSpc>
              <a:spcBef>
                <a:spcPts val="1000"/>
              </a:spcBef>
              <a:spcAft>
                <a:spcPts val="0"/>
              </a:spcAft>
              <a:buSzPts val="1870"/>
              <a:buNone/>
            </a:pPr>
            <a:r>
              <a:rPr lang="en-US">
                <a:solidFill>
                  <a:schemeClr val="dk2"/>
                </a:solidFill>
              </a:rPr>
              <a:t>	mhs.nama = “Very Sugiarto”;</a:t>
            </a:r>
            <a:endParaRPr/>
          </a:p>
          <a:p>
            <a:pPr indent="0" lvl="0" marL="0" rtl="0" algn="l">
              <a:lnSpc>
                <a:spcPct val="120000"/>
              </a:lnSpc>
              <a:spcBef>
                <a:spcPts val="1000"/>
              </a:spcBef>
              <a:spcAft>
                <a:spcPts val="0"/>
              </a:spcAft>
              <a:buSzPts val="1870"/>
              <a:buNone/>
            </a:pPr>
            <a:r>
              <a:rPr lang="en-US">
                <a:solidFill>
                  <a:schemeClr val="dk2"/>
                </a:solidFill>
              </a:rPr>
              <a:t>	mhs.alamat = “Malang”;</a:t>
            </a:r>
            <a:endParaRPr/>
          </a:p>
          <a:p>
            <a:pPr indent="0" lvl="0" marL="0" rtl="0" algn="l">
              <a:lnSpc>
                <a:spcPct val="120000"/>
              </a:lnSpc>
              <a:spcBef>
                <a:spcPts val="1000"/>
              </a:spcBef>
              <a:spcAft>
                <a:spcPts val="0"/>
              </a:spcAft>
              <a:buSzPts val="1870"/>
              <a:buNone/>
            </a:pPr>
            <a:r>
              <a:rPr lang="en-US">
                <a:solidFill>
                  <a:schemeClr val="dk2"/>
                </a:solidFill>
              </a:rPr>
              <a:t>	mhs.biodataMahasiswa();</a:t>
            </a:r>
            <a:endParaRPr/>
          </a:p>
          <a:p>
            <a:pPr indent="0" lvl="0" marL="0" rtl="0" algn="l">
              <a:lnSpc>
                <a:spcPct val="120000"/>
              </a:lnSpc>
              <a:spcBef>
                <a:spcPts val="1000"/>
              </a:spcBef>
              <a:spcAft>
                <a:spcPts val="0"/>
              </a:spcAft>
              <a:buSzPts val="1979"/>
              <a:buNone/>
            </a:pPr>
            <a:r>
              <a:t/>
            </a:r>
            <a:endParaRPr>
              <a:solidFill>
                <a:schemeClr val="dk2"/>
              </a:solidFill>
            </a:endParaRPr>
          </a:p>
          <a:p>
            <a:pPr indent="0" lvl="0" marL="0" rtl="0" algn="l">
              <a:lnSpc>
                <a:spcPct val="120000"/>
              </a:lnSpc>
              <a:spcBef>
                <a:spcPts val="1000"/>
              </a:spcBef>
              <a:spcAft>
                <a:spcPts val="0"/>
              </a:spcAft>
              <a:buSzPts val="1870"/>
              <a:buNone/>
            </a:pPr>
            <a:r>
              <a:rPr lang="en-US">
                <a:solidFill>
                  <a:schemeClr val="dk2"/>
                </a:solidFill>
              </a:rPr>
              <a:t>	}</a:t>
            </a:r>
            <a:endParaRPr/>
          </a:p>
          <a:p>
            <a:pPr indent="0" lvl="0" marL="0" rtl="0" algn="l">
              <a:lnSpc>
                <a:spcPct val="120000"/>
              </a:lnSpc>
              <a:spcBef>
                <a:spcPts val="1000"/>
              </a:spcBef>
              <a:spcAft>
                <a:spcPts val="0"/>
              </a:spcAft>
              <a:buSzPts val="1870"/>
              <a:buNone/>
            </a:pPr>
            <a:r>
              <a:rPr lang="en-US">
                <a:solidFill>
                  <a:schemeClr val="dk2"/>
                </a:solidFill>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8"/>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3900"/>
              <a:buFont typeface="Calibri"/>
              <a:buNone/>
            </a:pPr>
            <a:r>
              <a:rPr b="1" i="1" lang="en-US"/>
              <a:t>Try – catch</a:t>
            </a:r>
            <a:endParaRPr/>
          </a:p>
        </p:txBody>
      </p:sp>
      <p:sp>
        <p:nvSpPr>
          <p:cNvPr id="451" name="Google Shape;451;p18"/>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00000"/>
              </a:lnSpc>
              <a:spcBef>
                <a:spcPts val="0"/>
              </a:spcBef>
              <a:spcAft>
                <a:spcPts val="0"/>
              </a:spcAft>
              <a:buSzPts val="2728"/>
              <a:buChar char="▪"/>
            </a:pPr>
            <a:r>
              <a:rPr lang="en-US" sz="2480">
                <a:solidFill>
                  <a:schemeClr val="dk2"/>
                </a:solidFill>
              </a:rPr>
              <a:t>Untuk menangani </a:t>
            </a:r>
            <a:r>
              <a:rPr b="1" i="1" lang="en-US" sz="2480">
                <a:solidFill>
                  <a:schemeClr val="dk2"/>
                </a:solidFill>
              </a:rPr>
              <a:t>error</a:t>
            </a:r>
            <a:r>
              <a:rPr lang="en-US" sz="2480">
                <a:solidFill>
                  <a:schemeClr val="dk2"/>
                </a:solidFill>
              </a:rPr>
              <a:t> di Java, digunakan sebuah statement yang bernama </a:t>
            </a:r>
            <a:r>
              <a:rPr i="1" lang="en-US" sz="2480">
                <a:solidFill>
                  <a:schemeClr val="dk2"/>
                </a:solidFill>
              </a:rPr>
              <a:t>try - catch</a:t>
            </a:r>
            <a:r>
              <a:rPr lang="en-US" sz="2480">
                <a:solidFill>
                  <a:schemeClr val="dk2"/>
                </a:solidFill>
              </a:rPr>
              <a:t>.</a:t>
            </a:r>
            <a:endParaRPr/>
          </a:p>
          <a:p>
            <a:pPr indent="-55303" lvl="0" marL="228531" rtl="0" algn="just">
              <a:lnSpc>
                <a:spcPct val="100000"/>
              </a:lnSpc>
              <a:spcBef>
                <a:spcPts val="1000"/>
              </a:spcBef>
              <a:spcAft>
                <a:spcPts val="0"/>
              </a:spcAft>
              <a:buSzPts val="2728"/>
              <a:buNone/>
            </a:pPr>
            <a:r>
              <a:t/>
            </a:r>
            <a:endParaRPr sz="2480">
              <a:solidFill>
                <a:schemeClr val="dk2"/>
              </a:solidFill>
            </a:endParaRPr>
          </a:p>
          <a:p>
            <a:pPr indent="-228531" lvl="0" marL="228531" rtl="0" algn="just">
              <a:lnSpc>
                <a:spcPct val="100000"/>
              </a:lnSpc>
              <a:spcBef>
                <a:spcPts val="1000"/>
              </a:spcBef>
              <a:spcAft>
                <a:spcPts val="0"/>
              </a:spcAft>
              <a:buSzPts val="2728"/>
              <a:buChar char="▪"/>
            </a:pPr>
            <a:r>
              <a:rPr lang="en-US" sz="2480">
                <a:solidFill>
                  <a:schemeClr val="dk2"/>
                </a:solidFill>
              </a:rPr>
              <a:t> Statement tersebut digunakan untuk mengurung eksekusi yang menampilkan </a:t>
            </a:r>
            <a:r>
              <a:rPr i="1" lang="en-US" sz="2480">
                <a:solidFill>
                  <a:schemeClr val="dk2"/>
                </a:solidFill>
              </a:rPr>
              <a:t>error</a:t>
            </a:r>
            <a:r>
              <a:rPr lang="en-US" sz="2480">
                <a:solidFill>
                  <a:schemeClr val="dk2"/>
                </a:solidFill>
              </a:rPr>
              <a:t> dan dapat membuat program tetap berjalan tanpa dihentikan secara langsung. </a:t>
            </a:r>
            <a:endParaRPr/>
          </a:p>
          <a:p>
            <a:pPr indent="-55303" lvl="0" marL="228531" rtl="0" algn="just">
              <a:lnSpc>
                <a:spcPct val="100000"/>
              </a:lnSpc>
              <a:spcBef>
                <a:spcPts val="1000"/>
              </a:spcBef>
              <a:spcAft>
                <a:spcPts val="0"/>
              </a:spcAft>
              <a:buSzPts val="2728"/>
              <a:buNone/>
            </a:pPr>
            <a:r>
              <a:t/>
            </a:r>
            <a:endParaRPr i="1" sz="2480">
              <a:solidFill>
                <a:schemeClr val="dk2"/>
              </a:solidFill>
            </a:endParaRPr>
          </a:p>
          <a:p>
            <a:pPr indent="-228531" lvl="0" marL="228531" rtl="0" algn="just">
              <a:lnSpc>
                <a:spcPct val="100000"/>
              </a:lnSpc>
              <a:spcBef>
                <a:spcPts val="1000"/>
              </a:spcBef>
              <a:spcAft>
                <a:spcPts val="0"/>
              </a:spcAft>
              <a:buSzPts val="2728"/>
              <a:buChar char="▪"/>
            </a:pPr>
            <a:r>
              <a:rPr i="1" lang="en-US" sz="2480">
                <a:solidFill>
                  <a:schemeClr val="dk2"/>
                </a:solidFill>
              </a:rPr>
              <a:t>Error</a:t>
            </a:r>
            <a:r>
              <a:rPr lang="en-US" sz="2480">
                <a:solidFill>
                  <a:schemeClr val="dk2"/>
                </a:solidFill>
              </a:rPr>
              <a:t> yang ditangani oleh </a:t>
            </a:r>
            <a:r>
              <a:rPr i="1" lang="en-US" sz="2480">
                <a:solidFill>
                  <a:schemeClr val="dk2"/>
                </a:solidFill>
              </a:rPr>
              <a:t>try – catch</a:t>
            </a:r>
            <a:r>
              <a:rPr lang="en-US" sz="2480">
                <a:solidFill>
                  <a:schemeClr val="dk2"/>
                </a:solidFill>
              </a:rPr>
              <a:t> biasa disebut dengan </a:t>
            </a:r>
            <a:r>
              <a:rPr b="1" i="1" lang="en-US" sz="2480">
                <a:solidFill>
                  <a:schemeClr val="dk2"/>
                </a:solidFill>
              </a:rPr>
              <a:t>exception</a:t>
            </a:r>
            <a:r>
              <a:rPr lang="en-US" sz="2480">
                <a:solidFill>
                  <a:schemeClr val="dk2"/>
                </a:solidFill>
              </a:rPr>
              <a:t>.</a:t>
            </a:r>
            <a:endParaRPr/>
          </a:p>
          <a:p>
            <a:pPr indent="-55303" lvl="0" marL="228531" rtl="0" algn="just">
              <a:lnSpc>
                <a:spcPct val="100000"/>
              </a:lnSpc>
              <a:spcBef>
                <a:spcPts val="1000"/>
              </a:spcBef>
              <a:spcAft>
                <a:spcPts val="0"/>
              </a:spcAft>
              <a:buSzPts val="2728"/>
              <a:buNone/>
            </a:pPr>
            <a:r>
              <a:t/>
            </a:r>
            <a:endParaRPr sz="2480">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9"/>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3999"/>
              <a:buFont typeface="Calibri"/>
              <a:buNone/>
            </a:pPr>
            <a:r>
              <a:t/>
            </a:r>
            <a:endParaRPr/>
          </a:p>
        </p:txBody>
      </p:sp>
      <p:sp>
        <p:nvSpPr>
          <p:cNvPr id="457" name="Google Shape;457;p19"/>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20000"/>
              </a:lnSpc>
              <a:spcBef>
                <a:spcPts val="0"/>
              </a:spcBef>
              <a:spcAft>
                <a:spcPts val="0"/>
              </a:spcAft>
              <a:buSzPts val="1870"/>
              <a:buChar char="▪"/>
            </a:pPr>
            <a:r>
              <a:rPr lang="en-US">
                <a:solidFill>
                  <a:schemeClr val="dk2"/>
                </a:solidFill>
              </a:rPr>
              <a:t>Ada beberapa hal yang perlu diingat ketika akan menggunakan try - catch di Java:</a:t>
            </a:r>
            <a:endParaRPr/>
          </a:p>
          <a:p>
            <a:pPr indent="-102870" lvl="0" marL="228531" rtl="0" algn="l">
              <a:lnSpc>
                <a:spcPct val="120000"/>
              </a:lnSpc>
              <a:spcBef>
                <a:spcPts val="1000"/>
              </a:spcBef>
              <a:spcAft>
                <a:spcPts val="0"/>
              </a:spcAft>
              <a:buSzPts val="1979"/>
              <a:buNone/>
            </a:pPr>
            <a:r>
              <a:t/>
            </a:r>
            <a:endParaRPr>
              <a:solidFill>
                <a:schemeClr val="dk2"/>
              </a:solidFill>
            </a:endParaRPr>
          </a:p>
          <a:p>
            <a:pPr indent="-514350" lvl="0" marL="514350" rtl="0" algn="just">
              <a:lnSpc>
                <a:spcPct val="120000"/>
              </a:lnSpc>
              <a:spcBef>
                <a:spcPts val="1000"/>
              </a:spcBef>
              <a:spcAft>
                <a:spcPts val="0"/>
              </a:spcAft>
              <a:buSzPts val="1870"/>
              <a:buFont typeface="Calibri"/>
              <a:buAutoNum type="arabicParenR"/>
            </a:pPr>
            <a:r>
              <a:rPr lang="en-US">
                <a:solidFill>
                  <a:schemeClr val="dk2"/>
                </a:solidFill>
              </a:rPr>
              <a:t>Kita dapat membuat multiple try-catch,</a:t>
            </a:r>
            <a:endParaRPr/>
          </a:p>
          <a:p>
            <a:pPr indent="-514350" lvl="0" marL="514350" rtl="0" algn="just">
              <a:lnSpc>
                <a:spcPct val="120000"/>
              </a:lnSpc>
              <a:spcBef>
                <a:spcPts val="1000"/>
              </a:spcBef>
              <a:spcAft>
                <a:spcPts val="0"/>
              </a:spcAft>
              <a:buSzPts val="1870"/>
              <a:buFont typeface="Calibri"/>
              <a:buAutoNum type="arabicParenR"/>
            </a:pPr>
            <a:r>
              <a:rPr lang="en-US">
                <a:solidFill>
                  <a:schemeClr val="dk2"/>
                </a:solidFill>
              </a:rPr>
              <a:t>Kita dapat menambahkan statement finally untuk menangani berbagai hal ketika error terjadi atau tidak,</a:t>
            </a:r>
            <a:endParaRPr/>
          </a:p>
          <a:p>
            <a:pPr indent="-514350" lvl="0" marL="514350" rtl="0" algn="just">
              <a:lnSpc>
                <a:spcPct val="120000"/>
              </a:lnSpc>
              <a:spcBef>
                <a:spcPts val="1000"/>
              </a:spcBef>
              <a:spcAft>
                <a:spcPts val="0"/>
              </a:spcAft>
              <a:buSzPts val="1870"/>
              <a:buFont typeface="Calibri"/>
              <a:buAutoNum type="arabicParenR"/>
            </a:pPr>
            <a:r>
              <a:rPr lang="en-US">
                <a:solidFill>
                  <a:schemeClr val="dk2"/>
                </a:solidFill>
              </a:rPr>
              <a:t>Kita dapat membuat exception sendiri disamping menggunakan bawaan Java.</a:t>
            </a:r>
            <a:endParaRPr/>
          </a:p>
          <a:p>
            <a:pPr indent="-102870" lvl="0" marL="228531" rtl="0" algn="l">
              <a:lnSpc>
                <a:spcPct val="120000"/>
              </a:lnSpc>
              <a:spcBef>
                <a:spcPts val="1000"/>
              </a:spcBef>
              <a:spcAft>
                <a:spcPts val="0"/>
              </a:spcAft>
              <a:buSzPts val="1979"/>
              <a:buNone/>
            </a:pPr>
            <a:r>
              <a:t/>
            </a:r>
            <a:endParaRPr>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3900"/>
              <a:buFont typeface="Calibri"/>
              <a:buNone/>
            </a:pPr>
            <a:r>
              <a:rPr b="1" lang="en-US"/>
              <a:t>Class</a:t>
            </a:r>
            <a:endParaRPr/>
          </a:p>
        </p:txBody>
      </p:sp>
      <p:sp>
        <p:nvSpPr>
          <p:cNvPr id="350" name="Google Shape;350;p2"/>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20000"/>
              </a:lnSpc>
              <a:spcBef>
                <a:spcPts val="0"/>
              </a:spcBef>
              <a:spcAft>
                <a:spcPts val="0"/>
              </a:spcAft>
              <a:buSzPts val="1870"/>
              <a:buChar char="▪"/>
            </a:pPr>
            <a:r>
              <a:rPr b="1" lang="en-US">
                <a:solidFill>
                  <a:schemeClr val="dk2"/>
                </a:solidFill>
              </a:rPr>
              <a:t>Class</a:t>
            </a:r>
            <a:r>
              <a:rPr lang="en-US">
                <a:solidFill>
                  <a:schemeClr val="dk2"/>
                </a:solidFill>
              </a:rPr>
              <a:t> adalah prototype atau template dari objek.</a:t>
            </a:r>
            <a:endParaRPr/>
          </a:p>
          <a:p>
            <a:pPr indent="-228531" lvl="0" marL="228531" rtl="0" algn="just">
              <a:lnSpc>
                <a:spcPct val="120000"/>
              </a:lnSpc>
              <a:spcBef>
                <a:spcPts val="1000"/>
              </a:spcBef>
              <a:spcAft>
                <a:spcPts val="0"/>
              </a:spcAft>
              <a:buSzPts val="1870"/>
              <a:buChar char="▪"/>
            </a:pPr>
            <a:r>
              <a:rPr lang="en-US">
                <a:solidFill>
                  <a:schemeClr val="dk2"/>
                </a:solidFill>
              </a:rPr>
              <a:t>Sebuah </a:t>
            </a:r>
            <a:r>
              <a:rPr b="1" lang="en-US">
                <a:solidFill>
                  <a:schemeClr val="dk2"/>
                </a:solidFill>
              </a:rPr>
              <a:t>class</a:t>
            </a:r>
            <a:r>
              <a:rPr lang="en-US">
                <a:solidFill>
                  <a:schemeClr val="dk2"/>
                </a:solidFill>
              </a:rPr>
              <a:t> mempunyai anggota yang terdiri dari </a:t>
            </a:r>
            <a:r>
              <a:rPr b="1" lang="en-US">
                <a:solidFill>
                  <a:schemeClr val="dk2"/>
                </a:solidFill>
              </a:rPr>
              <a:t>atribut</a:t>
            </a:r>
            <a:r>
              <a:rPr lang="en-US">
                <a:solidFill>
                  <a:schemeClr val="dk2"/>
                </a:solidFill>
              </a:rPr>
              <a:t> dan </a:t>
            </a:r>
            <a:r>
              <a:rPr b="1" lang="en-US">
                <a:solidFill>
                  <a:schemeClr val="dk2"/>
                </a:solidFill>
              </a:rPr>
              <a:t>method</a:t>
            </a:r>
            <a:r>
              <a:rPr lang="en-US">
                <a:solidFill>
                  <a:schemeClr val="dk2"/>
                </a:solidFill>
              </a:rPr>
              <a:t>.</a:t>
            </a:r>
            <a:endParaRPr/>
          </a:p>
          <a:p>
            <a:pPr indent="-228531" lvl="0" marL="228531" rtl="0" algn="just">
              <a:lnSpc>
                <a:spcPct val="120000"/>
              </a:lnSpc>
              <a:spcBef>
                <a:spcPts val="1000"/>
              </a:spcBef>
              <a:spcAft>
                <a:spcPts val="0"/>
              </a:spcAft>
              <a:buSzPts val="1870"/>
              <a:buChar char="▪"/>
            </a:pPr>
            <a:r>
              <a:rPr b="1" lang="en-US">
                <a:solidFill>
                  <a:schemeClr val="dk2"/>
                </a:solidFill>
              </a:rPr>
              <a:t>Atribut</a:t>
            </a:r>
            <a:r>
              <a:rPr lang="en-US">
                <a:solidFill>
                  <a:schemeClr val="dk2"/>
                </a:solidFill>
              </a:rPr>
              <a:t> adalah semua field identitas yang kita berikan pada suatu class, exp : </a:t>
            </a:r>
            <a:endParaRPr/>
          </a:p>
          <a:p>
            <a:pPr indent="-228531" lvl="0" marL="228531" rtl="0" algn="just">
              <a:lnSpc>
                <a:spcPct val="120000"/>
              </a:lnSpc>
              <a:spcBef>
                <a:spcPts val="1000"/>
              </a:spcBef>
              <a:spcAft>
                <a:spcPts val="0"/>
              </a:spcAft>
              <a:buSzPts val="1870"/>
              <a:buFont typeface="Noto Sans Symbols"/>
              <a:buChar char="❑"/>
            </a:pPr>
            <a:r>
              <a:rPr lang="en-US">
                <a:solidFill>
                  <a:schemeClr val="dk2"/>
                </a:solidFill>
              </a:rPr>
              <a:t>Class Mahasiswa  : - Nim , nama , alamat.</a:t>
            </a:r>
            <a:endParaRPr/>
          </a:p>
          <a:p>
            <a:pPr indent="-228531" lvl="0" marL="228531" rtl="0" algn="just">
              <a:lnSpc>
                <a:spcPct val="120000"/>
              </a:lnSpc>
              <a:spcBef>
                <a:spcPts val="1000"/>
              </a:spcBef>
              <a:spcAft>
                <a:spcPts val="0"/>
              </a:spcAft>
              <a:buSzPts val="1870"/>
              <a:buChar char="▪"/>
            </a:pPr>
            <a:r>
              <a:rPr b="1" lang="en-US">
                <a:solidFill>
                  <a:schemeClr val="dk2"/>
                </a:solidFill>
              </a:rPr>
              <a:t>Method</a:t>
            </a:r>
            <a:r>
              <a:rPr lang="en-US">
                <a:solidFill>
                  <a:schemeClr val="dk2"/>
                </a:solidFill>
              </a:rPr>
              <a:t> dapat kita artikan sebagai semua fungsi ataupun prosedur yang merupakan perilaku (behaviour) dari suatu class.</a:t>
            </a:r>
            <a:endParaRPr/>
          </a:p>
          <a:p>
            <a:pPr indent="-102870" lvl="0" marL="228531" rtl="0" algn="just">
              <a:lnSpc>
                <a:spcPct val="120000"/>
              </a:lnSpc>
              <a:spcBef>
                <a:spcPts val="1000"/>
              </a:spcBef>
              <a:spcAft>
                <a:spcPts val="0"/>
              </a:spcAft>
              <a:buSzPts val="1979"/>
              <a:buNone/>
            </a:pPr>
            <a:r>
              <a:t/>
            </a:r>
            <a:endParaRPr>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20"/>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b="1" lang="en-US">
                <a:solidFill>
                  <a:schemeClr val="lt1"/>
                </a:solidFill>
                <a:latin typeface="Arial"/>
                <a:ea typeface="Arial"/>
                <a:cs typeface="Arial"/>
                <a:sym typeface="Arial"/>
              </a:rPr>
              <a:t>Latihan 3</a:t>
            </a:r>
            <a:endParaRPr/>
          </a:p>
        </p:txBody>
      </p:sp>
      <p:sp>
        <p:nvSpPr>
          <p:cNvPr id="463" name="Google Shape;463;p20"/>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00000"/>
              </a:lnSpc>
              <a:spcBef>
                <a:spcPts val="0"/>
              </a:spcBef>
              <a:spcAft>
                <a:spcPts val="0"/>
              </a:spcAft>
              <a:buSzPts val="1830"/>
              <a:buChar char="▪"/>
            </a:pPr>
            <a:r>
              <a:rPr lang="en-US" sz="1664">
                <a:solidFill>
                  <a:schemeClr val="dk2"/>
                </a:solidFill>
              </a:rPr>
              <a:t>Buatlah implementasi dengan menggunakan bahasa pemrograman java dari soal berikut :</a:t>
            </a:r>
            <a:endParaRPr/>
          </a:p>
          <a:p>
            <a:pPr indent="-112300" lvl="0" marL="228531" rtl="0" algn="just">
              <a:lnSpc>
                <a:spcPct val="100000"/>
              </a:lnSpc>
              <a:spcBef>
                <a:spcPts val="1000"/>
              </a:spcBef>
              <a:spcAft>
                <a:spcPts val="0"/>
              </a:spcAft>
              <a:buSzPts val="1830"/>
              <a:buNone/>
            </a:pPr>
            <a:r>
              <a:t/>
            </a:r>
            <a:endParaRPr sz="1664">
              <a:solidFill>
                <a:schemeClr val="dk2"/>
              </a:solidFill>
            </a:endParaRPr>
          </a:p>
          <a:p>
            <a:pPr indent="-228531" lvl="0" marL="228531" rtl="0" algn="just">
              <a:lnSpc>
                <a:spcPct val="100000"/>
              </a:lnSpc>
              <a:spcBef>
                <a:spcPts val="1000"/>
              </a:spcBef>
              <a:spcAft>
                <a:spcPts val="0"/>
              </a:spcAft>
              <a:buSzPts val="1830"/>
              <a:buChar char="▪"/>
            </a:pPr>
            <a:r>
              <a:rPr lang="en-US" sz="1664">
                <a:solidFill>
                  <a:schemeClr val="dk2"/>
                </a:solidFill>
              </a:rPr>
              <a:t>Class </a:t>
            </a:r>
            <a:r>
              <a:rPr b="1" lang="en-US" sz="1664">
                <a:solidFill>
                  <a:schemeClr val="dk2"/>
                </a:solidFill>
              </a:rPr>
              <a:t>Persegi</a:t>
            </a:r>
            <a:r>
              <a:rPr lang="en-US" sz="1664">
                <a:solidFill>
                  <a:schemeClr val="dk2"/>
                </a:solidFill>
              </a:rPr>
              <a:t> dengan atribut </a:t>
            </a:r>
            <a:r>
              <a:rPr b="1" lang="en-US" sz="1664">
                <a:solidFill>
                  <a:schemeClr val="dk2"/>
                </a:solidFill>
              </a:rPr>
              <a:t>sisi</a:t>
            </a:r>
            <a:r>
              <a:rPr lang="en-US" sz="1664">
                <a:solidFill>
                  <a:schemeClr val="dk2"/>
                </a:solidFill>
              </a:rPr>
              <a:t> dengan tipe data integer. </a:t>
            </a:r>
            <a:endParaRPr/>
          </a:p>
          <a:p>
            <a:pPr indent="-228531" lvl="0" marL="228531" rtl="0" algn="just">
              <a:lnSpc>
                <a:spcPct val="100000"/>
              </a:lnSpc>
              <a:spcBef>
                <a:spcPts val="1000"/>
              </a:spcBef>
              <a:spcAft>
                <a:spcPts val="0"/>
              </a:spcAft>
              <a:buSzPts val="1830"/>
              <a:buChar char="▪"/>
            </a:pPr>
            <a:r>
              <a:rPr lang="en-US" sz="1664">
                <a:solidFill>
                  <a:schemeClr val="dk2"/>
                </a:solidFill>
              </a:rPr>
              <a:t>Terdapat tiga method :</a:t>
            </a:r>
            <a:endParaRPr/>
          </a:p>
          <a:p>
            <a:pPr indent="-228531" lvl="0" marL="228531" rtl="0" algn="just">
              <a:lnSpc>
                <a:spcPct val="100000"/>
              </a:lnSpc>
              <a:spcBef>
                <a:spcPts val="1000"/>
              </a:spcBef>
              <a:spcAft>
                <a:spcPts val="0"/>
              </a:spcAft>
              <a:buSzPts val="1830"/>
              <a:buFont typeface="Noto Sans Symbols"/>
              <a:buChar char="❑"/>
            </a:pPr>
            <a:r>
              <a:rPr lang="en-US" sz="1664">
                <a:solidFill>
                  <a:schemeClr val="dk2"/>
                </a:solidFill>
              </a:rPr>
              <a:t>Method data persegi untuk menampilkan data panjang sisi dari persegi tersebut.</a:t>
            </a:r>
            <a:endParaRPr/>
          </a:p>
          <a:p>
            <a:pPr indent="-228531" lvl="0" marL="228531" rtl="0" algn="just">
              <a:lnSpc>
                <a:spcPct val="100000"/>
              </a:lnSpc>
              <a:spcBef>
                <a:spcPts val="1000"/>
              </a:spcBef>
              <a:spcAft>
                <a:spcPts val="0"/>
              </a:spcAft>
              <a:buSzPts val="1830"/>
              <a:buFont typeface="Noto Sans Symbols"/>
              <a:buChar char="❑"/>
            </a:pPr>
            <a:r>
              <a:rPr lang="en-US" sz="1664">
                <a:solidFill>
                  <a:schemeClr val="dk2"/>
                </a:solidFill>
              </a:rPr>
              <a:t>Method luas persegi untuk menghitung luas dari persegi tersebut dengan rumus : sisi x sisi.</a:t>
            </a:r>
            <a:endParaRPr/>
          </a:p>
          <a:p>
            <a:pPr indent="-228531" lvl="0" marL="228531" rtl="0" algn="just">
              <a:lnSpc>
                <a:spcPct val="100000"/>
              </a:lnSpc>
              <a:spcBef>
                <a:spcPts val="1000"/>
              </a:spcBef>
              <a:spcAft>
                <a:spcPts val="0"/>
              </a:spcAft>
              <a:buSzPts val="1830"/>
              <a:buFont typeface="Noto Sans Symbols"/>
              <a:buChar char="❑"/>
            </a:pPr>
            <a:r>
              <a:rPr lang="en-US" sz="1664">
                <a:solidFill>
                  <a:schemeClr val="dk2"/>
                </a:solidFill>
              </a:rPr>
              <a:t>Method keliling persegi untuk menghitung keliling dengan rumus : 4 x sisi.</a:t>
            </a:r>
            <a:endParaRPr/>
          </a:p>
          <a:p>
            <a:pPr indent="-112300" lvl="0" marL="228531" rtl="0" algn="just">
              <a:lnSpc>
                <a:spcPct val="100000"/>
              </a:lnSpc>
              <a:spcBef>
                <a:spcPts val="1000"/>
              </a:spcBef>
              <a:spcAft>
                <a:spcPts val="0"/>
              </a:spcAft>
              <a:buSzPts val="1830"/>
              <a:buNone/>
            </a:pPr>
            <a:r>
              <a:t/>
            </a:r>
            <a:endParaRPr sz="1664">
              <a:solidFill>
                <a:schemeClr val="dk2"/>
              </a:solidFill>
            </a:endParaRPr>
          </a:p>
          <a:p>
            <a:pPr indent="-228531" lvl="0" marL="228531" rtl="0" algn="just">
              <a:lnSpc>
                <a:spcPct val="100000"/>
              </a:lnSpc>
              <a:spcBef>
                <a:spcPts val="1000"/>
              </a:spcBef>
              <a:spcAft>
                <a:spcPts val="0"/>
              </a:spcAft>
              <a:buSzPts val="1830"/>
              <a:buChar char="▪"/>
            </a:pPr>
            <a:r>
              <a:rPr lang="en-US" sz="1664">
                <a:solidFill>
                  <a:schemeClr val="dk2"/>
                </a:solidFill>
              </a:rPr>
              <a:t>Tampilkan data persegi, nilai luas persegi dan keliling persegi pada class </a:t>
            </a:r>
            <a:r>
              <a:rPr b="1" lang="en-US" sz="1664">
                <a:solidFill>
                  <a:schemeClr val="dk2"/>
                </a:solidFill>
              </a:rPr>
              <a:t>TampilPersegi</a:t>
            </a:r>
            <a:r>
              <a:rPr lang="en-US" sz="1664">
                <a:solidFill>
                  <a:schemeClr val="dk2"/>
                </a:solidFill>
              </a:rPr>
              <a: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rgbClr val="FFFEFF"/>
              </a:buClr>
              <a:buSzPts val="3999"/>
              <a:buFont typeface="Calibri"/>
              <a:buNone/>
            </a:pPr>
            <a:r>
              <a:t/>
            </a:r>
            <a:endParaRPr/>
          </a:p>
        </p:txBody>
      </p:sp>
      <p:pic>
        <p:nvPicPr>
          <p:cNvPr id="356" name="Google Shape;356;p3"/>
          <p:cNvPicPr preferRelativeResize="0"/>
          <p:nvPr/>
        </p:nvPicPr>
        <p:blipFill rotWithShape="1">
          <a:blip r:embed="rId3">
            <a:alphaModFix/>
          </a:blip>
          <a:srcRect b="0" l="0" r="0" t="0"/>
          <a:stretch/>
        </p:blipFill>
        <p:spPr>
          <a:xfrm>
            <a:off x="760412" y="1676400"/>
            <a:ext cx="10040344" cy="3276600"/>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4860"/>
              <a:buFont typeface="Arial"/>
              <a:buNone/>
            </a:pPr>
            <a:r>
              <a:rPr lang="en-US" sz="4860">
                <a:solidFill>
                  <a:schemeClr val="lt1"/>
                </a:solidFill>
                <a:latin typeface="Arial"/>
                <a:ea typeface="Arial"/>
                <a:cs typeface="Arial"/>
                <a:sym typeface="Arial"/>
              </a:rPr>
              <a:t>Aturan penulisan class</a:t>
            </a:r>
            <a:endParaRPr/>
          </a:p>
        </p:txBody>
      </p:sp>
      <p:sp>
        <p:nvSpPr>
          <p:cNvPr id="362" name="Google Shape;362;p4"/>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20000"/>
              </a:lnSpc>
              <a:spcBef>
                <a:spcPts val="0"/>
              </a:spcBef>
              <a:spcAft>
                <a:spcPts val="0"/>
              </a:spcAft>
              <a:buSzPts val="1870"/>
              <a:buChar char="▪"/>
            </a:pPr>
            <a:r>
              <a:rPr lang="en-US">
                <a:solidFill>
                  <a:schemeClr val="dk2"/>
                </a:solidFill>
              </a:rPr>
              <a:t>Berupa kata benda,</a:t>
            </a:r>
            <a:endParaRPr/>
          </a:p>
          <a:p>
            <a:pPr indent="-228531" lvl="0" marL="228531" rtl="0" algn="just">
              <a:lnSpc>
                <a:spcPct val="120000"/>
              </a:lnSpc>
              <a:spcBef>
                <a:spcPts val="1000"/>
              </a:spcBef>
              <a:spcAft>
                <a:spcPts val="0"/>
              </a:spcAft>
              <a:buSzPts val="1870"/>
              <a:buChar char="▪"/>
            </a:pPr>
            <a:r>
              <a:rPr lang="en-US">
                <a:solidFill>
                  <a:schemeClr val="dk2"/>
                </a:solidFill>
              </a:rPr>
              <a:t>Diawali dengan </a:t>
            </a:r>
            <a:r>
              <a:rPr b="1" lang="en-US">
                <a:solidFill>
                  <a:schemeClr val="dk2"/>
                </a:solidFill>
              </a:rPr>
              <a:t>HURUF BESAR,</a:t>
            </a:r>
            <a:endParaRPr/>
          </a:p>
          <a:p>
            <a:pPr indent="-228531" lvl="0" marL="228531" rtl="0" algn="just">
              <a:lnSpc>
                <a:spcPct val="120000"/>
              </a:lnSpc>
              <a:spcBef>
                <a:spcPts val="1000"/>
              </a:spcBef>
              <a:spcAft>
                <a:spcPts val="0"/>
              </a:spcAft>
              <a:buSzPts val="1870"/>
              <a:buChar char="▪"/>
            </a:pPr>
            <a:r>
              <a:rPr lang="en-US">
                <a:solidFill>
                  <a:schemeClr val="dk2"/>
                </a:solidFill>
              </a:rPr>
              <a:t>Jika terdiri dari lebih dari 1 kata, maka antar kata satu dengan kata yang lain </a:t>
            </a:r>
            <a:r>
              <a:rPr b="1" lang="en-US">
                <a:solidFill>
                  <a:schemeClr val="dk2"/>
                </a:solidFill>
              </a:rPr>
              <a:t>disambungkan</a:t>
            </a:r>
            <a:r>
              <a:rPr lang="en-US">
                <a:solidFill>
                  <a:schemeClr val="dk2"/>
                </a:solidFill>
              </a:rPr>
              <a:t>, dan tiap huruf awal dari tiap kata menggunakan </a:t>
            </a:r>
            <a:r>
              <a:rPr b="1" lang="en-US">
                <a:solidFill>
                  <a:schemeClr val="dk2"/>
                </a:solidFill>
              </a:rPr>
              <a:t>HURUF BESAR</a:t>
            </a:r>
            <a:r>
              <a:rPr lang="en-US">
                <a:solidFill>
                  <a:schemeClr val="dk2"/>
                </a:solidFill>
              </a:rPr>
              <a:t>.</a:t>
            </a:r>
            <a:endParaRPr>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lang="en-US">
                <a:solidFill>
                  <a:schemeClr val="lt1"/>
                </a:solidFill>
                <a:latin typeface="Arial"/>
                <a:ea typeface="Arial"/>
                <a:cs typeface="Arial"/>
                <a:sym typeface="Arial"/>
              </a:rPr>
              <a:t>Implementasi Class</a:t>
            </a:r>
            <a:endParaRPr/>
          </a:p>
        </p:txBody>
      </p:sp>
      <p:sp>
        <p:nvSpPr>
          <p:cNvPr id="368" name="Google Shape;368;p5"/>
          <p:cNvSpPr txBox="1"/>
          <p:nvPr>
            <p:ph idx="1" type="body"/>
          </p:nvPr>
        </p:nvSpPr>
        <p:spPr>
          <a:xfrm>
            <a:off x="4570412" y="3513346"/>
            <a:ext cx="6805825" cy="3039854"/>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20000"/>
              </a:lnSpc>
              <a:spcBef>
                <a:spcPts val="0"/>
              </a:spcBef>
              <a:spcAft>
                <a:spcPts val="0"/>
              </a:spcAft>
              <a:buSzPts val="1870"/>
              <a:buChar char="▪"/>
            </a:pPr>
            <a:r>
              <a:rPr lang="en-US">
                <a:solidFill>
                  <a:schemeClr val="dk2"/>
                </a:solidFill>
              </a:rPr>
              <a:t>Untuk membuat suatu Class, digunakan kata kunci class dan diikuti dengan nama Class yang akan dibuat, exp:</a:t>
            </a:r>
            <a:endParaRPr/>
          </a:p>
          <a:p>
            <a:pPr indent="0" lvl="0" marL="0" rtl="0" algn="just">
              <a:lnSpc>
                <a:spcPct val="120000"/>
              </a:lnSpc>
              <a:spcBef>
                <a:spcPts val="1000"/>
              </a:spcBef>
              <a:spcAft>
                <a:spcPts val="0"/>
              </a:spcAft>
              <a:buSzPts val="1870"/>
              <a:buNone/>
            </a:pPr>
            <a:r>
              <a:rPr lang="en-US">
                <a:solidFill>
                  <a:schemeClr val="dk2"/>
                </a:solidFill>
              </a:rPr>
              <a:t>	public class Mahasiswa{</a:t>
            </a:r>
            <a:endParaRPr/>
          </a:p>
          <a:p>
            <a:pPr indent="0" lvl="0" marL="0" rtl="0" algn="just">
              <a:lnSpc>
                <a:spcPct val="120000"/>
              </a:lnSpc>
              <a:spcBef>
                <a:spcPts val="1000"/>
              </a:spcBef>
              <a:spcAft>
                <a:spcPts val="0"/>
              </a:spcAft>
              <a:buSzPts val="1870"/>
              <a:buNone/>
            </a:pPr>
            <a:r>
              <a:rPr lang="en-US">
                <a:solidFill>
                  <a:schemeClr val="dk2"/>
                </a:solidFill>
              </a:rPr>
              <a:t>	</a:t>
            </a:r>
            <a:endParaRPr/>
          </a:p>
          <a:p>
            <a:pPr indent="0" lvl="0" marL="0" rtl="0" algn="just">
              <a:lnSpc>
                <a:spcPct val="120000"/>
              </a:lnSpc>
              <a:spcBef>
                <a:spcPts val="1000"/>
              </a:spcBef>
              <a:spcAft>
                <a:spcPts val="0"/>
              </a:spcAft>
              <a:buSzPts val="1870"/>
              <a:buNone/>
            </a:pPr>
            <a:r>
              <a:rPr lang="en-US">
                <a:solidFill>
                  <a:schemeClr val="dk2"/>
                </a:solidFill>
              </a:rPr>
              <a:t>	}</a:t>
            </a:r>
            <a:endParaRPr/>
          </a:p>
        </p:txBody>
      </p:sp>
      <p:pic>
        <p:nvPicPr>
          <p:cNvPr id="369" name="Google Shape;369;p5"/>
          <p:cNvPicPr preferRelativeResize="0"/>
          <p:nvPr/>
        </p:nvPicPr>
        <p:blipFill rotWithShape="1">
          <a:blip r:embed="rId3">
            <a:alphaModFix/>
          </a:blip>
          <a:srcRect b="0" l="0" r="0" t="0"/>
          <a:stretch/>
        </p:blipFill>
        <p:spPr>
          <a:xfrm>
            <a:off x="4570412" y="1752600"/>
            <a:ext cx="6754405" cy="193972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b="1" lang="en-US">
                <a:solidFill>
                  <a:schemeClr val="lt1"/>
                </a:solidFill>
                <a:latin typeface="Arial"/>
                <a:ea typeface="Arial"/>
                <a:cs typeface="Arial"/>
                <a:sym typeface="Arial"/>
              </a:rPr>
              <a:t>Latihan 1</a:t>
            </a:r>
            <a:endParaRPr/>
          </a:p>
        </p:txBody>
      </p:sp>
      <p:sp>
        <p:nvSpPr>
          <p:cNvPr id="375" name="Google Shape;375;p6"/>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20000"/>
              </a:lnSpc>
              <a:spcBef>
                <a:spcPts val="0"/>
              </a:spcBef>
              <a:spcAft>
                <a:spcPts val="0"/>
              </a:spcAft>
              <a:buSzPts val="1870"/>
              <a:buChar char="▪"/>
            </a:pPr>
            <a:r>
              <a:rPr lang="en-US">
                <a:solidFill>
                  <a:schemeClr val="dk2"/>
                </a:solidFill>
              </a:rPr>
              <a:t>Jurusan Teknologi Informasi akan membangun system informasi pemberian nilai secara online kepada setiap mahasiswa yang menempuh perkuliahan. Setiap nilai mata kuliah yang akan dimasukkan dalam system di inputkan secara langsung oleh dosen yang bersangkutan. Dari system ini diharapkan mahasiswa akan lebih mudah untuk melakukan evaluasi terhadap setiap matakuliah yang sudah pernah diikuti.</a:t>
            </a:r>
            <a:endParaRPr/>
          </a:p>
          <a:p>
            <a:pPr indent="-102870" lvl="0" marL="228531" rtl="0" algn="just">
              <a:lnSpc>
                <a:spcPct val="120000"/>
              </a:lnSpc>
              <a:spcBef>
                <a:spcPts val="1000"/>
              </a:spcBef>
              <a:spcAft>
                <a:spcPts val="0"/>
              </a:spcAft>
              <a:buSzPts val="1979"/>
              <a:buNone/>
            </a:pPr>
            <a:r>
              <a:t/>
            </a:r>
            <a:endParaRPr>
              <a:solidFill>
                <a:schemeClr val="dk2"/>
              </a:solidFill>
            </a:endParaRPr>
          </a:p>
          <a:p>
            <a:pPr indent="-514350" lvl="0" marL="514350" rtl="0" algn="just">
              <a:lnSpc>
                <a:spcPct val="120000"/>
              </a:lnSpc>
              <a:spcBef>
                <a:spcPts val="1000"/>
              </a:spcBef>
              <a:spcAft>
                <a:spcPts val="0"/>
              </a:spcAft>
              <a:buSzPts val="1870"/>
              <a:buFont typeface="Calibri"/>
              <a:buAutoNum type="arabicParenR"/>
            </a:pPr>
            <a:r>
              <a:rPr lang="en-US">
                <a:solidFill>
                  <a:schemeClr val="dk2"/>
                </a:solidFill>
              </a:rPr>
              <a:t>Identifikasi, ada berapa class yang bisa dibuat dari sistem diatas ?</a:t>
            </a:r>
            <a:endParaRPr/>
          </a:p>
          <a:p>
            <a:pPr indent="-514350" lvl="0" marL="514350" rtl="0" algn="just">
              <a:lnSpc>
                <a:spcPct val="120000"/>
              </a:lnSpc>
              <a:spcBef>
                <a:spcPts val="1000"/>
              </a:spcBef>
              <a:spcAft>
                <a:spcPts val="0"/>
              </a:spcAft>
              <a:buSzPts val="1870"/>
              <a:buFont typeface="Calibri"/>
              <a:buAutoNum type="arabicParenR"/>
            </a:pPr>
            <a:r>
              <a:rPr lang="en-US">
                <a:solidFill>
                  <a:schemeClr val="dk2"/>
                </a:solidFill>
              </a:rPr>
              <a:t>Implementasikan class dalam bahasa pemrograman java.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7"/>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b="1" lang="en-US">
                <a:solidFill>
                  <a:schemeClr val="lt1"/>
                </a:solidFill>
                <a:latin typeface="Arial"/>
                <a:ea typeface="Arial"/>
                <a:cs typeface="Arial"/>
                <a:sym typeface="Arial"/>
              </a:rPr>
              <a:t>Aturan penulisan atribut</a:t>
            </a:r>
            <a:endParaRPr b="1">
              <a:solidFill>
                <a:schemeClr val="lt1"/>
              </a:solidFill>
              <a:latin typeface="Arial"/>
              <a:ea typeface="Arial"/>
              <a:cs typeface="Arial"/>
              <a:sym typeface="Arial"/>
            </a:endParaRPr>
          </a:p>
        </p:txBody>
      </p:sp>
      <p:sp>
        <p:nvSpPr>
          <p:cNvPr id="381" name="Google Shape;381;p7"/>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just">
              <a:lnSpc>
                <a:spcPct val="120000"/>
              </a:lnSpc>
              <a:spcBef>
                <a:spcPts val="0"/>
              </a:spcBef>
              <a:spcAft>
                <a:spcPts val="0"/>
              </a:spcAft>
              <a:buSzPts val="1870"/>
              <a:buChar char="▪"/>
            </a:pPr>
            <a:r>
              <a:rPr lang="en-US">
                <a:solidFill>
                  <a:schemeClr val="dk2"/>
                </a:solidFill>
              </a:rPr>
              <a:t>Aturan penulisan atribut adalah sebagai berikut:</a:t>
            </a:r>
            <a:endParaRPr/>
          </a:p>
          <a:p>
            <a:pPr indent="-228531" lvl="0" marL="228531" rtl="0" algn="just">
              <a:lnSpc>
                <a:spcPct val="120000"/>
              </a:lnSpc>
              <a:spcBef>
                <a:spcPts val="1000"/>
              </a:spcBef>
              <a:spcAft>
                <a:spcPts val="0"/>
              </a:spcAft>
              <a:buSzPts val="1870"/>
              <a:buChar char="▪"/>
            </a:pPr>
            <a:r>
              <a:rPr lang="en-US">
                <a:solidFill>
                  <a:schemeClr val="dk2"/>
                </a:solidFill>
              </a:rPr>
              <a:t>Berupa kata benda,</a:t>
            </a:r>
            <a:endParaRPr/>
          </a:p>
          <a:p>
            <a:pPr indent="-228531" lvl="0" marL="228531" rtl="0" algn="just">
              <a:lnSpc>
                <a:spcPct val="120000"/>
              </a:lnSpc>
              <a:spcBef>
                <a:spcPts val="1000"/>
              </a:spcBef>
              <a:spcAft>
                <a:spcPts val="0"/>
              </a:spcAft>
              <a:buSzPts val="1870"/>
              <a:buChar char="▪"/>
            </a:pPr>
            <a:r>
              <a:rPr lang="en-US">
                <a:solidFill>
                  <a:schemeClr val="dk2"/>
                </a:solidFill>
              </a:rPr>
              <a:t>Diawali dengan </a:t>
            </a:r>
            <a:r>
              <a:rPr b="1" lang="en-US">
                <a:solidFill>
                  <a:schemeClr val="dk2"/>
                </a:solidFill>
              </a:rPr>
              <a:t>HURUF KECIL</a:t>
            </a:r>
            <a:r>
              <a:rPr lang="en-US">
                <a:solidFill>
                  <a:schemeClr val="dk2"/>
                </a:solidFill>
              </a:rPr>
              <a:t>,</a:t>
            </a:r>
            <a:endParaRPr/>
          </a:p>
          <a:p>
            <a:pPr indent="-228531" lvl="0" marL="228531" rtl="0" algn="just">
              <a:lnSpc>
                <a:spcPct val="120000"/>
              </a:lnSpc>
              <a:spcBef>
                <a:spcPts val="1000"/>
              </a:spcBef>
              <a:spcAft>
                <a:spcPts val="0"/>
              </a:spcAft>
              <a:buSzPts val="1870"/>
              <a:buChar char="▪"/>
            </a:pPr>
            <a:r>
              <a:rPr lang="en-US">
                <a:solidFill>
                  <a:schemeClr val="dk2"/>
                </a:solidFill>
              </a:rPr>
              <a:t>Jika terdiri dari 2 atau lebih kata, kata pertama diawali </a:t>
            </a:r>
            <a:r>
              <a:rPr b="1" lang="en-US">
                <a:solidFill>
                  <a:schemeClr val="dk2"/>
                </a:solidFill>
              </a:rPr>
              <a:t>HURUF KECIL </a:t>
            </a:r>
            <a:r>
              <a:rPr lang="en-US">
                <a:solidFill>
                  <a:schemeClr val="dk2"/>
                </a:solidFill>
              </a:rPr>
              <a:t>sedangkan kata selanjutnya diawali </a:t>
            </a:r>
            <a:r>
              <a:rPr b="1" lang="en-US">
                <a:solidFill>
                  <a:schemeClr val="dk2"/>
                </a:solidFill>
              </a:rPr>
              <a:t>HURUF BESAR</a:t>
            </a:r>
            <a:r>
              <a:rPr lang="en-US">
                <a:solidFill>
                  <a:schemeClr val="dk2"/>
                </a:solidFill>
              </a:rPr>
              <a:t>. Dan antar kata disambung tidak (dipisah).</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8"/>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b="1" lang="en-US">
                <a:solidFill>
                  <a:schemeClr val="lt1"/>
                </a:solidFill>
                <a:latin typeface="Arial"/>
                <a:ea typeface="Arial"/>
                <a:cs typeface="Arial"/>
                <a:sym typeface="Arial"/>
              </a:rPr>
              <a:t>Deklarasi Atribut</a:t>
            </a:r>
            <a:endParaRPr b="1">
              <a:solidFill>
                <a:schemeClr val="lt1"/>
              </a:solidFill>
              <a:latin typeface="Arial"/>
              <a:ea typeface="Arial"/>
              <a:cs typeface="Arial"/>
              <a:sym typeface="Arial"/>
            </a:endParaRPr>
          </a:p>
        </p:txBody>
      </p:sp>
      <p:sp>
        <p:nvSpPr>
          <p:cNvPr id="387" name="Google Shape;387;p8"/>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l">
              <a:lnSpc>
                <a:spcPct val="120000"/>
              </a:lnSpc>
              <a:spcBef>
                <a:spcPts val="0"/>
              </a:spcBef>
              <a:spcAft>
                <a:spcPts val="0"/>
              </a:spcAft>
              <a:buSzPts val="1870"/>
              <a:buChar char="▪"/>
            </a:pPr>
            <a:r>
              <a:rPr lang="en-US">
                <a:solidFill>
                  <a:schemeClr val="dk2"/>
                </a:solidFill>
              </a:rPr>
              <a:t>Untuk melakukan pendeklarasian atribut dapat dilakukan dengan sintaks sebagai berikut :</a:t>
            </a:r>
            <a:endParaRPr/>
          </a:p>
          <a:p>
            <a:pPr indent="-102870" lvl="0" marL="228531" rtl="0" algn="l">
              <a:lnSpc>
                <a:spcPct val="120000"/>
              </a:lnSpc>
              <a:spcBef>
                <a:spcPts val="1000"/>
              </a:spcBef>
              <a:spcAft>
                <a:spcPts val="0"/>
              </a:spcAft>
              <a:buSzPts val="1979"/>
              <a:buNone/>
            </a:pPr>
            <a:r>
              <a:t/>
            </a:r>
            <a:endParaRPr>
              <a:solidFill>
                <a:schemeClr val="dk2"/>
              </a:solidFill>
            </a:endParaRPr>
          </a:p>
          <a:p>
            <a:pPr indent="-102870" lvl="0" marL="228531" rtl="0" algn="l">
              <a:lnSpc>
                <a:spcPct val="120000"/>
              </a:lnSpc>
              <a:spcBef>
                <a:spcPts val="1000"/>
              </a:spcBef>
              <a:spcAft>
                <a:spcPts val="0"/>
              </a:spcAft>
              <a:buSzPts val="1979"/>
              <a:buNone/>
            </a:pPr>
            <a:r>
              <a:t/>
            </a:r>
            <a:endParaRPr>
              <a:solidFill>
                <a:schemeClr val="dk2"/>
              </a:solidFill>
            </a:endParaRPr>
          </a:p>
          <a:p>
            <a:pPr indent="-228531" lvl="0" marL="228531" rtl="0" algn="l">
              <a:lnSpc>
                <a:spcPct val="120000"/>
              </a:lnSpc>
              <a:spcBef>
                <a:spcPts val="1000"/>
              </a:spcBef>
              <a:spcAft>
                <a:spcPts val="0"/>
              </a:spcAft>
              <a:buSzPts val="1870"/>
              <a:buChar char="▪"/>
            </a:pPr>
            <a:r>
              <a:rPr lang="en-US">
                <a:solidFill>
                  <a:schemeClr val="dk2"/>
                </a:solidFill>
              </a:rPr>
              <a:t>Exp :</a:t>
            </a:r>
            <a:endParaRPr/>
          </a:p>
          <a:p>
            <a:pPr indent="0" lvl="0" marL="0" rtl="0" algn="l">
              <a:lnSpc>
                <a:spcPct val="120000"/>
              </a:lnSpc>
              <a:spcBef>
                <a:spcPts val="1000"/>
              </a:spcBef>
              <a:spcAft>
                <a:spcPts val="0"/>
              </a:spcAft>
              <a:buSzPts val="1870"/>
              <a:buNone/>
            </a:pPr>
            <a:r>
              <a:rPr lang="en-US">
                <a:solidFill>
                  <a:schemeClr val="dk2"/>
                </a:solidFill>
              </a:rPr>
              <a:t>	public int nim;</a:t>
            </a:r>
            <a:endParaRPr/>
          </a:p>
          <a:p>
            <a:pPr indent="0" lvl="0" marL="0" rtl="0" algn="l">
              <a:lnSpc>
                <a:spcPct val="120000"/>
              </a:lnSpc>
              <a:spcBef>
                <a:spcPts val="1000"/>
              </a:spcBef>
              <a:spcAft>
                <a:spcPts val="0"/>
              </a:spcAft>
              <a:buSzPts val="1870"/>
              <a:buNone/>
            </a:pPr>
            <a:r>
              <a:rPr lang="en-US">
                <a:solidFill>
                  <a:schemeClr val="dk2"/>
                </a:solidFill>
              </a:rPr>
              <a:t>	public String nama;</a:t>
            </a:r>
            <a:endParaRPr/>
          </a:p>
          <a:p>
            <a:pPr indent="0" lvl="0" marL="0" rtl="0" algn="l">
              <a:lnSpc>
                <a:spcPct val="120000"/>
              </a:lnSpc>
              <a:spcBef>
                <a:spcPts val="1000"/>
              </a:spcBef>
              <a:spcAft>
                <a:spcPts val="0"/>
              </a:spcAft>
              <a:buSzPts val="1870"/>
              <a:buNone/>
            </a:pPr>
            <a:r>
              <a:rPr lang="en-US">
                <a:solidFill>
                  <a:schemeClr val="dk2"/>
                </a:solidFill>
              </a:rPr>
              <a:t>	public String alamat;</a:t>
            </a:r>
            <a:endParaRPr/>
          </a:p>
          <a:p>
            <a:pPr indent="-102870" lvl="0" marL="228531" rtl="0" algn="l">
              <a:lnSpc>
                <a:spcPct val="120000"/>
              </a:lnSpc>
              <a:spcBef>
                <a:spcPts val="1000"/>
              </a:spcBef>
              <a:spcAft>
                <a:spcPts val="0"/>
              </a:spcAft>
              <a:buSzPts val="1979"/>
              <a:buNone/>
            </a:pPr>
            <a:r>
              <a:t/>
            </a:r>
            <a:endParaRPr b="1">
              <a:solidFill>
                <a:schemeClr val="dk2"/>
              </a:solidFill>
            </a:endParaRPr>
          </a:p>
        </p:txBody>
      </p:sp>
      <p:pic>
        <p:nvPicPr>
          <p:cNvPr id="388" name="Google Shape;388;p8"/>
          <p:cNvPicPr preferRelativeResize="0"/>
          <p:nvPr/>
        </p:nvPicPr>
        <p:blipFill rotWithShape="1">
          <a:blip r:embed="rId3">
            <a:alphaModFix/>
          </a:blip>
          <a:srcRect b="0" l="0" r="0" t="0"/>
          <a:stretch/>
        </p:blipFill>
        <p:spPr>
          <a:xfrm>
            <a:off x="4813945" y="2333976"/>
            <a:ext cx="6886575" cy="6953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9"/>
          <p:cNvSpPr txBox="1"/>
          <p:nvPr>
            <p:ph type="title"/>
          </p:nvPr>
        </p:nvSpPr>
        <p:spPr>
          <a:xfrm>
            <a:off x="888400" y="2349925"/>
            <a:ext cx="3498068" cy="2456442"/>
          </a:xfrm>
          <a:prstGeom prst="rect">
            <a:avLst/>
          </a:prstGeom>
          <a:noFill/>
          <a:ln>
            <a:noFill/>
          </a:ln>
        </p:spPr>
        <p:txBody>
          <a:bodyPr anchorCtr="0" anchor="ctr" bIns="228600" lIns="228600" spcFirstLastPara="1" rIns="228600" wrap="square" tIns="228600">
            <a:normAutofit/>
          </a:bodyPr>
          <a:lstStyle/>
          <a:p>
            <a:pPr indent="0" lvl="0" marL="0" rtl="0" algn="ctr">
              <a:lnSpc>
                <a:spcPct val="85000"/>
              </a:lnSpc>
              <a:spcBef>
                <a:spcPts val="0"/>
              </a:spcBef>
              <a:spcAft>
                <a:spcPts val="0"/>
              </a:spcAft>
              <a:buClr>
                <a:schemeClr val="lt1"/>
              </a:buClr>
              <a:buSzPts val="3900"/>
              <a:buFont typeface="Arial"/>
              <a:buNone/>
            </a:pPr>
            <a:r>
              <a:rPr b="1" lang="en-US">
                <a:solidFill>
                  <a:schemeClr val="lt1"/>
                </a:solidFill>
                <a:latin typeface="Arial"/>
                <a:ea typeface="Arial"/>
                <a:cs typeface="Arial"/>
                <a:sym typeface="Arial"/>
              </a:rPr>
              <a:t>Latihan 2</a:t>
            </a:r>
            <a:endParaRPr/>
          </a:p>
        </p:txBody>
      </p:sp>
      <p:sp>
        <p:nvSpPr>
          <p:cNvPr id="394" name="Google Shape;394;p9"/>
          <p:cNvSpPr txBox="1"/>
          <p:nvPr>
            <p:ph idx="1" type="body"/>
          </p:nvPr>
        </p:nvSpPr>
        <p:spPr>
          <a:xfrm>
            <a:off x="5117115" y="803186"/>
            <a:ext cx="6280237" cy="5248622"/>
          </a:xfrm>
          <a:prstGeom prst="rect">
            <a:avLst/>
          </a:prstGeom>
          <a:noFill/>
          <a:ln>
            <a:noFill/>
          </a:ln>
        </p:spPr>
        <p:txBody>
          <a:bodyPr anchorCtr="0" anchor="ctr" bIns="45700" lIns="91425" spcFirstLastPara="1" rIns="91425" wrap="square" tIns="45700">
            <a:normAutofit/>
          </a:bodyPr>
          <a:lstStyle/>
          <a:p>
            <a:pPr indent="-228531" lvl="0" marL="228531" rtl="0" algn="l">
              <a:lnSpc>
                <a:spcPct val="120000"/>
              </a:lnSpc>
              <a:spcBef>
                <a:spcPts val="0"/>
              </a:spcBef>
              <a:spcAft>
                <a:spcPts val="0"/>
              </a:spcAft>
              <a:buSzPts val="1870"/>
              <a:buChar char="▪"/>
            </a:pPr>
            <a:r>
              <a:rPr lang="en-US">
                <a:solidFill>
                  <a:schemeClr val="dk2"/>
                </a:solidFill>
              </a:rPr>
              <a:t>Tambahkan secara lengkap attribute pada setiap class yang sudah anda identifikasi pada latihan sebelumnya (Latihan 1)?</a:t>
            </a:r>
            <a:endParaRPr/>
          </a:p>
          <a:p>
            <a:pPr indent="-102870" lvl="0" marL="228531" rtl="0" algn="l">
              <a:lnSpc>
                <a:spcPct val="120000"/>
              </a:lnSpc>
              <a:spcBef>
                <a:spcPts val="1000"/>
              </a:spcBef>
              <a:spcAft>
                <a:spcPts val="0"/>
              </a:spcAft>
              <a:buSzPts val="1979"/>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Atlas">
  <a:themeElements>
    <a:clrScheme name="Atlas">
      <a:dk1>
        <a:srgbClr val="000000"/>
      </a:dk1>
      <a:lt1>
        <a:srgbClr val="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2017-03-07T15:57:42Z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TC027879479991</vt:lpwstr>
  </property>
</Properties>
</file>