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0" r:id="rId5"/>
    <p:sldId id="267" r:id="rId6"/>
    <p:sldId id="264" r:id="rId7"/>
    <p:sldId id="271" r:id="rId8"/>
    <p:sldId id="273" r:id="rId9"/>
    <p:sldId id="259" r:id="rId10"/>
    <p:sldId id="268" r:id="rId11"/>
    <p:sldId id="261" r:id="rId12"/>
    <p:sldId id="260" r:id="rId13"/>
    <p:sldId id="274" r:id="rId14"/>
    <p:sldId id="275" r:id="rId15"/>
    <p:sldId id="276" r:id="rId16"/>
    <p:sldId id="262" r:id="rId17"/>
    <p:sldId id="269" r:id="rId18"/>
    <p:sldId id="263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111146-D8E2-A047-9A08-02DE1D4CE89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46111146-D8E2-A047-9A08-02DE1D4CE89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6111146-D8E2-A047-9A08-02DE1D4CE89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6111146-D8E2-A047-9A08-02DE1D4CE89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1146-D8E2-A047-9A08-02DE1D4CE89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 smtClean="0"/>
              <a:t>Click to edit Master text styles</a:t>
            </a:r>
          </a:p>
          <a:p>
            <a:pPr lvl="1" eaLnBrk="1" latinLnBrk="0" hangingPunct="1"/>
            <a:r>
              <a:rPr lang="x-none" smtClean="0"/>
              <a:t>Second level</a:t>
            </a:r>
          </a:p>
          <a:p>
            <a:pPr lvl="2" eaLnBrk="1" latinLnBrk="0" hangingPunct="1"/>
            <a:r>
              <a:rPr lang="x-none" smtClean="0"/>
              <a:t>Third level</a:t>
            </a:r>
          </a:p>
          <a:p>
            <a:pPr lvl="3" eaLnBrk="1" latinLnBrk="0" hangingPunct="1"/>
            <a:r>
              <a:rPr lang="x-none" smtClean="0"/>
              <a:t>Fourth level</a:t>
            </a:r>
          </a:p>
          <a:p>
            <a:pPr lvl="4" eaLnBrk="1" latinLnBrk="0" hangingPunct="1"/>
            <a:r>
              <a:rPr lang="x-none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46111146-D8E2-A047-9A08-02DE1D4CE89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 smtClean="0"/>
              <a:t>Click to edit Master text styles</a:t>
            </a:r>
          </a:p>
          <a:p>
            <a:pPr lvl="1" eaLnBrk="1" latinLnBrk="0" hangingPunct="1"/>
            <a:r>
              <a:rPr kumimoji="0" lang="x-none" smtClean="0"/>
              <a:t>Second level</a:t>
            </a:r>
          </a:p>
          <a:p>
            <a:pPr lvl="2" eaLnBrk="1" latinLnBrk="0" hangingPunct="1"/>
            <a:r>
              <a:rPr kumimoji="0" lang="x-none" smtClean="0"/>
              <a:t>Third level</a:t>
            </a:r>
          </a:p>
          <a:p>
            <a:pPr lvl="3" eaLnBrk="1" latinLnBrk="0" hangingPunct="1"/>
            <a:r>
              <a:rPr kumimoji="0" lang="x-none" smtClean="0"/>
              <a:t>Fourth level</a:t>
            </a:r>
          </a:p>
          <a:p>
            <a:pPr lvl="4" eaLnBrk="1" latinLnBrk="0" hangingPunct="1"/>
            <a:r>
              <a:rPr kumimoji="0" lang="x-none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111146-D8E2-A047-9A08-02DE1D4CE89E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CA4AC8-9734-E949-BAB4-03A04926D6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Enkapsulasi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Minggu</a:t>
            </a:r>
            <a:r>
              <a:rPr lang="en-US" dirty="0" smtClean="0"/>
              <a:t> ke-3 PBO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Konstruktor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648" y="1720840"/>
            <a:ext cx="7410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Contoh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8148" t="45900" r="36164" b="6444"/>
          <a:stretch/>
        </p:blipFill>
        <p:spPr>
          <a:xfrm>
            <a:off x="612648" y="2371155"/>
            <a:ext cx="5386387" cy="404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9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Instansiasi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/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id-ID" sz="2800" dirty="0" smtClean="0"/>
              <a:t>Atribut dan method instansiasi merupakan </a:t>
            </a:r>
            <a:r>
              <a:rPr lang="id-ID" sz="2800" b="1" dirty="0" smtClean="0"/>
              <a:t>atribut dan method yang dimiliki oleh objek hasil </a:t>
            </a:r>
            <a:r>
              <a:rPr lang="id-ID" sz="2800" b="1" dirty="0" smtClean="0"/>
              <a:t>instansiasi</a:t>
            </a:r>
            <a:r>
              <a:rPr lang="id-ID" sz="28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sz="2800" dirty="0" smtClean="0"/>
              <a:t>Untuk </a:t>
            </a:r>
            <a:r>
              <a:rPr lang="id-ID" sz="2800" dirty="0" smtClean="0"/>
              <a:t>akses atribut dan method sebelumnya harus membuat objek terlebih </a:t>
            </a:r>
            <a:r>
              <a:rPr lang="id-ID" sz="2800" dirty="0" smtClean="0"/>
              <a:t>dahulu.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id-ID" sz="2800" dirty="0" smtClean="0"/>
              <a:t>Cara akses </a:t>
            </a:r>
            <a:r>
              <a:rPr lang="id-ID" sz="2800" dirty="0"/>
              <a:t>  atribut   maupun   method   </a:t>
            </a:r>
            <a:r>
              <a:rPr lang="id-ID" sz="2800" dirty="0" smtClean="0"/>
              <a:t>instansiasi, harus </a:t>
            </a:r>
            <a:r>
              <a:rPr lang="id-ID" sz="2800" dirty="0"/>
              <a:t>terlebih dahulu membuat objek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80" t="70116" r="66142" b="17579"/>
          <a:stretch/>
        </p:blipFill>
        <p:spPr>
          <a:xfrm>
            <a:off x="74486" y="4857749"/>
            <a:ext cx="4614862" cy="1700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0556" t="41797" r="34078" b="41016"/>
          <a:stretch/>
        </p:blipFill>
        <p:spPr>
          <a:xfrm>
            <a:off x="4859310" y="4881561"/>
            <a:ext cx="3906738" cy="148828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999756" y="5369122"/>
            <a:ext cx="774573" cy="5131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282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/ Method </a:t>
            </a:r>
            <a:r>
              <a:rPr lang="en-US" dirty="0" err="1" smtClean="0"/>
              <a:t>pada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58035"/>
          </a:xfrm>
        </p:spPr>
        <p:txBody>
          <a:bodyPr>
            <a:noAutofit/>
          </a:bodyPr>
          <a:lstStyle/>
          <a:p>
            <a:r>
              <a:rPr lang="en-US" sz="2800" dirty="0" smtClean="0"/>
              <a:t>A</a:t>
            </a:r>
            <a:r>
              <a:rPr lang="id-ID" sz="2800" dirty="0" smtClean="0"/>
              <a:t>tribut dan method dimiliki oleh Class</a:t>
            </a:r>
          </a:p>
          <a:p>
            <a:r>
              <a:rPr lang="id-ID" sz="2800" dirty="0" smtClean="0"/>
              <a:t>Bernilai sama untuk semua objek dari class yang sama</a:t>
            </a:r>
          </a:p>
          <a:p>
            <a:pPr algn="just"/>
            <a:r>
              <a:rPr lang="id-ID" sz="2800" dirty="0" smtClean="0"/>
              <a:t>Atribut dan method class dideklarasikan menggunakan kata kunci </a:t>
            </a:r>
            <a:r>
              <a:rPr lang="id-ID" sz="2800" b="1" dirty="0" smtClean="0"/>
              <a:t>static</a:t>
            </a:r>
          </a:p>
          <a:p>
            <a:pPr algn="just"/>
            <a:r>
              <a:rPr lang="id-ID" sz="2800" dirty="0"/>
              <a:t>Cara akses   atribut   maupun   method   </a:t>
            </a:r>
            <a:r>
              <a:rPr lang="id-ID" sz="2800" dirty="0" smtClean="0"/>
              <a:t>class:</a:t>
            </a:r>
          </a:p>
          <a:p>
            <a:pPr algn="just"/>
            <a:endParaRPr lang="en-US" sz="2800" dirty="0"/>
          </a:p>
          <a:p>
            <a:pPr algn="just"/>
            <a:endParaRPr lang="id-ID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5048" y="3455894"/>
            <a:ext cx="8153400" cy="26580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648" y="3799541"/>
            <a:ext cx="8153400" cy="26580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127" t="77930" r="64276" b="10937"/>
          <a:stretch/>
        </p:blipFill>
        <p:spPr>
          <a:xfrm>
            <a:off x="1953081" y="4784911"/>
            <a:ext cx="5472533" cy="139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04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Atribut dan Method Class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252" name="Picture 251"/>
          <p:cNvPicPr>
            <a:picLocks noChangeAspect="1"/>
          </p:cNvPicPr>
          <p:nvPr/>
        </p:nvPicPr>
        <p:blipFill rotWithShape="1">
          <a:blip r:embed="rId2"/>
          <a:srcRect l="28587" t="40625" r="45059" b="24024"/>
          <a:stretch/>
        </p:blipFill>
        <p:spPr>
          <a:xfrm>
            <a:off x="1157287" y="1385977"/>
            <a:ext cx="6529388" cy="49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1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Ilustasi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183" t="39258" r="34736" b="22461"/>
          <a:stretch/>
        </p:blipFill>
        <p:spPr>
          <a:xfrm>
            <a:off x="405649" y="1495425"/>
            <a:ext cx="8567398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7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Ilustrasi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732" t="41797" r="37042" b="24609"/>
          <a:stretch/>
        </p:blipFill>
        <p:spPr>
          <a:xfrm>
            <a:off x="612648" y="1700213"/>
            <a:ext cx="810998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2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Setter </a:t>
            </a:r>
            <a:r>
              <a:rPr lang="en-US" dirty="0" err="1" smtClean="0"/>
              <a:t>dan</a:t>
            </a:r>
            <a:r>
              <a:rPr lang="en-US" dirty="0" smtClean="0"/>
              <a:t> Getter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 err="1"/>
              <a:t>Getter</a:t>
            </a:r>
            <a:r>
              <a:rPr lang="tr-TR" dirty="0"/>
              <a:t> </a:t>
            </a:r>
            <a:r>
              <a:rPr lang="tr-TR" dirty="0" err="1"/>
              <a:t>adalah</a:t>
            </a:r>
            <a:r>
              <a:rPr lang="tr-TR" dirty="0"/>
              <a:t>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 dan </a:t>
            </a:r>
            <a:r>
              <a:rPr lang="tr-TR" dirty="0" err="1"/>
              <a:t>memiliki</a:t>
            </a:r>
            <a:r>
              <a:rPr lang="tr-TR" dirty="0"/>
              <a:t> tipe data </a:t>
            </a:r>
            <a:r>
              <a:rPr lang="tr-TR" dirty="0" err="1"/>
              <a:t>return</a:t>
            </a:r>
            <a:r>
              <a:rPr lang="tr-TR" dirty="0"/>
              <a:t>, </a:t>
            </a:r>
            <a:r>
              <a:rPr lang="tr-TR" dirty="0" err="1"/>
              <a:t>yang</a:t>
            </a:r>
            <a:r>
              <a:rPr lang="tr-TR" dirty="0"/>
              <a:t> </a:t>
            </a:r>
            <a:r>
              <a:rPr lang="tr-TR" dirty="0" err="1"/>
              <a:t>berfungsi</a:t>
            </a:r>
            <a:r>
              <a:rPr lang="tr-TR" dirty="0"/>
              <a:t> </a:t>
            </a:r>
            <a:r>
              <a:rPr lang="tr-TR" dirty="0" err="1"/>
              <a:t>untuk</a:t>
            </a:r>
            <a:r>
              <a:rPr lang="tr-TR" dirty="0"/>
              <a:t> </a:t>
            </a:r>
            <a:r>
              <a:rPr lang="tr-TR" dirty="0" err="1"/>
              <a:t>mendapatkan</a:t>
            </a:r>
            <a:r>
              <a:rPr lang="tr-TR" dirty="0"/>
              <a:t> </a:t>
            </a:r>
            <a:r>
              <a:rPr lang="tr-TR" dirty="0" err="1"/>
              <a:t>nilai</a:t>
            </a:r>
            <a:r>
              <a:rPr lang="tr-TR" dirty="0"/>
              <a:t> </a:t>
            </a:r>
            <a:r>
              <a:rPr lang="tr-TR" dirty="0" err="1"/>
              <a:t>dari</a:t>
            </a:r>
            <a:r>
              <a:rPr lang="tr-TR" dirty="0"/>
              <a:t> </a:t>
            </a:r>
            <a:r>
              <a:rPr lang="tr-TR" dirty="0" err="1"/>
              <a:t>atribut</a:t>
            </a:r>
            <a:r>
              <a:rPr lang="tr-TR" dirty="0"/>
              <a:t> </a:t>
            </a:r>
            <a:r>
              <a:rPr lang="tr-TR" dirty="0" err="1"/>
              <a:t>private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/>
          </a:p>
          <a:p>
            <a:pPr algn="just"/>
            <a:r>
              <a:rPr lang="tr-TR" dirty="0"/>
              <a:t>S</a:t>
            </a:r>
            <a:r>
              <a:rPr lang="tr-TR" dirty="0" smtClean="0"/>
              <a:t>etter </a:t>
            </a:r>
            <a:r>
              <a:rPr lang="tr-TR" dirty="0"/>
              <a:t>adalah public method yang tidak </a:t>
            </a:r>
            <a:r>
              <a:rPr lang="tr-TR" dirty="0" smtClean="0"/>
              <a:t>memiliki </a:t>
            </a:r>
            <a:r>
              <a:rPr lang="tr-TR" dirty="0"/>
              <a:t>tipe data return, yang berfungsi untuk memanipulasi nilai dari atribut private. </a:t>
            </a:r>
            <a:endParaRPr lang="id-ID" dirty="0" smtClean="0"/>
          </a:p>
          <a:p>
            <a:pPr algn="just"/>
            <a:endParaRPr lang="id-ID" dirty="0"/>
          </a:p>
          <a:p>
            <a:pPr algn="just"/>
            <a:r>
              <a:rPr lang="id-ID" dirty="0"/>
              <a:t>Perbedaan method setter dengan getter terletak pada nilai kembalian, parameter, dan isi method-nya.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2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12" y="0"/>
            <a:ext cx="8153400" cy="990600"/>
          </a:xfrm>
        </p:spPr>
        <p:txBody>
          <a:bodyPr/>
          <a:lstStyle/>
          <a:p>
            <a:r>
              <a:rPr lang="en-US" dirty="0"/>
              <a:t>Setter </a:t>
            </a:r>
            <a:r>
              <a:rPr lang="en-US" dirty="0" err="1"/>
              <a:t>dan</a:t>
            </a:r>
            <a:r>
              <a:rPr lang="en-US" dirty="0"/>
              <a:t> Getter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079"/>
            <a:ext cx="4451350" cy="486473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38" y="5050156"/>
            <a:ext cx="5365750" cy="162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0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UML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68" y="1600200"/>
            <a:ext cx="5423349" cy="4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87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/>
              <a:t>akses</a:t>
            </a:r>
            <a:r>
              <a:rPr lang="en-US" dirty="0"/>
              <a:t> modifier </a:t>
            </a:r>
            <a:r>
              <a:rPr lang="en-US" dirty="0" err="1"/>
              <a:t>pada</a:t>
            </a:r>
            <a:r>
              <a:rPr lang="en-US" dirty="0"/>
              <a:t> UML class diagram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Tanda</a:t>
            </a:r>
            <a:r>
              <a:rPr lang="en-US" dirty="0"/>
              <a:t> plus (+) </a:t>
            </a:r>
            <a:r>
              <a:rPr lang="en-US" dirty="0" err="1"/>
              <a:t>untuk</a:t>
            </a:r>
            <a:r>
              <a:rPr lang="en-US" dirty="0"/>
              <a:t> public</a:t>
            </a:r>
          </a:p>
          <a:p>
            <a:pPr lvl="1"/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pagar</a:t>
            </a:r>
            <a:r>
              <a:rPr lang="en-US" dirty="0"/>
              <a:t> (#)  </a:t>
            </a:r>
            <a:r>
              <a:rPr lang="en-US" dirty="0" err="1"/>
              <a:t>untuk</a:t>
            </a:r>
            <a:r>
              <a:rPr lang="en-US" dirty="0"/>
              <a:t> protected</a:t>
            </a:r>
          </a:p>
          <a:p>
            <a:pPr lvl="1"/>
            <a:r>
              <a:rPr lang="en-US" dirty="0" err="1"/>
              <a:t>Tanda</a:t>
            </a:r>
            <a:r>
              <a:rPr lang="en-US" dirty="0"/>
              <a:t>  minus (-) </a:t>
            </a:r>
            <a:r>
              <a:rPr lang="en-US" dirty="0" err="1"/>
              <a:t>untuk</a:t>
            </a:r>
            <a:r>
              <a:rPr lang="en-US" dirty="0"/>
              <a:t> private</a:t>
            </a:r>
          </a:p>
          <a:p>
            <a:pPr lvl="1"/>
            <a:r>
              <a:rPr lang="en-US" dirty="0" err="1"/>
              <a:t>Untuk</a:t>
            </a:r>
            <a:r>
              <a:rPr lang="en-US" dirty="0"/>
              <a:t> default,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notasi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Enkapsulasi</a:t>
            </a:r>
            <a:endParaRPr lang="en-US" dirty="0" smtClean="0"/>
          </a:p>
          <a:p>
            <a:r>
              <a:rPr lang="it-IT" dirty="0" err="1"/>
              <a:t>Konstruktor</a:t>
            </a:r>
            <a:r>
              <a:rPr lang="it-IT" dirty="0"/>
              <a:t> </a:t>
            </a:r>
          </a:p>
          <a:p>
            <a:r>
              <a:rPr lang="it-IT" dirty="0" err="1"/>
              <a:t>Akses</a:t>
            </a:r>
            <a:r>
              <a:rPr lang="it-IT" dirty="0"/>
              <a:t> </a:t>
            </a:r>
            <a:r>
              <a:rPr lang="it-IT" dirty="0" err="1"/>
              <a:t>Modifier</a:t>
            </a:r>
            <a:r>
              <a:rPr lang="it-IT" dirty="0"/>
              <a:t> </a:t>
            </a:r>
          </a:p>
          <a:p>
            <a:r>
              <a:rPr lang="it-IT" dirty="0" err="1"/>
              <a:t>Atribut</a:t>
            </a:r>
            <a:r>
              <a:rPr lang="it-IT" dirty="0"/>
              <a:t>/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pada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</a:p>
          <a:p>
            <a:r>
              <a:rPr lang="it-IT" dirty="0" err="1"/>
              <a:t>Intansiasi</a:t>
            </a:r>
            <a:r>
              <a:rPr lang="it-IT" dirty="0"/>
              <a:t> </a:t>
            </a:r>
            <a:r>
              <a:rPr lang="it-IT" dirty="0" err="1"/>
              <a:t>atribut</a:t>
            </a:r>
            <a:r>
              <a:rPr lang="it-IT" dirty="0"/>
              <a:t>/</a:t>
            </a:r>
            <a:r>
              <a:rPr lang="it-IT" dirty="0" err="1"/>
              <a:t>method</a:t>
            </a:r>
            <a:r>
              <a:rPr lang="it-IT" dirty="0"/>
              <a:t> </a:t>
            </a:r>
          </a:p>
          <a:p>
            <a:r>
              <a:rPr lang="it-IT" dirty="0"/>
              <a:t>Setter </a:t>
            </a:r>
            <a:r>
              <a:rPr lang="it-IT" dirty="0" err="1"/>
              <a:t>dan</a:t>
            </a:r>
            <a:r>
              <a:rPr lang="it-IT" dirty="0"/>
              <a:t> </a:t>
            </a:r>
            <a:r>
              <a:rPr lang="it-IT" dirty="0" err="1"/>
              <a:t>getter</a:t>
            </a:r>
            <a:r>
              <a:rPr lang="it-IT" dirty="0"/>
              <a:t> </a:t>
            </a:r>
          </a:p>
          <a:p>
            <a:r>
              <a:rPr lang="it-IT" dirty="0" err="1"/>
              <a:t>Memahami</a:t>
            </a:r>
            <a:r>
              <a:rPr lang="it-IT" dirty="0"/>
              <a:t> </a:t>
            </a:r>
            <a:r>
              <a:rPr lang="it-IT" dirty="0" err="1"/>
              <a:t>notasi</a:t>
            </a:r>
            <a:r>
              <a:rPr lang="it-IT" dirty="0"/>
              <a:t> </a:t>
            </a:r>
            <a:r>
              <a:rPr lang="it-IT" dirty="0" err="1"/>
              <a:t>pada</a:t>
            </a:r>
            <a:r>
              <a:rPr lang="it-IT" dirty="0"/>
              <a:t> UML Class </a:t>
            </a:r>
            <a:r>
              <a:rPr lang="it-IT" dirty="0" err="1"/>
              <a:t>Diagram</a:t>
            </a:r>
            <a:r>
              <a:rPr lang="it-IT" dirty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8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Enkapsulasi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Information-hiding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tr-TR" dirty="0" smtClean="0"/>
          </a:p>
          <a:p>
            <a:pPr algn="just"/>
            <a:r>
              <a:rPr lang="tr-TR" dirty="0" err="1" smtClean="0"/>
              <a:t>Misalnya</a:t>
            </a:r>
            <a:r>
              <a:rPr lang="tr-TR" dirty="0" smtClean="0"/>
              <a:t> </a:t>
            </a:r>
            <a:r>
              <a:rPr lang="tr-TR" dirty="0" err="1" smtClean="0"/>
              <a:t>vacum</a:t>
            </a:r>
            <a:r>
              <a:rPr lang="tr-TR" dirty="0" smtClean="0"/>
              <a:t> </a:t>
            </a:r>
            <a:r>
              <a:rPr lang="tr-TR" dirty="0" err="1" smtClean="0"/>
              <a:t>cleaner</a:t>
            </a:r>
            <a:r>
              <a:rPr lang="tr-TR" dirty="0" smtClean="0"/>
              <a:t>, </a:t>
            </a:r>
            <a:r>
              <a:rPr lang="tr-TR" dirty="0" err="1"/>
              <a:t>ketika</a:t>
            </a:r>
            <a:r>
              <a:rPr lang="tr-TR" dirty="0"/>
              <a:t> </a:t>
            </a:r>
            <a:r>
              <a:rPr lang="tr-TR" dirty="0" err="1"/>
              <a:t>kita</a:t>
            </a:r>
            <a:r>
              <a:rPr lang="tr-TR" dirty="0"/>
              <a:t> </a:t>
            </a:r>
            <a:r>
              <a:rPr lang="tr-TR" dirty="0" err="1"/>
              <a:t>mencolokkan</a:t>
            </a:r>
            <a:r>
              <a:rPr lang="tr-TR" dirty="0"/>
              <a:t> </a:t>
            </a:r>
            <a:r>
              <a:rPr lang="tr-TR" dirty="0" err="1"/>
              <a:t>kabel</a:t>
            </a:r>
            <a:r>
              <a:rPr lang="tr-TR" dirty="0"/>
              <a:t> </a:t>
            </a:r>
            <a:r>
              <a:rPr lang="tr-TR" dirty="0" err="1"/>
              <a:t>vacum</a:t>
            </a:r>
            <a:r>
              <a:rPr lang="tr-TR" dirty="0"/>
              <a:t> </a:t>
            </a:r>
            <a:r>
              <a:rPr lang="tr-TR" dirty="0" err="1"/>
              <a:t>cleaner</a:t>
            </a:r>
            <a:r>
              <a:rPr lang="tr-TR" dirty="0"/>
              <a:t> dan </a:t>
            </a:r>
            <a:r>
              <a:rPr lang="tr-TR" dirty="0" err="1"/>
              <a:t>menyalakan</a:t>
            </a:r>
            <a:r>
              <a:rPr lang="tr-TR" dirty="0"/>
              <a:t> </a:t>
            </a:r>
            <a:r>
              <a:rPr lang="tr-TR" dirty="0" err="1"/>
              <a:t>sakelarnya</a:t>
            </a:r>
            <a:r>
              <a:rPr lang="tr-TR" dirty="0"/>
              <a:t> maka </a:t>
            </a:r>
            <a:r>
              <a:rPr lang="tr-TR" dirty="0" err="1"/>
              <a:t>mesin</a:t>
            </a:r>
            <a:r>
              <a:rPr lang="tr-TR" dirty="0"/>
              <a:t> </a:t>
            </a:r>
            <a:r>
              <a:rPr lang="tr-TR" dirty="0" err="1"/>
              <a:t>tersebut</a:t>
            </a:r>
            <a:r>
              <a:rPr lang="tr-TR" dirty="0"/>
              <a:t> </a:t>
            </a:r>
            <a:r>
              <a:rPr lang="tr-TR" dirty="0" err="1"/>
              <a:t>siap</a:t>
            </a:r>
            <a:r>
              <a:rPr lang="tr-TR" dirty="0"/>
              <a:t> </a:t>
            </a:r>
            <a:r>
              <a:rPr lang="tr-TR" dirty="0" err="1"/>
              <a:t>digunakan</a:t>
            </a:r>
            <a:r>
              <a:rPr lang="tr-TR" dirty="0"/>
              <a:t> </a:t>
            </a:r>
            <a:r>
              <a:rPr lang="tr-TR" dirty="0" err="1"/>
              <a:t>untuk</a:t>
            </a:r>
            <a:r>
              <a:rPr lang="tr-TR" dirty="0"/>
              <a:t> </a:t>
            </a:r>
            <a:r>
              <a:rPr lang="tr-TR" dirty="0" err="1"/>
              <a:t>menghisap</a:t>
            </a:r>
            <a:r>
              <a:rPr lang="tr-TR" dirty="0"/>
              <a:t> </a:t>
            </a:r>
            <a:r>
              <a:rPr lang="tr-TR" dirty="0" err="1"/>
              <a:t>debu</a:t>
            </a:r>
            <a:r>
              <a:rPr lang="tr-TR" dirty="0"/>
              <a:t>. </a:t>
            </a:r>
            <a:r>
              <a:rPr lang="tr-TR" dirty="0" err="1"/>
              <a:t>Dalam</a:t>
            </a:r>
            <a:r>
              <a:rPr lang="tr-TR" dirty="0"/>
              <a:t> proses </a:t>
            </a:r>
            <a:r>
              <a:rPr lang="tr-TR" dirty="0" err="1"/>
              <a:t>tersebut</a:t>
            </a:r>
            <a:r>
              <a:rPr lang="tr-TR" dirty="0"/>
              <a:t> </a:t>
            </a:r>
            <a:r>
              <a:rPr lang="tr-TR" dirty="0" err="1"/>
              <a:t>kita</a:t>
            </a:r>
            <a:r>
              <a:rPr lang="tr-TR" dirty="0"/>
              <a:t> </a:t>
            </a:r>
            <a:r>
              <a:rPr lang="tr-TR" dirty="0" err="1"/>
              <a:t>tidak</a:t>
            </a:r>
            <a:r>
              <a:rPr lang="tr-TR" dirty="0"/>
              <a:t> </a:t>
            </a:r>
            <a:r>
              <a:rPr lang="tr-TR" dirty="0" err="1"/>
              <a:t>mengetahui</a:t>
            </a:r>
            <a:r>
              <a:rPr lang="tr-TR" dirty="0"/>
              <a:t> proses </a:t>
            </a:r>
            <a:r>
              <a:rPr lang="tr-TR" dirty="0" err="1"/>
              <a:t>rumit</a:t>
            </a:r>
            <a:r>
              <a:rPr lang="tr-TR" dirty="0"/>
              <a:t> </a:t>
            </a:r>
            <a:r>
              <a:rPr lang="tr-TR" dirty="0" err="1"/>
              <a:t>yang</a:t>
            </a:r>
            <a:r>
              <a:rPr lang="tr-TR" dirty="0"/>
              <a:t> </a:t>
            </a:r>
            <a:r>
              <a:rPr lang="tr-TR" dirty="0" err="1"/>
              <a:t>terjadi</a:t>
            </a:r>
            <a:r>
              <a:rPr lang="tr-TR" dirty="0"/>
              <a:t> </a:t>
            </a:r>
            <a:r>
              <a:rPr lang="tr-TR" dirty="0" err="1"/>
              <a:t>ketika</a:t>
            </a:r>
            <a:r>
              <a:rPr lang="tr-TR" dirty="0"/>
              <a:t> </a:t>
            </a:r>
            <a:r>
              <a:rPr lang="tr-TR" dirty="0" err="1"/>
              <a:t>mengubah</a:t>
            </a:r>
            <a:r>
              <a:rPr lang="tr-TR" dirty="0"/>
              <a:t> </a:t>
            </a:r>
            <a:r>
              <a:rPr lang="tr-TR" dirty="0" err="1"/>
              <a:t>listrik</a:t>
            </a:r>
            <a:r>
              <a:rPr lang="tr-TR" dirty="0"/>
              <a:t> </a:t>
            </a:r>
            <a:r>
              <a:rPr lang="tr-TR" dirty="0" err="1"/>
              <a:t>menjadi</a:t>
            </a:r>
            <a:r>
              <a:rPr lang="tr-TR" dirty="0"/>
              <a:t> </a:t>
            </a:r>
            <a:r>
              <a:rPr lang="tr-TR" dirty="0" err="1"/>
              <a:t>tenaga</a:t>
            </a:r>
            <a:r>
              <a:rPr lang="tr-TR" dirty="0"/>
              <a:t> </a:t>
            </a:r>
            <a:r>
              <a:rPr lang="tr-TR" dirty="0" err="1"/>
              <a:t>dari</a:t>
            </a:r>
            <a:r>
              <a:rPr lang="tr-TR" dirty="0"/>
              <a:t> </a:t>
            </a:r>
            <a:r>
              <a:rPr lang="tr-TR" dirty="0" err="1"/>
              <a:t>vacum</a:t>
            </a:r>
            <a:r>
              <a:rPr lang="tr-TR" dirty="0"/>
              <a:t> </a:t>
            </a:r>
            <a:r>
              <a:rPr lang="tr-TR" dirty="0" err="1"/>
              <a:t>cleaner</a:t>
            </a:r>
            <a:r>
              <a:rPr lang="tr-TR" dirty="0"/>
              <a:t>. </a:t>
            </a:r>
          </a:p>
          <a:p>
            <a:endParaRPr lang="en-US" dirty="0"/>
          </a:p>
        </p:txBody>
      </p:sp>
      <p:pic>
        <p:nvPicPr>
          <p:cNvPr id="8" name="Picture 7" descr="ArtImgKPTPrr_OOP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68" y="2080390"/>
            <a:ext cx="5707763" cy="21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Enkapsulasi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b="1" dirty="0"/>
              <a:t>Enkapsulasi</a:t>
            </a:r>
            <a:r>
              <a:rPr lang="id-ID" dirty="0"/>
              <a:t> adalah salah satu yang paling terpenting di dalam pemrograman berorientasi objek(OOP). </a:t>
            </a:r>
            <a:endParaRPr lang="id-ID" dirty="0" smtClean="0"/>
          </a:p>
          <a:p>
            <a:r>
              <a:rPr lang="id-ID" dirty="0" smtClean="0"/>
              <a:t>Tahap </a:t>
            </a:r>
            <a:r>
              <a:rPr lang="id-ID" dirty="0"/>
              <a:t>enkapsulasi </a:t>
            </a:r>
            <a:r>
              <a:rPr lang="id-ID" dirty="0" smtClean="0"/>
              <a:t>menentukan </a:t>
            </a:r>
            <a:r>
              <a:rPr lang="id-ID" dirty="0"/>
              <a:t>pemberian hak akses pada setiap property atau method.</a:t>
            </a:r>
          </a:p>
        </p:txBody>
      </p:sp>
    </p:spTree>
    <p:extLst>
      <p:ext uri="{BB962C8B-B14F-4D97-AF65-F5344CB8AC3E}">
        <p14:creationId xmlns:p14="http://schemas.microsoft.com/office/powerpoint/2010/main" val="120063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Enkapsulasi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647310"/>
            <a:ext cx="782917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(body)"/>
                <a:cs typeface="(body)"/>
              </a:rPr>
              <a:t>package </a:t>
            </a:r>
            <a:r>
              <a:rPr lang="en-US" sz="2000" dirty="0" err="1" smtClean="0">
                <a:latin typeface="(body)"/>
                <a:cs typeface="(body)"/>
              </a:rPr>
              <a:t>motorencapsulation</a:t>
            </a:r>
            <a:r>
              <a:rPr lang="en-US" sz="2000" dirty="0" smtClean="0">
                <a:latin typeface="(body)"/>
                <a:cs typeface="(body)"/>
              </a:rPr>
              <a:t>;</a:t>
            </a:r>
            <a:endParaRPr lang="mr-IN" sz="2000" dirty="0" smtClean="0">
              <a:latin typeface="(body)"/>
              <a:cs typeface="(body)"/>
            </a:endParaRPr>
          </a:p>
          <a:p>
            <a:r>
              <a:rPr lang="mr-IN" sz="2000" dirty="0" smtClean="0"/>
              <a:t>public class MotorDemo {</a:t>
            </a:r>
          </a:p>
          <a:p>
            <a:r>
              <a:rPr lang="mr-IN" sz="2000" dirty="0" smtClean="0"/>
              <a:t>    public static void main(String[] args) {</a:t>
            </a:r>
          </a:p>
          <a:p>
            <a:r>
              <a:rPr lang="mr-IN" sz="2000" dirty="0" smtClean="0"/>
              <a:t>        Motor motor = new Motor();</a:t>
            </a:r>
          </a:p>
          <a:p>
            <a:r>
              <a:rPr lang="mr-IN" sz="2000" dirty="0" smtClean="0"/>
              <a:t>        motor.printStatus();</a:t>
            </a:r>
          </a:p>
          <a:p>
            <a:r>
              <a:rPr lang="mr-IN" sz="2000" dirty="0" smtClean="0"/>
              <a:t>        motor.tambahKecepatan();</a:t>
            </a:r>
          </a:p>
          <a:p>
            <a:r>
              <a:rPr lang="mr-IN" sz="2000" dirty="0" smtClean="0"/>
              <a:t>        </a:t>
            </a:r>
          </a:p>
          <a:p>
            <a:r>
              <a:rPr lang="mr-IN" sz="2000" dirty="0" smtClean="0"/>
              <a:t>        motor.nyalakanMesin();</a:t>
            </a:r>
          </a:p>
          <a:p>
            <a:r>
              <a:rPr lang="mr-IN" sz="2000" dirty="0" smtClean="0"/>
              <a:t>        motor.printStatus();</a:t>
            </a:r>
          </a:p>
          <a:p>
            <a:r>
              <a:rPr lang="mr-IN" sz="2000" dirty="0"/>
              <a:t> </a:t>
            </a:r>
            <a:r>
              <a:rPr lang="mr-IN" sz="2000" dirty="0" smtClean="0"/>
              <a:t>}</a:t>
            </a:r>
          </a:p>
          <a:p>
            <a:r>
              <a:rPr lang="mr-IN" sz="2000" dirty="0" smtClean="0"/>
              <a:t>}</a:t>
            </a:r>
            <a:endParaRPr lang="en-US" sz="200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5424007"/>
            <a:ext cx="8153400" cy="97081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Disini</a:t>
            </a:r>
            <a:r>
              <a:rPr lang="en-US" dirty="0" smtClean="0"/>
              <a:t> user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proses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method </a:t>
            </a:r>
            <a:r>
              <a:rPr lang="en-US" dirty="0" err="1" smtClean="0"/>
              <a:t>printStatus</a:t>
            </a:r>
            <a:r>
              <a:rPr lang="en-US" dirty="0" smtClean="0"/>
              <a:t>(), </a:t>
            </a:r>
            <a:r>
              <a:rPr lang="en-US" dirty="0" err="1" smtClean="0"/>
              <a:t>tambahKecepatan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6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Terdapat</a:t>
            </a:r>
            <a:r>
              <a:rPr lang="tr-TR" dirty="0"/>
              <a:t> 4 </a:t>
            </a:r>
            <a:r>
              <a:rPr lang="tr-TR" dirty="0" err="1"/>
              <a:t>akses</a:t>
            </a:r>
            <a:r>
              <a:rPr lang="tr-TR" dirty="0"/>
              <a:t> </a:t>
            </a:r>
            <a:r>
              <a:rPr lang="tr-TR" dirty="0" err="1"/>
              <a:t>modifier</a:t>
            </a:r>
            <a:r>
              <a:rPr lang="tr-TR" dirty="0"/>
              <a:t> </a:t>
            </a:r>
            <a:r>
              <a:rPr lang="tr-TR" dirty="0" err="1"/>
              <a:t>yaitu</a:t>
            </a:r>
            <a:r>
              <a:rPr lang="tr-TR" dirty="0"/>
              <a:t>: </a:t>
            </a:r>
          </a:p>
          <a:p>
            <a:r>
              <a:rPr lang="tr-TR" dirty="0"/>
              <a:t>1. </a:t>
            </a:r>
            <a:r>
              <a:rPr lang="id-ID" dirty="0" err="1"/>
              <a:t>P</a:t>
            </a:r>
            <a:r>
              <a:rPr lang="tr-TR" dirty="0" smtClean="0"/>
              <a:t>rivate </a:t>
            </a:r>
            <a:r>
              <a:rPr lang="tr-TR" dirty="0"/>
              <a:t>– hanya dapat diakses di dalam kelas yang sama</a:t>
            </a:r>
            <a:br>
              <a:rPr lang="tr-TR" dirty="0"/>
            </a:br>
            <a:r>
              <a:rPr lang="tr-TR" dirty="0"/>
              <a:t>2. </a:t>
            </a:r>
            <a:r>
              <a:rPr lang="id-ID" dirty="0" err="1"/>
              <a:t>D</a:t>
            </a:r>
            <a:r>
              <a:rPr lang="tr-TR" dirty="0" smtClean="0"/>
              <a:t>efault </a:t>
            </a:r>
            <a:r>
              <a:rPr lang="tr-TR" dirty="0"/>
              <a:t>– hanya dapat diakses di dalam package yang sama</a:t>
            </a:r>
            <a:br>
              <a:rPr lang="tr-TR" dirty="0"/>
            </a:br>
            <a:r>
              <a:rPr lang="tr-TR" dirty="0"/>
              <a:t>3. </a:t>
            </a:r>
            <a:r>
              <a:rPr lang="id-ID" dirty="0" smtClean="0"/>
              <a:t>P</a:t>
            </a:r>
            <a:r>
              <a:rPr lang="tr-TR" dirty="0" smtClean="0"/>
              <a:t>rotected –</a:t>
            </a:r>
            <a:r>
              <a:rPr lang="id-ID" dirty="0" smtClean="0"/>
              <a:t> hanya </a:t>
            </a:r>
            <a:r>
              <a:rPr lang="sv-SE" dirty="0" smtClean="0"/>
              <a:t>dapat </a:t>
            </a:r>
            <a:r>
              <a:rPr lang="sv-SE" dirty="0"/>
              <a:t>diakses oleh kelas yang sama, package yang sama, dan kelas turunannya (</a:t>
            </a:r>
            <a:r>
              <a:rPr lang="sv-SE" i="1" dirty="0"/>
              <a:t>subclass</a:t>
            </a:r>
            <a:r>
              <a:rPr lang="sv-SE" dirty="0"/>
              <a:t>)</a:t>
            </a:r>
            <a:endParaRPr lang="id-ID" dirty="0" smtClean="0"/>
          </a:p>
          <a:p>
            <a:r>
              <a:rPr lang="tr-TR" dirty="0" smtClean="0"/>
              <a:t>4</a:t>
            </a:r>
            <a:r>
              <a:rPr lang="tr-TR" dirty="0"/>
              <a:t>. </a:t>
            </a:r>
            <a:r>
              <a:rPr lang="id-ID" dirty="0" err="1"/>
              <a:t>P</a:t>
            </a:r>
            <a:r>
              <a:rPr lang="tr-TR" dirty="0" smtClean="0"/>
              <a:t>ublic </a:t>
            </a:r>
            <a:r>
              <a:rPr lang="tr-TR" dirty="0"/>
              <a:t>– dapat diakases dari mana saja </a:t>
            </a:r>
          </a:p>
        </p:txBody>
      </p:sp>
    </p:spTree>
    <p:extLst>
      <p:ext uri="{BB962C8B-B14F-4D97-AF65-F5344CB8AC3E}">
        <p14:creationId xmlns:p14="http://schemas.microsoft.com/office/powerpoint/2010/main" val="37649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76" y="228600"/>
            <a:ext cx="5259388" cy="373416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606" t="64062" r="33090" b="11914"/>
          <a:stretch/>
        </p:blipFill>
        <p:spPr>
          <a:xfrm>
            <a:off x="1292226" y="4457700"/>
            <a:ext cx="6415088" cy="1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5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716" t="46094" r="62518" b="7227"/>
          <a:stretch/>
        </p:blipFill>
        <p:spPr>
          <a:xfrm>
            <a:off x="1028700" y="2140743"/>
            <a:ext cx="2571750" cy="3414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397" t="52832" r="31405" b="7227"/>
          <a:stretch/>
        </p:blipFill>
        <p:spPr>
          <a:xfrm>
            <a:off x="4016502" y="2286000"/>
            <a:ext cx="3929061" cy="292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Konstruktor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82035"/>
          </a:xfrm>
        </p:spPr>
        <p:txBody>
          <a:bodyPr>
            <a:normAutofit fontScale="92500"/>
          </a:bodyPr>
          <a:lstStyle/>
          <a:p>
            <a:r>
              <a:rPr lang="hr-HR" dirty="0"/>
              <a:t>D</a:t>
            </a:r>
            <a:r>
              <a:rPr lang="hr-HR" dirty="0" smtClean="0"/>
              <a:t>ieksekusi pertama kali ketika </a:t>
            </a:r>
            <a:r>
              <a:rPr lang="hr-HR" dirty="0"/>
              <a:t>instan dari objek dibuat </a:t>
            </a:r>
            <a:endParaRPr lang="tr-TR" dirty="0" smtClean="0"/>
          </a:p>
          <a:p>
            <a:r>
              <a:rPr lang="tr-TR" dirty="0" smtClean="0"/>
              <a:t>Cara </a:t>
            </a:r>
            <a:r>
              <a:rPr lang="tr-TR" dirty="0" err="1"/>
              <a:t>untuk</a:t>
            </a:r>
            <a:r>
              <a:rPr lang="tr-TR" dirty="0"/>
              <a:t> </a:t>
            </a:r>
            <a:r>
              <a:rPr lang="tr-TR" dirty="0" err="1"/>
              <a:t>membuat</a:t>
            </a:r>
            <a:r>
              <a:rPr lang="tr-TR" dirty="0"/>
              <a:t> </a:t>
            </a:r>
            <a:r>
              <a:rPr lang="tr-TR" dirty="0" err="1"/>
              <a:t>konstruktor</a:t>
            </a:r>
            <a:r>
              <a:rPr lang="tr-TR" dirty="0"/>
              <a:t> </a:t>
            </a:r>
            <a:r>
              <a:rPr lang="tr-TR" dirty="0" err="1"/>
              <a:t>adalah</a:t>
            </a:r>
            <a:r>
              <a:rPr lang="tr-TR" dirty="0"/>
              <a:t> </a:t>
            </a:r>
            <a:r>
              <a:rPr lang="tr-TR" dirty="0" err="1"/>
              <a:t>sebagai</a:t>
            </a:r>
            <a:r>
              <a:rPr lang="tr-TR" dirty="0"/>
              <a:t> </a:t>
            </a:r>
            <a:r>
              <a:rPr lang="tr-TR" dirty="0" err="1"/>
              <a:t>berikut</a:t>
            </a:r>
            <a:r>
              <a:rPr lang="tr-TR" dirty="0"/>
              <a:t>: </a:t>
            </a:r>
          </a:p>
          <a:p>
            <a:pPr marL="514350" indent="-514350">
              <a:buFont typeface="+mj-lt"/>
              <a:buAutoNum type="alphaUcPeriod"/>
            </a:pPr>
            <a:r>
              <a:rPr lang="tr-TR" sz="2800" b="1" dirty="0"/>
              <a:t>Nama </a:t>
            </a:r>
            <a:r>
              <a:rPr lang="tr-TR" sz="2800" b="1" dirty="0" err="1"/>
              <a:t>konstruktor</a:t>
            </a:r>
            <a:r>
              <a:rPr lang="tr-TR" sz="2800" b="1" dirty="0"/>
              <a:t> </a:t>
            </a:r>
            <a:r>
              <a:rPr lang="tr-TR" sz="2800" b="1" dirty="0" err="1"/>
              <a:t>harus</a:t>
            </a:r>
            <a:r>
              <a:rPr lang="tr-TR" sz="2800" b="1" dirty="0"/>
              <a:t> sama </a:t>
            </a:r>
            <a:r>
              <a:rPr lang="tr-TR" sz="2800" b="1" dirty="0" err="1"/>
              <a:t>dengan</a:t>
            </a:r>
            <a:r>
              <a:rPr lang="tr-TR" sz="2800" b="1" dirty="0"/>
              <a:t> nama </a:t>
            </a:r>
            <a:r>
              <a:rPr lang="tr-TR" sz="2800" b="1" dirty="0" err="1"/>
              <a:t>class</a:t>
            </a:r>
            <a:r>
              <a:rPr lang="tr-TR" sz="2800" b="1" dirty="0"/>
              <a:t> </a:t>
            </a:r>
          </a:p>
          <a:p>
            <a:pPr marL="514350" indent="-514350">
              <a:buFont typeface="+mj-lt"/>
              <a:buAutoNum type="alphaUcPeriod"/>
            </a:pPr>
            <a:r>
              <a:rPr lang="id-ID" dirty="0" smtClean="0"/>
              <a:t>Selalu memiliki modifier </a:t>
            </a:r>
            <a:r>
              <a:rPr lang="id-ID" dirty="0" smtClean="0"/>
              <a:t>access </a:t>
            </a:r>
            <a:r>
              <a:rPr lang="id-ID" dirty="0" smtClean="0"/>
              <a:t>public</a:t>
            </a:r>
          </a:p>
          <a:p>
            <a:pPr marL="514350" indent="-514350">
              <a:buFont typeface="+mj-lt"/>
              <a:buAutoNum type="alphaUcPeriod"/>
            </a:pPr>
            <a:r>
              <a:rPr lang="id-ID" dirty="0" smtClean="0"/>
              <a:t>Konstruktor hanya jalan saat proses instansiasi</a:t>
            </a:r>
          </a:p>
          <a:p>
            <a:pPr marL="514350" indent="-514350">
              <a:buFont typeface="+mj-lt"/>
              <a:buAutoNum type="alphaUcPeriod"/>
            </a:pPr>
            <a:r>
              <a:rPr lang="id-ID" dirty="0" smtClean="0"/>
              <a:t>Konstruktor tidak memiliki </a:t>
            </a:r>
            <a:r>
              <a:rPr lang="id-ID" dirty="0" smtClean="0"/>
              <a:t>tipe </a:t>
            </a:r>
            <a:r>
              <a:rPr lang="id-ID" dirty="0" smtClean="0"/>
              <a:t>data method</a:t>
            </a:r>
          </a:p>
          <a:p>
            <a:pPr marL="514350" indent="-514350">
              <a:buFont typeface="+mj-lt"/>
              <a:buAutoNum type="alphaUcPeriod"/>
            </a:pPr>
            <a:r>
              <a:rPr lang="id-ID" dirty="0" smtClean="0"/>
              <a:t>Tidak bisa memiliki return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22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397</TotalTime>
  <Words>389</Words>
  <Application>Microsoft Office PowerPoint</Application>
  <PresentationFormat>On-screen Show (4:3)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(body)</vt:lpstr>
      <vt:lpstr>Arial</vt:lpstr>
      <vt:lpstr>Mangal</vt:lpstr>
      <vt:lpstr>Tw Cen MT</vt:lpstr>
      <vt:lpstr>Wingdings</vt:lpstr>
      <vt:lpstr>Wingdings 2</vt:lpstr>
      <vt:lpstr>Median</vt:lpstr>
      <vt:lpstr>Enkapsulasi</vt:lpstr>
      <vt:lpstr>Overview</vt:lpstr>
      <vt:lpstr>Enkapsulasi</vt:lpstr>
      <vt:lpstr>Enkapsulasi</vt:lpstr>
      <vt:lpstr>Enkapsulasi</vt:lpstr>
      <vt:lpstr>Akses Modifier</vt:lpstr>
      <vt:lpstr>PowerPoint Presentation</vt:lpstr>
      <vt:lpstr>PowerPoint Presentation</vt:lpstr>
      <vt:lpstr>Konstruktor</vt:lpstr>
      <vt:lpstr>Konstruktor</vt:lpstr>
      <vt:lpstr>Instansiasi Atribut / Method</vt:lpstr>
      <vt:lpstr>Atribut / Method pada Class</vt:lpstr>
      <vt:lpstr>Atribut dan Method Class</vt:lpstr>
      <vt:lpstr>Ilustasi</vt:lpstr>
      <vt:lpstr>Ilustrasi</vt:lpstr>
      <vt:lpstr>Setter dan Getter</vt:lpstr>
      <vt:lpstr>Setter dan Getter</vt:lpstr>
      <vt:lpstr>Notasi Pada UML Class Diagram</vt:lpstr>
      <vt:lpstr>Notasi Pada UML Class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Enkapsulasi</dc:title>
  <dc:creator>Arie</dc:creator>
  <cp:lastModifiedBy>HP-Pavilion</cp:lastModifiedBy>
  <cp:revision>82</cp:revision>
  <dcterms:created xsi:type="dcterms:W3CDTF">2018-09-09T21:17:00Z</dcterms:created>
  <dcterms:modified xsi:type="dcterms:W3CDTF">2019-09-04T12:46:43Z</dcterms:modified>
</cp:coreProperties>
</file>