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8" r:id="rId3"/>
    <p:sldId id="290" r:id="rId4"/>
    <p:sldId id="291" r:id="rId5"/>
    <p:sldId id="269" r:id="rId6"/>
    <p:sldId id="289" r:id="rId7"/>
    <p:sldId id="284" r:id="rId8"/>
    <p:sldId id="286" r:id="rId9"/>
    <p:sldId id="287" r:id="rId10"/>
    <p:sldId id="28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BB7B45-0B52-4D14-98A3-910BA78057F3}">
          <p14:sldIdLst>
            <p14:sldId id="256"/>
            <p14:sldId id="268"/>
            <p14:sldId id="290"/>
            <p14:sldId id="291"/>
            <p14:sldId id="269"/>
            <p14:sldId id="289"/>
            <p14:sldId id="284"/>
            <p14:sldId id="286"/>
            <p14:sldId id="287"/>
            <p14:sldId id="288"/>
            <p14:sldId id="266"/>
          </p14:sldIdLst>
        </p14:section>
        <p14:section name="Intro UML" id="{7826B159-6B47-4629-A0BB-7986D39448C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0E1F43"/>
    <a:srgbClr val="FEBF12"/>
    <a:srgbClr val="F154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692E1-6D5E-4EBA-9620-2ADF3DBC66C7}" v="86" dt="2024-02-20T19:03:20.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67"/>
    <p:restoredTop sz="94646"/>
  </p:normalViewPr>
  <p:slideViewPr>
    <p:cSldViewPr snapToGrid="0" snapToObjects="1">
      <p:cViewPr varScale="1">
        <p:scale>
          <a:sx n="59" d="100"/>
          <a:sy n="59" d="100"/>
        </p:scale>
        <p:origin x="84"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 Hanifudin Subhi" userId="373848d872c2c032" providerId="LiveId" clId="{4A1692E1-6D5E-4EBA-9620-2ADF3DBC66C7}"/>
    <pc:docChg chg="custSel delSld modSld modSection">
      <pc:chgData name="Dian Hanifudin Subhi" userId="373848d872c2c032" providerId="LiveId" clId="{4A1692E1-6D5E-4EBA-9620-2ADF3DBC66C7}" dt="2024-02-20T19:04:40.719" v="1974" actId="2696"/>
      <pc:docMkLst>
        <pc:docMk/>
      </pc:docMkLst>
      <pc:sldChg chg="modSp mod">
        <pc:chgData name="Dian Hanifudin Subhi" userId="373848d872c2c032" providerId="LiveId" clId="{4A1692E1-6D5E-4EBA-9620-2ADF3DBC66C7}" dt="2024-02-20T18:36:56.843" v="34" actId="20577"/>
        <pc:sldMkLst>
          <pc:docMk/>
          <pc:sldMk cId="4041996698" sldId="256"/>
        </pc:sldMkLst>
        <pc:spChg chg="mod">
          <ac:chgData name="Dian Hanifudin Subhi" userId="373848d872c2c032" providerId="LiveId" clId="{4A1692E1-6D5E-4EBA-9620-2ADF3DBC66C7}" dt="2024-02-20T18:36:56.843" v="34" actId="20577"/>
          <ac:spMkLst>
            <pc:docMk/>
            <pc:sldMk cId="4041996698" sldId="256"/>
            <ac:spMk id="5" creationId="{81A2A7D4-0CD1-A746-B0F8-6B062C412867}"/>
          </ac:spMkLst>
        </pc:spChg>
      </pc:sldChg>
      <pc:sldChg chg="modSp">
        <pc:chgData name="Dian Hanifudin Subhi" userId="373848d872c2c032" providerId="LiveId" clId="{4A1692E1-6D5E-4EBA-9620-2ADF3DBC66C7}" dt="2024-02-20T19:03:20.526" v="1940" actId="20577"/>
        <pc:sldMkLst>
          <pc:docMk/>
          <pc:sldMk cId="2613305058" sldId="268"/>
        </pc:sldMkLst>
        <pc:graphicFrameChg chg="mod">
          <ac:chgData name="Dian Hanifudin Subhi" userId="373848d872c2c032" providerId="LiveId" clId="{4A1692E1-6D5E-4EBA-9620-2ADF3DBC66C7}" dt="2024-02-20T19:03:20.526" v="1940" actId="20577"/>
          <ac:graphicFrameMkLst>
            <pc:docMk/>
            <pc:sldMk cId="2613305058" sldId="268"/>
            <ac:graphicFrameMk id="6" creationId="{969EDE4E-70CC-7F4A-A81E-4B9DB0D0EFA6}"/>
          </ac:graphicFrameMkLst>
        </pc:graphicFrameChg>
      </pc:sldChg>
      <pc:sldChg chg="modSp mod">
        <pc:chgData name="Dian Hanifudin Subhi" userId="373848d872c2c032" providerId="LiveId" clId="{4A1692E1-6D5E-4EBA-9620-2ADF3DBC66C7}" dt="2024-02-20T18:52:04.468" v="1083" actId="20577"/>
        <pc:sldMkLst>
          <pc:docMk/>
          <pc:sldMk cId="3019700878" sldId="269"/>
        </pc:sldMkLst>
        <pc:spChg chg="mod">
          <ac:chgData name="Dian Hanifudin Subhi" userId="373848d872c2c032" providerId="LiveId" clId="{4A1692E1-6D5E-4EBA-9620-2ADF3DBC66C7}" dt="2024-02-20T18:52:04.468" v="1083" actId="20577"/>
          <ac:spMkLst>
            <pc:docMk/>
            <pc:sldMk cId="3019700878" sldId="269"/>
            <ac:spMk id="8" creationId="{DB0A0183-AC49-EA87-DDFE-0A5C209B2133}"/>
          </ac:spMkLst>
        </pc:spChg>
        <pc:picChg chg="mod">
          <ac:chgData name="Dian Hanifudin Subhi" userId="373848d872c2c032" providerId="LiveId" clId="{4A1692E1-6D5E-4EBA-9620-2ADF3DBC66C7}" dt="2024-02-20T18:50:58.850" v="984" actId="14826"/>
          <ac:picMkLst>
            <pc:docMk/>
            <pc:sldMk cId="3019700878" sldId="269"/>
            <ac:picMk id="1026" creationId="{F29ACA96-E0E7-E1E9-97D1-B137E387B479}"/>
          </ac:picMkLst>
        </pc:picChg>
      </pc:sldChg>
      <pc:sldChg chg="modSp mod">
        <pc:chgData name="Dian Hanifudin Subhi" userId="373848d872c2c032" providerId="LiveId" clId="{4A1692E1-6D5E-4EBA-9620-2ADF3DBC66C7}" dt="2024-02-20T19:01:47.633" v="1914" actId="20577"/>
        <pc:sldMkLst>
          <pc:docMk/>
          <pc:sldMk cId="932463330" sldId="284"/>
        </pc:sldMkLst>
        <pc:spChg chg="mod">
          <ac:chgData name="Dian Hanifudin Subhi" userId="373848d872c2c032" providerId="LiveId" clId="{4A1692E1-6D5E-4EBA-9620-2ADF3DBC66C7}" dt="2024-02-20T18:57:08.183" v="1363" actId="20577"/>
          <ac:spMkLst>
            <pc:docMk/>
            <pc:sldMk cId="932463330" sldId="284"/>
            <ac:spMk id="2" creationId="{44B38722-25B9-6049-A7AC-2725EA8D0C7A}"/>
          </ac:spMkLst>
        </pc:spChg>
        <pc:graphicFrameChg chg="modGraphic">
          <ac:chgData name="Dian Hanifudin Subhi" userId="373848d872c2c032" providerId="LiveId" clId="{4A1692E1-6D5E-4EBA-9620-2ADF3DBC66C7}" dt="2024-02-20T19:01:47.633" v="1914" actId="20577"/>
          <ac:graphicFrameMkLst>
            <pc:docMk/>
            <pc:sldMk cId="932463330" sldId="284"/>
            <ac:graphicFrameMk id="3" creationId="{8934F649-08A7-DFE0-6EDE-1304964B8A7F}"/>
          </ac:graphicFrameMkLst>
        </pc:graphicFrameChg>
      </pc:sldChg>
      <pc:sldChg chg="modSp mod">
        <pc:chgData name="Dian Hanifudin Subhi" userId="373848d872c2c032" providerId="LiveId" clId="{4A1692E1-6D5E-4EBA-9620-2ADF3DBC66C7}" dt="2024-02-20T19:00:58.638" v="1842" actId="113"/>
        <pc:sldMkLst>
          <pc:docMk/>
          <pc:sldMk cId="2399330790" sldId="286"/>
        </pc:sldMkLst>
        <pc:spChg chg="mod">
          <ac:chgData name="Dian Hanifudin Subhi" userId="373848d872c2c032" providerId="LiveId" clId="{4A1692E1-6D5E-4EBA-9620-2ADF3DBC66C7}" dt="2024-02-20T18:58:37.173" v="1489" actId="20577"/>
          <ac:spMkLst>
            <pc:docMk/>
            <pc:sldMk cId="2399330790" sldId="286"/>
            <ac:spMk id="2" creationId="{44B38722-25B9-6049-A7AC-2725EA8D0C7A}"/>
          </ac:spMkLst>
        </pc:spChg>
        <pc:spChg chg="mod">
          <ac:chgData name="Dian Hanifudin Subhi" userId="373848d872c2c032" providerId="LiveId" clId="{4A1692E1-6D5E-4EBA-9620-2ADF3DBC66C7}" dt="2024-02-20T19:00:58.638" v="1842" actId="113"/>
          <ac:spMkLst>
            <pc:docMk/>
            <pc:sldMk cId="2399330790" sldId="286"/>
            <ac:spMk id="7" creationId="{9EC0C075-FFD8-BFFD-DDFE-55231E42BFB2}"/>
          </ac:spMkLst>
        </pc:spChg>
      </pc:sldChg>
      <pc:sldChg chg="modSp mod">
        <pc:chgData name="Dian Hanifudin Subhi" userId="373848d872c2c032" providerId="LiveId" clId="{4A1692E1-6D5E-4EBA-9620-2ADF3DBC66C7}" dt="2024-02-20T19:04:03.596" v="1963" actId="20577"/>
        <pc:sldMkLst>
          <pc:docMk/>
          <pc:sldMk cId="4244540263" sldId="287"/>
        </pc:sldMkLst>
        <pc:spChg chg="mod">
          <ac:chgData name="Dian Hanifudin Subhi" userId="373848d872c2c032" providerId="LiveId" clId="{4A1692E1-6D5E-4EBA-9620-2ADF3DBC66C7}" dt="2024-02-20T19:03:09.827" v="1933" actId="20577"/>
          <ac:spMkLst>
            <pc:docMk/>
            <pc:sldMk cId="4244540263" sldId="287"/>
            <ac:spMk id="2" creationId="{44B38722-25B9-6049-A7AC-2725EA8D0C7A}"/>
          </ac:spMkLst>
        </pc:spChg>
        <pc:spChg chg="mod">
          <ac:chgData name="Dian Hanifudin Subhi" userId="373848d872c2c032" providerId="LiveId" clId="{4A1692E1-6D5E-4EBA-9620-2ADF3DBC66C7}" dt="2024-02-20T19:04:03.596" v="1963" actId="20577"/>
          <ac:spMkLst>
            <pc:docMk/>
            <pc:sldMk cId="4244540263" sldId="287"/>
            <ac:spMk id="7" creationId="{5E5E9104-6325-FF4C-6E9F-9F9124EA6517}"/>
          </ac:spMkLst>
        </pc:spChg>
        <pc:graphicFrameChg chg="modGraphic">
          <ac:chgData name="Dian Hanifudin Subhi" userId="373848d872c2c032" providerId="LiveId" clId="{4A1692E1-6D5E-4EBA-9620-2ADF3DBC66C7}" dt="2024-02-20T19:02:49.578" v="1926" actId="20577"/>
          <ac:graphicFrameMkLst>
            <pc:docMk/>
            <pc:sldMk cId="4244540263" sldId="287"/>
            <ac:graphicFrameMk id="3" creationId="{2DDDEAF4-7684-310D-6418-38AEBD36373D}"/>
          </ac:graphicFrameMkLst>
        </pc:graphicFrameChg>
      </pc:sldChg>
      <pc:sldChg chg="modSp mod">
        <pc:chgData name="Dian Hanifudin Subhi" userId="373848d872c2c032" providerId="LiveId" clId="{4A1692E1-6D5E-4EBA-9620-2ADF3DBC66C7}" dt="2024-02-20T19:04:18.028" v="1973" actId="20577"/>
        <pc:sldMkLst>
          <pc:docMk/>
          <pc:sldMk cId="554474162" sldId="288"/>
        </pc:sldMkLst>
        <pc:spChg chg="mod">
          <ac:chgData name="Dian Hanifudin Subhi" userId="373848d872c2c032" providerId="LiveId" clId="{4A1692E1-6D5E-4EBA-9620-2ADF3DBC66C7}" dt="2024-02-20T19:04:18.028" v="1973" actId="20577"/>
          <ac:spMkLst>
            <pc:docMk/>
            <pc:sldMk cId="554474162" sldId="288"/>
            <ac:spMk id="2" creationId="{44B38722-25B9-6049-A7AC-2725EA8D0C7A}"/>
          </ac:spMkLst>
        </pc:spChg>
      </pc:sldChg>
      <pc:sldChg chg="modSp mod">
        <pc:chgData name="Dian Hanifudin Subhi" userId="373848d872c2c032" providerId="LiveId" clId="{4A1692E1-6D5E-4EBA-9620-2ADF3DBC66C7}" dt="2024-02-20T18:55:47.660" v="1302" actId="2165"/>
        <pc:sldMkLst>
          <pc:docMk/>
          <pc:sldMk cId="1251405991" sldId="289"/>
        </pc:sldMkLst>
        <pc:spChg chg="mod">
          <ac:chgData name="Dian Hanifudin Subhi" userId="373848d872c2c032" providerId="LiveId" clId="{4A1692E1-6D5E-4EBA-9620-2ADF3DBC66C7}" dt="2024-02-20T18:52:24.594" v="1091" actId="20577"/>
          <ac:spMkLst>
            <pc:docMk/>
            <pc:sldMk cId="1251405991" sldId="289"/>
            <ac:spMk id="2" creationId="{44B38722-25B9-6049-A7AC-2725EA8D0C7A}"/>
          </ac:spMkLst>
        </pc:spChg>
        <pc:graphicFrameChg chg="modGraphic">
          <ac:chgData name="Dian Hanifudin Subhi" userId="373848d872c2c032" providerId="LiveId" clId="{4A1692E1-6D5E-4EBA-9620-2ADF3DBC66C7}" dt="2024-02-20T18:55:47.660" v="1302" actId="2165"/>
          <ac:graphicFrameMkLst>
            <pc:docMk/>
            <pc:sldMk cId="1251405991" sldId="289"/>
            <ac:graphicFrameMk id="3" creationId="{8934F649-08A7-DFE0-6EDE-1304964B8A7F}"/>
          </ac:graphicFrameMkLst>
        </pc:graphicFrameChg>
      </pc:sldChg>
      <pc:sldChg chg="modSp mod">
        <pc:chgData name="Dian Hanifudin Subhi" userId="373848d872c2c032" providerId="LiveId" clId="{4A1692E1-6D5E-4EBA-9620-2ADF3DBC66C7}" dt="2024-02-20T18:46:37.702" v="592" actId="20577"/>
        <pc:sldMkLst>
          <pc:docMk/>
          <pc:sldMk cId="4083084592" sldId="290"/>
        </pc:sldMkLst>
        <pc:spChg chg="mod">
          <ac:chgData name="Dian Hanifudin Subhi" userId="373848d872c2c032" providerId="LiveId" clId="{4A1692E1-6D5E-4EBA-9620-2ADF3DBC66C7}" dt="2024-02-20T18:40:46.250" v="146" actId="20577"/>
          <ac:spMkLst>
            <pc:docMk/>
            <pc:sldMk cId="4083084592" sldId="290"/>
            <ac:spMk id="2" creationId="{F65276E8-6445-7450-3A78-09BCFE287C0C}"/>
          </ac:spMkLst>
        </pc:spChg>
        <pc:spChg chg="mod">
          <ac:chgData name="Dian Hanifudin Subhi" userId="373848d872c2c032" providerId="LiveId" clId="{4A1692E1-6D5E-4EBA-9620-2ADF3DBC66C7}" dt="2024-02-20T18:46:37.702" v="592" actId="20577"/>
          <ac:spMkLst>
            <pc:docMk/>
            <pc:sldMk cId="4083084592" sldId="290"/>
            <ac:spMk id="8" creationId="{5296151C-3E33-430D-26DB-4635BC231043}"/>
          </ac:spMkLst>
        </pc:spChg>
      </pc:sldChg>
      <pc:sldChg chg="modSp mod">
        <pc:chgData name="Dian Hanifudin Subhi" userId="373848d872c2c032" providerId="LiveId" clId="{4A1692E1-6D5E-4EBA-9620-2ADF3DBC66C7}" dt="2024-02-20T18:50:29.381" v="983" actId="20577"/>
        <pc:sldMkLst>
          <pc:docMk/>
          <pc:sldMk cId="2567008339" sldId="291"/>
        </pc:sldMkLst>
        <pc:spChg chg="mod">
          <ac:chgData name="Dian Hanifudin Subhi" userId="373848d872c2c032" providerId="LiveId" clId="{4A1692E1-6D5E-4EBA-9620-2ADF3DBC66C7}" dt="2024-02-20T18:46:52.055" v="609" actId="20577"/>
          <ac:spMkLst>
            <pc:docMk/>
            <pc:sldMk cId="2567008339" sldId="291"/>
            <ac:spMk id="2" creationId="{C14F9091-A82C-CC0C-5011-819D5217D3DE}"/>
          </ac:spMkLst>
        </pc:spChg>
        <pc:spChg chg="mod">
          <ac:chgData name="Dian Hanifudin Subhi" userId="373848d872c2c032" providerId="LiveId" clId="{4A1692E1-6D5E-4EBA-9620-2ADF3DBC66C7}" dt="2024-02-20T18:50:29.381" v="983" actId="20577"/>
          <ac:spMkLst>
            <pc:docMk/>
            <pc:sldMk cId="2567008339" sldId="291"/>
            <ac:spMk id="8" creationId="{F474AE8F-67F9-5B87-C8D0-BA9B502A9EE0}"/>
          </ac:spMkLst>
        </pc:spChg>
      </pc:sldChg>
      <pc:sldChg chg="del">
        <pc:chgData name="Dian Hanifudin Subhi" userId="373848d872c2c032" providerId="LiveId" clId="{4A1692E1-6D5E-4EBA-9620-2ADF3DBC66C7}" dt="2024-02-20T19:04:40.719" v="1974" actId="2696"/>
        <pc:sldMkLst>
          <pc:docMk/>
          <pc:sldMk cId="1995062171" sldId="292"/>
        </pc:sldMkLst>
      </pc:sldChg>
      <pc:sldChg chg="del">
        <pc:chgData name="Dian Hanifudin Subhi" userId="373848d872c2c032" providerId="LiveId" clId="{4A1692E1-6D5E-4EBA-9620-2ADF3DBC66C7}" dt="2024-02-20T19:04:40.719" v="1974" actId="2696"/>
        <pc:sldMkLst>
          <pc:docMk/>
          <pc:sldMk cId="2914194981" sldId="293"/>
        </pc:sldMkLst>
      </pc:sldChg>
      <pc:sldChg chg="del">
        <pc:chgData name="Dian Hanifudin Subhi" userId="373848d872c2c032" providerId="LiveId" clId="{4A1692E1-6D5E-4EBA-9620-2ADF3DBC66C7}" dt="2024-02-20T19:04:40.719" v="1974" actId="2696"/>
        <pc:sldMkLst>
          <pc:docMk/>
          <pc:sldMk cId="3150937010" sldId="294"/>
        </pc:sldMkLst>
      </pc:sldChg>
      <pc:sldChg chg="del">
        <pc:chgData name="Dian Hanifudin Subhi" userId="373848d872c2c032" providerId="LiveId" clId="{4A1692E1-6D5E-4EBA-9620-2ADF3DBC66C7}" dt="2024-02-20T19:04:40.719" v="1974" actId="2696"/>
        <pc:sldMkLst>
          <pc:docMk/>
          <pc:sldMk cId="2150942096" sldId="295"/>
        </pc:sldMkLst>
      </pc:sldChg>
      <pc:sldChg chg="del">
        <pc:chgData name="Dian Hanifudin Subhi" userId="373848d872c2c032" providerId="LiveId" clId="{4A1692E1-6D5E-4EBA-9620-2ADF3DBC66C7}" dt="2024-02-20T19:04:40.719" v="1974" actId="2696"/>
        <pc:sldMkLst>
          <pc:docMk/>
          <pc:sldMk cId="3865142248" sldId="296"/>
        </pc:sldMkLst>
      </pc:sldChg>
      <pc:sldChg chg="del">
        <pc:chgData name="Dian Hanifudin Subhi" userId="373848d872c2c032" providerId="LiveId" clId="{4A1692E1-6D5E-4EBA-9620-2ADF3DBC66C7}" dt="2024-02-20T19:04:40.719" v="1974" actId="2696"/>
        <pc:sldMkLst>
          <pc:docMk/>
          <pc:sldMk cId="2713835156" sldId="297"/>
        </pc:sldMkLst>
      </pc:sldChg>
    </pc:docChg>
  </pc:docChgLst>
  <pc:docChgLst>
    <pc:chgData name="Nopri anto" userId="d58be8aa3e4a5a50" providerId="LiveId" clId="{1E155C97-55B3-4A67-BDD5-748874AD470F}"/>
    <pc:docChg chg="custSel addSld delSld modSld sldOrd">
      <pc:chgData name="Nopri anto" userId="d58be8aa3e4a5a50" providerId="LiveId" clId="{1E155C97-55B3-4A67-BDD5-748874AD470F}" dt="2023-02-14T03:32:12.277" v="533" actId="20577"/>
      <pc:docMkLst>
        <pc:docMk/>
      </pc:docMkLst>
      <pc:sldChg chg="modSp mod">
        <pc:chgData name="Nopri anto" userId="d58be8aa3e4a5a50" providerId="LiveId" clId="{1E155C97-55B3-4A67-BDD5-748874AD470F}" dt="2023-02-14T03:18:19.904" v="212" actId="20577"/>
        <pc:sldMkLst>
          <pc:docMk/>
          <pc:sldMk cId="4041996698" sldId="256"/>
        </pc:sldMkLst>
        <pc:spChg chg="mod">
          <ac:chgData name="Nopri anto" userId="d58be8aa3e4a5a50" providerId="LiveId" clId="{1E155C97-55B3-4A67-BDD5-748874AD470F}" dt="2023-02-14T03:18:19.904" v="212" actId="20577"/>
          <ac:spMkLst>
            <pc:docMk/>
            <pc:sldMk cId="4041996698" sldId="256"/>
            <ac:spMk id="5" creationId="{81A2A7D4-0CD1-A746-B0F8-6B062C412867}"/>
          </ac:spMkLst>
        </pc:spChg>
        <pc:spChg chg="mod">
          <ac:chgData name="Nopri anto" userId="d58be8aa3e4a5a50" providerId="LiveId" clId="{1E155C97-55B3-4A67-BDD5-748874AD470F}" dt="2023-02-14T03:10:39.878" v="128" actId="20577"/>
          <ac:spMkLst>
            <pc:docMk/>
            <pc:sldMk cId="4041996698" sldId="256"/>
            <ac:spMk id="6" creationId="{3B08C5C2-C557-AD42-8F5E-87854E677F23}"/>
          </ac:spMkLst>
        </pc:spChg>
      </pc:sldChg>
      <pc:sldChg chg="modSp ord">
        <pc:chgData name="Nopri anto" userId="d58be8aa3e4a5a50" providerId="LiveId" clId="{1E155C97-55B3-4A67-BDD5-748874AD470F}" dt="2023-02-14T03:23:25.586" v="350" actId="20577"/>
        <pc:sldMkLst>
          <pc:docMk/>
          <pc:sldMk cId="2613305058" sldId="268"/>
        </pc:sldMkLst>
        <pc:graphicFrameChg chg="mod">
          <ac:chgData name="Nopri anto" userId="d58be8aa3e4a5a50" providerId="LiveId" clId="{1E155C97-55B3-4A67-BDD5-748874AD470F}" dt="2023-02-14T03:23:25.586" v="350" actId="20577"/>
          <ac:graphicFrameMkLst>
            <pc:docMk/>
            <pc:sldMk cId="2613305058" sldId="268"/>
            <ac:graphicFrameMk id="6" creationId="{969EDE4E-70CC-7F4A-A81E-4B9DB0D0EFA6}"/>
          </ac:graphicFrameMkLst>
        </pc:graphicFrameChg>
      </pc:sldChg>
      <pc:sldChg chg="addSp delSp modSp mod">
        <pc:chgData name="Nopri anto" userId="d58be8aa3e4a5a50" providerId="LiveId" clId="{1E155C97-55B3-4A67-BDD5-748874AD470F}" dt="2023-02-14T03:21:50.876" v="305" actId="20577"/>
        <pc:sldMkLst>
          <pc:docMk/>
          <pc:sldMk cId="3019700878" sldId="269"/>
        </pc:sldMkLst>
        <pc:spChg chg="mod">
          <ac:chgData name="Nopri anto" userId="d58be8aa3e4a5a50" providerId="LiveId" clId="{1E155C97-55B3-4A67-BDD5-748874AD470F}" dt="2023-02-14T03:21:15.094" v="288" actId="20577"/>
          <ac:spMkLst>
            <pc:docMk/>
            <pc:sldMk cId="3019700878" sldId="269"/>
            <ac:spMk id="2" creationId="{44B38722-25B9-6049-A7AC-2725EA8D0C7A}"/>
          </ac:spMkLst>
        </pc:spChg>
        <pc:spChg chg="del">
          <ac:chgData name="Nopri anto" userId="d58be8aa3e4a5a50" providerId="LiveId" clId="{1E155C97-55B3-4A67-BDD5-748874AD470F}" dt="2023-02-14T03:00:41.152" v="0" actId="3680"/>
          <ac:spMkLst>
            <pc:docMk/>
            <pc:sldMk cId="3019700878" sldId="269"/>
            <ac:spMk id="7" creationId="{614F02F3-5DF8-1049-9489-BFDE7018CA13}"/>
          </ac:spMkLst>
        </pc:spChg>
        <pc:spChg chg="add mod">
          <ac:chgData name="Nopri anto" userId="d58be8aa3e4a5a50" providerId="LiveId" clId="{1E155C97-55B3-4A67-BDD5-748874AD470F}" dt="2023-02-14T03:21:50.876" v="305" actId="20577"/>
          <ac:spMkLst>
            <pc:docMk/>
            <pc:sldMk cId="3019700878" sldId="269"/>
            <ac:spMk id="8" creationId="{DB0A0183-AC49-EA87-DDFE-0A5C209B2133}"/>
          </ac:spMkLst>
        </pc:spChg>
        <pc:graphicFrameChg chg="add del mod ord modGraphic">
          <ac:chgData name="Nopri anto" userId="d58be8aa3e4a5a50" providerId="LiveId" clId="{1E155C97-55B3-4A67-BDD5-748874AD470F}" dt="2023-02-14T03:21:19.288" v="289" actId="478"/>
          <ac:graphicFrameMkLst>
            <pc:docMk/>
            <pc:sldMk cId="3019700878" sldId="269"/>
            <ac:graphicFrameMk id="3" creationId="{8934F649-08A7-DFE0-6EDE-1304964B8A7F}"/>
          </ac:graphicFrameMkLst>
        </pc:graphicFrameChg>
      </pc:sldChg>
      <pc:sldChg chg="del">
        <pc:chgData name="Nopri anto" userId="d58be8aa3e4a5a50" providerId="LiveId" clId="{1E155C97-55B3-4A67-BDD5-748874AD470F}" dt="2023-02-14T03:20:00.812" v="267" actId="47"/>
        <pc:sldMkLst>
          <pc:docMk/>
          <pc:sldMk cId="1455803314" sldId="270"/>
        </pc:sldMkLst>
      </pc:sldChg>
      <pc:sldChg chg="del">
        <pc:chgData name="Nopri anto" userId="d58be8aa3e4a5a50" providerId="LiveId" clId="{1E155C97-55B3-4A67-BDD5-748874AD470F}" dt="2023-02-14T03:20:00.812" v="267" actId="47"/>
        <pc:sldMkLst>
          <pc:docMk/>
          <pc:sldMk cId="2912249914" sldId="271"/>
        </pc:sldMkLst>
      </pc:sldChg>
      <pc:sldChg chg="del">
        <pc:chgData name="Nopri anto" userId="d58be8aa3e4a5a50" providerId="LiveId" clId="{1E155C97-55B3-4A67-BDD5-748874AD470F}" dt="2023-02-14T03:20:00.812" v="267" actId="47"/>
        <pc:sldMkLst>
          <pc:docMk/>
          <pc:sldMk cId="1460878222" sldId="272"/>
        </pc:sldMkLst>
      </pc:sldChg>
      <pc:sldChg chg="del">
        <pc:chgData name="Nopri anto" userId="d58be8aa3e4a5a50" providerId="LiveId" clId="{1E155C97-55B3-4A67-BDD5-748874AD470F}" dt="2023-02-14T03:20:00.812" v="267" actId="47"/>
        <pc:sldMkLst>
          <pc:docMk/>
          <pc:sldMk cId="1276147035" sldId="273"/>
        </pc:sldMkLst>
      </pc:sldChg>
      <pc:sldChg chg="del">
        <pc:chgData name="Nopri anto" userId="d58be8aa3e4a5a50" providerId="LiveId" clId="{1E155C97-55B3-4A67-BDD5-748874AD470F}" dt="2023-02-14T03:20:00.812" v="267" actId="47"/>
        <pc:sldMkLst>
          <pc:docMk/>
          <pc:sldMk cId="1398384840" sldId="274"/>
        </pc:sldMkLst>
      </pc:sldChg>
      <pc:sldChg chg="del">
        <pc:chgData name="Nopri anto" userId="d58be8aa3e4a5a50" providerId="LiveId" clId="{1E155C97-55B3-4A67-BDD5-748874AD470F}" dt="2023-02-14T03:20:00.812" v="267" actId="47"/>
        <pc:sldMkLst>
          <pc:docMk/>
          <pc:sldMk cId="1728053040" sldId="275"/>
        </pc:sldMkLst>
      </pc:sldChg>
      <pc:sldChg chg="del">
        <pc:chgData name="Nopri anto" userId="d58be8aa3e4a5a50" providerId="LiveId" clId="{1E155C97-55B3-4A67-BDD5-748874AD470F}" dt="2023-02-14T03:20:00.812" v="267" actId="47"/>
        <pc:sldMkLst>
          <pc:docMk/>
          <pc:sldMk cId="1697353091" sldId="276"/>
        </pc:sldMkLst>
      </pc:sldChg>
      <pc:sldChg chg="del">
        <pc:chgData name="Nopri anto" userId="d58be8aa3e4a5a50" providerId="LiveId" clId="{1E155C97-55B3-4A67-BDD5-748874AD470F}" dt="2023-02-14T03:20:00.812" v="267" actId="47"/>
        <pc:sldMkLst>
          <pc:docMk/>
          <pc:sldMk cId="1825155975" sldId="277"/>
        </pc:sldMkLst>
      </pc:sldChg>
      <pc:sldChg chg="del">
        <pc:chgData name="Nopri anto" userId="d58be8aa3e4a5a50" providerId="LiveId" clId="{1E155C97-55B3-4A67-BDD5-748874AD470F}" dt="2023-02-14T03:20:00.812" v="267" actId="47"/>
        <pc:sldMkLst>
          <pc:docMk/>
          <pc:sldMk cId="3731232573" sldId="278"/>
        </pc:sldMkLst>
      </pc:sldChg>
      <pc:sldChg chg="del">
        <pc:chgData name="Nopri anto" userId="d58be8aa3e4a5a50" providerId="LiveId" clId="{1E155C97-55B3-4A67-BDD5-748874AD470F}" dt="2023-02-14T03:20:00.812" v="267" actId="47"/>
        <pc:sldMkLst>
          <pc:docMk/>
          <pc:sldMk cId="1658559324" sldId="279"/>
        </pc:sldMkLst>
      </pc:sldChg>
      <pc:sldChg chg="del">
        <pc:chgData name="Nopri anto" userId="d58be8aa3e4a5a50" providerId="LiveId" clId="{1E155C97-55B3-4A67-BDD5-748874AD470F}" dt="2023-02-14T03:20:00.812" v="267" actId="47"/>
        <pc:sldMkLst>
          <pc:docMk/>
          <pc:sldMk cId="2360207429" sldId="280"/>
        </pc:sldMkLst>
      </pc:sldChg>
      <pc:sldChg chg="del">
        <pc:chgData name="Nopri anto" userId="d58be8aa3e4a5a50" providerId="LiveId" clId="{1E155C97-55B3-4A67-BDD5-748874AD470F}" dt="2023-02-14T03:20:00.812" v="267" actId="47"/>
        <pc:sldMkLst>
          <pc:docMk/>
          <pc:sldMk cId="3815523950" sldId="281"/>
        </pc:sldMkLst>
      </pc:sldChg>
      <pc:sldChg chg="del">
        <pc:chgData name="Nopri anto" userId="d58be8aa3e4a5a50" providerId="LiveId" clId="{1E155C97-55B3-4A67-BDD5-748874AD470F}" dt="2023-02-14T03:20:00.812" v="267" actId="47"/>
        <pc:sldMkLst>
          <pc:docMk/>
          <pc:sldMk cId="1188662911" sldId="282"/>
        </pc:sldMkLst>
      </pc:sldChg>
      <pc:sldChg chg="del">
        <pc:chgData name="Nopri anto" userId="d58be8aa3e4a5a50" providerId="LiveId" clId="{1E155C97-55B3-4A67-BDD5-748874AD470F}" dt="2023-02-14T03:20:00.812" v="267" actId="47"/>
        <pc:sldMkLst>
          <pc:docMk/>
          <pc:sldMk cId="4278348482" sldId="283"/>
        </pc:sldMkLst>
      </pc:sldChg>
      <pc:sldChg chg="modSp add mod">
        <pc:chgData name="Nopri anto" userId="d58be8aa3e4a5a50" providerId="LiveId" clId="{1E155C97-55B3-4A67-BDD5-748874AD470F}" dt="2023-02-14T03:09:09.995" v="107" actId="20577"/>
        <pc:sldMkLst>
          <pc:docMk/>
          <pc:sldMk cId="932463330" sldId="284"/>
        </pc:sldMkLst>
        <pc:spChg chg="mod">
          <ac:chgData name="Nopri anto" userId="d58be8aa3e4a5a50" providerId="LiveId" clId="{1E155C97-55B3-4A67-BDD5-748874AD470F}" dt="2023-02-14T03:04:33.165" v="40" actId="20577"/>
          <ac:spMkLst>
            <pc:docMk/>
            <pc:sldMk cId="932463330" sldId="284"/>
            <ac:spMk id="2" creationId="{44B38722-25B9-6049-A7AC-2725EA8D0C7A}"/>
          </ac:spMkLst>
        </pc:spChg>
        <pc:graphicFrameChg chg="mod modGraphic">
          <ac:chgData name="Nopri anto" userId="d58be8aa3e4a5a50" providerId="LiveId" clId="{1E155C97-55B3-4A67-BDD5-748874AD470F}" dt="2023-02-14T03:09:09.995" v="107" actId="20577"/>
          <ac:graphicFrameMkLst>
            <pc:docMk/>
            <pc:sldMk cId="932463330" sldId="284"/>
            <ac:graphicFrameMk id="3" creationId="{8934F649-08A7-DFE0-6EDE-1304964B8A7F}"/>
          </ac:graphicFrameMkLst>
        </pc:graphicFrameChg>
      </pc:sldChg>
      <pc:sldChg chg="modSp add mod">
        <pc:chgData name="Nopri anto" userId="d58be8aa3e4a5a50" providerId="LiveId" clId="{1E155C97-55B3-4A67-BDD5-748874AD470F}" dt="2023-02-14T03:10:16.365" v="127" actId="20577"/>
        <pc:sldMkLst>
          <pc:docMk/>
          <pc:sldMk cId="2186342735" sldId="285"/>
        </pc:sldMkLst>
        <pc:spChg chg="mod">
          <ac:chgData name="Nopri anto" userId="d58be8aa3e4a5a50" providerId="LiveId" clId="{1E155C97-55B3-4A67-BDD5-748874AD470F}" dt="2023-02-14T03:09:00.604" v="99" actId="20577"/>
          <ac:spMkLst>
            <pc:docMk/>
            <pc:sldMk cId="2186342735" sldId="285"/>
            <ac:spMk id="2" creationId="{44B38722-25B9-6049-A7AC-2725EA8D0C7A}"/>
          </ac:spMkLst>
        </pc:spChg>
        <pc:graphicFrameChg chg="mod modGraphic">
          <ac:chgData name="Nopri anto" userId="d58be8aa3e4a5a50" providerId="LiveId" clId="{1E155C97-55B3-4A67-BDD5-748874AD470F}" dt="2023-02-14T03:10:16.365" v="127" actId="20577"/>
          <ac:graphicFrameMkLst>
            <pc:docMk/>
            <pc:sldMk cId="2186342735" sldId="285"/>
            <ac:graphicFrameMk id="3" creationId="{8934F649-08A7-DFE0-6EDE-1304964B8A7F}"/>
          </ac:graphicFrameMkLst>
        </pc:graphicFrameChg>
      </pc:sldChg>
      <pc:sldChg chg="addSp delSp modSp add mod">
        <pc:chgData name="Nopri anto" userId="d58be8aa3e4a5a50" providerId="LiveId" clId="{1E155C97-55B3-4A67-BDD5-748874AD470F}" dt="2023-02-14T03:15:00.115" v="141" actId="207"/>
        <pc:sldMkLst>
          <pc:docMk/>
          <pc:sldMk cId="2399330790" sldId="286"/>
        </pc:sldMkLst>
        <pc:spChg chg="mod">
          <ac:chgData name="Nopri anto" userId="d58be8aa3e4a5a50" providerId="LiveId" clId="{1E155C97-55B3-4A67-BDD5-748874AD470F}" dt="2023-02-14T03:14:38.104" v="133" actId="20577"/>
          <ac:spMkLst>
            <pc:docMk/>
            <pc:sldMk cId="2399330790" sldId="286"/>
            <ac:spMk id="2" creationId="{44B38722-25B9-6049-A7AC-2725EA8D0C7A}"/>
          </ac:spMkLst>
        </pc:spChg>
        <pc:spChg chg="add mod">
          <ac:chgData name="Nopri anto" userId="d58be8aa3e4a5a50" providerId="LiveId" clId="{1E155C97-55B3-4A67-BDD5-748874AD470F}" dt="2023-02-14T03:15:00.115" v="141" actId="207"/>
          <ac:spMkLst>
            <pc:docMk/>
            <pc:sldMk cId="2399330790" sldId="286"/>
            <ac:spMk id="7" creationId="{9EC0C075-FFD8-BFFD-DDFE-55231E42BFB2}"/>
          </ac:spMkLst>
        </pc:spChg>
        <pc:graphicFrameChg chg="del">
          <ac:chgData name="Nopri anto" userId="d58be8aa3e4a5a50" providerId="LiveId" clId="{1E155C97-55B3-4A67-BDD5-748874AD470F}" dt="2023-02-14T03:14:45.415" v="134" actId="478"/>
          <ac:graphicFrameMkLst>
            <pc:docMk/>
            <pc:sldMk cId="2399330790" sldId="286"/>
            <ac:graphicFrameMk id="3" creationId="{8934F649-08A7-DFE0-6EDE-1304964B8A7F}"/>
          </ac:graphicFrameMkLst>
        </pc:graphicFrameChg>
      </pc:sldChg>
      <pc:sldChg chg="addSp delSp modSp add mod">
        <pc:chgData name="Nopri anto" userId="d58be8aa3e4a5a50" providerId="LiveId" clId="{1E155C97-55B3-4A67-BDD5-748874AD470F}" dt="2023-02-14T03:32:12.277" v="533" actId="20577"/>
        <pc:sldMkLst>
          <pc:docMk/>
          <pc:sldMk cId="4244540263" sldId="287"/>
        </pc:sldMkLst>
        <pc:spChg chg="mod">
          <ac:chgData name="Nopri anto" userId="d58be8aa3e4a5a50" providerId="LiveId" clId="{1E155C97-55B3-4A67-BDD5-748874AD470F}" dt="2023-02-14T03:19:18.544" v="266" actId="20577"/>
          <ac:spMkLst>
            <pc:docMk/>
            <pc:sldMk cId="4244540263" sldId="287"/>
            <ac:spMk id="2" creationId="{44B38722-25B9-6049-A7AC-2725EA8D0C7A}"/>
          </ac:spMkLst>
        </pc:spChg>
        <pc:spChg chg="add mod">
          <ac:chgData name="Nopri anto" userId="d58be8aa3e4a5a50" providerId="LiveId" clId="{1E155C97-55B3-4A67-BDD5-748874AD470F}" dt="2023-02-14T03:32:12.277" v="533" actId="20577"/>
          <ac:spMkLst>
            <pc:docMk/>
            <pc:sldMk cId="4244540263" sldId="287"/>
            <ac:spMk id="6" creationId="{8196B2A0-FC2B-C824-4F15-79AF03CED4BE}"/>
          </ac:spMkLst>
        </pc:spChg>
        <pc:spChg chg="del mod">
          <ac:chgData name="Nopri anto" userId="d58be8aa3e4a5a50" providerId="LiveId" clId="{1E155C97-55B3-4A67-BDD5-748874AD470F}" dt="2023-02-14T03:16:51.407" v="150" actId="3680"/>
          <ac:spMkLst>
            <pc:docMk/>
            <pc:sldMk cId="4244540263" sldId="287"/>
            <ac:spMk id="7" creationId="{9EC0C075-FFD8-BFFD-DDFE-55231E42BFB2}"/>
          </ac:spMkLst>
        </pc:spChg>
        <pc:graphicFrameChg chg="add mod ord modGraphic">
          <ac:chgData name="Nopri anto" userId="d58be8aa3e4a5a50" providerId="LiveId" clId="{1E155C97-55B3-4A67-BDD5-748874AD470F}" dt="2023-02-14T03:17:45.671" v="199" actId="20577"/>
          <ac:graphicFrameMkLst>
            <pc:docMk/>
            <pc:sldMk cId="4244540263" sldId="287"/>
            <ac:graphicFrameMk id="3" creationId="{2DDDEAF4-7684-310D-6418-38AEBD36373D}"/>
          </ac:graphicFrameMkLst>
        </pc:graphicFrameChg>
      </pc:sldChg>
      <pc:sldChg chg="addSp delSp modSp add mod">
        <pc:chgData name="Nopri anto" userId="d58be8aa3e4a5a50" providerId="LiveId" clId="{1E155C97-55B3-4A67-BDD5-748874AD470F}" dt="2023-02-14T03:27:38.219" v="372" actId="20577"/>
        <pc:sldMkLst>
          <pc:docMk/>
          <pc:sldMk cId="554474162" sldId="288"/>
        </pc:sldMkLst>
        <pc:spChg chg="mod">
          <ac:chgData name="Nopri anto" userId="d58be8aa3e4a5a50" providerId="LiveId" clId="{1E155C97-55B3-4A67-BDD5-748874AD470F}" dt="2023-02-14T03:20:27.330" v="284" actId="20577"/>
          <ac:spMkLst>
            <pc:docMk/>
            <pc:sldMk cId="554474162" sldId="288"/>
            <ac:spMk id="2" creationId="{44B38722-25B9-6049-A7AC-2725EA8D0C7A}"/>
          </ac:spMkLst>
        </pc:spChg>
        <pc:spChg chg="add mod">
          <ac:chgData name="Nopri anto" userId="d58be8aa3e4a5a50" providerId="LiveId" clId="{1E155C97-55B3-4A67-BDD5-748874AD470F}" dt="2023-02-14T03:27:38.219" v="372" actId="20577"/>
          <ac:spMkLst>
            <pc:docMk/>
            <pc:sldMk cId="554474162" sldId="288"/>
            <ac:spMk id="7" creationId="{CA8128CA-A95A-F32C-C34B-1B0B8F1D51FB}"/>
          </ac:spMkLst>
        </pc:spChg>
        <pc:graphicFrameChg chg="del">
          <ac:chgData name="Nopri anto" userId="d58be8aa3e4a5a50" providerId="LiveId" clId="{1E155C97-55B3-4A67-BDD5-748874AD470F}" dt="2023-02-14T03:20:34.926" v="285" actId="478"/>
          <ac:graphicFrameMkLst>
            <pc:docMk/>
            <pc:sldMk cId="554474162" sldId="288"/>
            <ac:graphicFrameMk id="3" creationId="{2DDDEAF4-7684-310D-6418-38AEBD36373D}"/>
          </ac:graphicFrameMkLst>
        </pc:graphicFrameChg>
      </pc:sldChg>
      <pc:sldChg chg="add">
        <pc:chgData name="Nopri anto" userId="d58be8aa3e4a5a50" providerId="LiveId" clId="{1E155C97-55B3-4A67-BDD5-748874AD470F}" dt="2023-02-14T03:21:07.001" v="286" actId="2890"/>
        <pc:sldMkLst>
          <pc:docMk/>
          <pc:sldMk cId="1251405991" sldId="289"/>
        </pc:sldMkLst>
      </pc:sldChg>
    </pc:docChg>
  </pc:docChgLst>
  <pc:docChgLst>
    <pc:chgData name="Nopri anto" userId="d58be8aa3e4a5a50" providerId="LiveId" clId="{96B17A1F-7CF0-4FBF-A13D-2D5E22E68B2C}"/>
    <pc:docChg chg="undo custSel addSld delSld modSld sldOrd addSection modSection">
      <pc:chgData name="Nopri anto" userId="d58be8aa3e4a5a50" providerId="LiveId" clId="{96B17A1F-7CF0-4FBF-A13D-2D5E22E68B2C}" dt="2024-02-12T00:49:42.618" v="750"/>
      <pc:docMkLst>
        <pc:docMk/>
      </pc:docMkLst>
      <pc:sldChg chg="modSp mod">
        <pc:chgData name="Nopri anto" userId="d58be8aa3e4a5a50" providerId="LiveId" clId="{96B17A1F-7CF0-4FBF-A13D-2D5E22E68B2C}" dt="2024-02-11T23:27:30.427" v="43" actId="20577"/>
        <pc:sldMkLst>
          <pc:docMk/>
          <pc:sldMk cId="4041996698" sldId="256"/>
        </pc:sldMkLst>
        <pc:spChg chg="mod">
          <ac:chgData name="Nopri anto" userId="d58be8aa3e4a5a50" providerId="LiveId" clId="{96B17A1F-7CF0-4FBF-A13D-2D5E22E68B2C}" dt="2024-02-11T23:26:07.663" v="3" actId="20577"/>
          <ac:spMkLst>
            <pc:docMk/>
            <pc:sldMk cId="4041996698" sldId="256"/>
            <ac:spMk id="6" creationId="{3B08C5C2-C557-AD42-8F5E-87854E677F23}"/>
          </ac:spMkLst>
        </pc:spChg>
        <pc:spChg chg="mod">
          <ac:chgData name="Nopri anto" userId="d58be8aa3e4a5a50" providerId="LiveId" clId="{96B17A1F-7CF0-4FBF-A13D-2D5E22E68B2C}" dt="2024-02-11T23:27:30.427" v="43" actId="20577"/>
          <ac:spMkLst>
            <pc:docMk/>
            <pc:sldMk cId="4041996698" sldId="256"/>
            <ac:spMk id="7" creationId="{B96B3C8C-50ED-8548-A8ED-66327A12EADF}"/>
          </ac:spMkLst>
        </pc:spChg>
      </pc:sldChg>
      <pc:sldChg chg="modSp mod">
        <pc:chgData name="Nopri anto" userId="d58be8aa3e4a5a50" providerId="LiveId" clId="{96B17A1F-7CF0-4FBF-A13D-2D5E22E68B2C}" dt="2024-02-11T23:52:41.993" v="598" actId="20577"/>
        <pc:sldMkLst>
          <pc:docMk/>
          <pc:sldMk cId="2613305058" sldId="268"/>
        </pc:sldMkLst>
        <pc:spChg chg="mod">
          <ac:chgData name="Nopri anto" userId="d58be8aa3e4a5a50" providerId="LiveId" clId="{96B17A1F-7CF0-4FBF-A13D-2D5E22E68B2C}" dt="2024-02-11T23:27:59.342" v="44"/>
          <ac:spMkLst>
            <pc:docMk/>
            <pc:sldMk cId="2613305058" sldId="268"/>
            <ac:spMk id="5" creationId="{312E3103-8E03-DA46-BE29-28BABAD4C9C6}"/>
          </ac:spMkLst>
        </pc:spChg>
        <pc:graphicFrameChg chg="mod">
          <ac:chgData name="Nopri anto" userId="d58be8aa3e4a5a50" providerId="LiveId" clId="{96B17A1F-7CF0-4FBF-A13D-2D5E22E68B2C}" dt="2024-02-11T23:52:41.993" v="598" actId="20577"/>
          <ac:graphicFrameMkLst>
            <pc:docMk/>
            <pc:sldMk cId="2613305058" sldId="268"/>
            <ac:graphicFrameMk id="6" creationId="{969EDE4E-70CC-7F4A-A81E-4B9DB0D0EFA6}"/>
          </ac:graphicFrameMkLst>
        </pc:graphicFrameChg>
      </pc:sldChg>
      <pc:sldChg chg="addSp delSp modSp mod ord">
        <pc:chgData name="Nopri anto" userId="d58be8aa3e4a5a50" providerId="LiveId" clId="{96B17A1F-7CF0-4FBF-A13D-2D5E22E68B2C}" dt="2024-02-11T23:51:29.341" v="526"/>
        <pc:sldMkLst>
          <pc:docMk/>
          <pc:sldMk cId="3019700878" sldId="269"/>
        </pc:sldMkLst>
        <pc:spChg chg="mod">
          <ac:chgData name="Nopri anto" userId="d58be8aa3e4a5a50" providerId="LiveId" clId="{96B17A1F-7CF0-4FBF-A13D-2D5E22E68B2C}" dt="2024-02-11T23:41:04.443" v="339"/>
          <ac:spMkLst>
            <pc:docMk/>
            <pc:sldMk cId="3019700878" sldId="269"/>
            <ac:spMk id="5" creationId="{312E3103-8E03-DA46-BE29-28BABAD4C9C6}"/>
          </ac:spMkLst>
        </pc:spChg>
        <pc:spChg chg="add del">
          <ac:chgData name="Nopri anto" userId="d58be8aa3e4a5a50" providerId="LiveId" clId="{96B17A1F-7CF0-4FBF-A13D-2D5E22E68B2C}" dt="2024-02-11T23:43:23.438" v="346" actId="22"/>
          <ac:spMkLst>
            <pc:docMk/>
            <pc:sldMk cId="3019700878" sldId="269"/>
            <ac:spMk id="6" creationId="{D966257F-9603-110F-2CFE-3D4B7D49ED0A}"/>
          </ac:spMkLst>
        </pc:spChg>
        <pc:picChg chg="add mod">
          <ac:chgData name="Nopri anto" userId="d58be8aa3e4a5a50" providerId="LiveId" clId="{96B17A1F-7CF0-4FBF-A13D-2D5E22E68B2C}" dt="2024-02-11T23:44:59.524" v="361" actId="1076"/>
          <ac:picMkLst>
            <pc:docMk/>
            <pc:sldMk cId="3019700878" sldId="269"/>
            <ac:picMk id="1026" creationId="{F29ACA96-E0E7-E1E9-97D1-B137E387B479}"/>
          </ac:picMkLst>
        </pc:picChg>
      </pc:sldChg>
      <pc:sldChg chg="modSp mod">
        <pc:chgData name="Nopri anto" userId="d58be8aa3e4a5a50" providerId="LiveId" clId="{96B17A1F-7CF0-4FBF-A13D-2D5E22E68B2C}" dt="2024-02-11T23:41:14.998" v="341"/>
        <pc:sldMkLst>
          <pc:docMk/>
          <pc:sldMk cId="932463330" sldId="284"/>
        </pc:sldMkLst>
        <pc:spChg chg="mod">
          <ac:chgData name="Nopri anto" userId="d58be8aa3e4a5a50" providerId="LiveId" clId="{96B17A1F-7CF0-4FBF-A13D-2D5E22E68B2C}" dt="2024-02-11T23:41:14.998" v="341"/>
          <ac:spMkLst>
            <pc:docMk/>
            <pc:sldMk cId="932463330" sldId="284"/>
            <ac:spMk id="5" creationId="{312E3103-8E03-DA46-BE29-28BABAD4C9C6}"/>
          </ac:spMkLst>
        </pc:spChg>
        <pc:graphicFrameChg chg="mod modGraphic">
          <ac:chgData name="Nopri anto" userId="d58be8aa3e4a5a50" providerId="LiveId" clId="{96B17A1F-7CF0-4FBF-A13D-2D5E22E68B2C}" dt="2024-02-11T23:36:49.423" v="224" actId="20577"/>
          <ac:graphicFrameMkLst>
            <pc:docMk/>
            <pc:sldMk cId="932463330" sldId="284"/>
            <ac:graphicFrameMk id="3" creationId="{8934F649-08A7-DFE0-6EDE-1304964B8A7F}"/>
          </ac:graphicFrameMkLst>
        </pc:graphicFrameChg>
      </pc:sldChg>
      <pc:sldChg chg="del">
        <pc:chgData name="Nopri anto" userId="d58be8aa3e4a5a50" providerId="LiveId" clId="{96B17A1F-7CF0-4FBF-A13D-2D5E22E68B2C}" dt="2024-02-11T23:37:07.894" v="225" actId="2696"/>
        <pc:sldMkLst>
          <pc:docMk/>
          <pc:sldMk cId="2186342735" sldId="285"/>
        </pc:sldMkLst>
      </pc:sldChg>
      <pc:sldChg chg="modSp mod">
        <pc:chgData name="Nopri anto" userId="d58be8aa3e4a5a50" providerId="LiveId" clId="{96B17A1F-7CF0-4FBF-A13D-2D5E22E68B2C}" dt="2024-02-11T23:41:19.942" v="342"/>
        <pc:sldMkLst>
          <pc:docMk/>
          <pc:sldMk cId="2399330790" sldId="286"/>
        </pc:sldMkLst>
        <pc:spChg chg="mod">
          <ac:chgData name="Nopri anto" userId="d58be8aa3e4a5a50" providerId="LiveId" clId="{96B17A1F-7CF0-4FBF-A13D-2D5E22E68B2C}" dt="2024-02-11T23:41:19.942" v="342"/>
          <ac:spMkLst>
            <pc:docMk/>
            <pc:sldMk cId="2399330790" sldId="286"/>
            <ac:spMk id="5" creationId="{312E3103-8E03-DA46-BE29-28BABAD4C9C6}"/>
          </ac:spMkLst>
        </pc:spChg>
        <pc:spChg chg="mod">
          <ac:chgData name="Nopri anto" userId="d58be8aa3e4a5a50" providerId="LiveId" clId="{96B17A1F-7CF0-4FBF-A13D-2D5E22E68B2C}" dt="2024-02-11T23:38:13.431" v="283" actId="207"/>
          <ac:spMkLst>
            <pc:docMk/>
            <pc:sldMk cId="2399330790" sldId="286"/>
            <ac:spMk id="7" creationId="{9EC0C075-FFD8-BFFD-DDFE-55231E42BFB2}"/>
          </ac:spMkLst>
        </pc:spChg>
      </pc:sldChg>
      <pc:sldChg chg="addSp delSp modSp mod">
        <pc:chgData name="Nopri anto" userId="d58be8aa3e4a5a50" providerId="LiveId" clId="{96B17A1F-7CF0-4FBF-A13D-2D5E22E68B2C}" dt="2024-02-11T23:46:44.276" v="473" actId="113"/>
        <pc:sldMkLst>
          <pc:docMk/>
          <pc:sldMk cId="4244540263" sldId="287"/>
        </pc:sldMkLst>
        <pc:spChg chg="mod">
          <ac:chgData name="Nopri anto" userId="d58be8aa3e4a5a50" providerId="LiveId" clId="{96B17A1F-7CF0-4FBF-A13D-2D5E22E68B2C}" dt="2024-02-11T23:41:25.882" v="343"/>
          <ac:spMkLst>
            <pc:docMk/>
            <pc:sldMk cId="4244540263" sldId="287"/>
            <ac:spMk id="5" creationId="{312E3103-8E03-DA46-BE29-28BABAD4C9C6}"/>
          </ac:spMkLst>
        </pc:spChg>
        <pc:spChg chg="del">
          <ac:chgData name="Nopri anto" userId="d58be8aa3e4a5a50" providerId="LiveId" clId="{96B17A1F-7CF0-4FBF-A13D-2D5E22E68B2C}" dt="2024-02-11T23:38:40.568" v="293" actId="478"/>
          <ac:spMkLst>
            <pc:docMk/>
            <pc:sldMk cId="4244540263" sldId="287"/>
            <ac:spMk id="6" creationId="{8196B2A0-FC2B-C824-4F15-79AF03CED4BE}"/>
          </ac:spMkLst>
        </pc:spChg>
        <pc:spChg chg="add mod">
          <ac:chgData name="Nopri anto" userId="d58be8aa3e4a5a50" providerId="LiveId" clId="{96B17A1F-7CF0-4FBF-A13D-2D5E22E68B2C}" dt="2024-02-11T23:46:44.276" v="473" actId="113"/>
          <ac:spMkLst>
            <pc:docMk/>
            <pc:sldMk cId="4244540263" sldId="287"/>
            <ac:spMk id="7" creationId="{5E5E9104-6325-FF4C-6E9F-9F9124EA6517}"/>
          </ac:spMkLst>
        </pc:spChg>
        <pc:graphicFrameChg chg="modGraphic">
          <ac:chgData name="Nopri anto" userId="d58be8aa3e4a5a50" providerId="LiveId" clId="{96B17A1F-7CF0-4FBF-A13D-2D5E22E68B2C}" dt="2024-02-11T23:38:34.478" v="292" actId="20577"/>
          <ac:graphicFrameMkLst>
            <pc:docMk/>
            <pc:sldMk cId="4244540263" sldId="287"/>
            <ac:graphicFrameMk id="3" creationId="{2DDDEAF4-7684-310D-6418-38AEBD36373D}"/>
          </ac:graphicFrameMkLst>
        </pc:graphicFrameChg>
      </pc:sldChg>
      <pc:sldChg chg="modSp mod">
        <pc:chgData name="Nopri anto" userId="d58be8aa3e4a5a50" providerId="LiveId" clId="{96B17A1F-7CF0-4FBF-A13D-2D5E22E68B2C}" dt="2024-02-11T23:41:31.006" v="344"/>
        <pc:sldMkLst>
          <pc:docMk/>
          <pc:sldMk cId="554474162" sldId="288"/>
        </pc:sldMkLst>
        <pc:spChg chg="mod">
          <ac:chgData name="Nopri anto" userId="d58be8aa3e4a5a50" providerId="LiveId" clId="{96B17A1F-7CF0-4FBF-A13D-2D5E22E68B2C}" dt="2024-02-11T23:39:09.905" v="302" actId="20577"/>
          <ac:spMkLst>
            <pc:docMk/>
            <pc:sldMk cId="554474162" sldId="288"/>
            <ac:spMk id="2" creationId="{44B38722-25B9-6049-A7AC-2725EA8D0C7A}"/>
          </ac:spMkLst>
        </pc:spChg>
        <pc:spChg chg="mod">
          <ac:chgData name="Nopri anto" userId="d58be8aa3e4a5a50" providerId="LiveId" clId="{96B17A1F-7CF0-4FBF-A13D-2D5E22E68B2C}" dt="2024-02-11T23:41:31.006" v="344"/>
          <ac:spMkLst>
            <pc:docMk/>
            <pc:sldMk cId="554474162" sldId="288"/>
            <ac:spMk id="5" creationId="{312E3103-8E03-DA46-BE29-28BABAD4C9C6}"/>
          </ac:spMkLst>
        </pc:spChg>
        <pc:spChg chg="mod">
          <ac:chgData name="Nopri anto" userId="d58be8aa3e4a5a50" providerId="LiveId" clId="{96B17A1F-7CF0-4FBF-A13D-2D5E22E68B2C}" dt="2024-02-11T23:40:34.558" v="338" actId="20577"/>
          <ac:spMkLst>
            <pc:docMk/>
            <pc:sldMk cId="554474162" sldId="288"/>
            <ac:spMk id="7" creationId="{CA8128CA-A95A-F32C-C34B-1B0B8F1D51FB}"/>
          </ac:spMkLst>
        </pc:spChg>
      </pc:sldChg>
      <pc:sldChg chg="modSp mod">
        <pc:chgData name="Nopri anto" userId="d58be8aa3e4a5a50" providerId="LiveId" clId="{96B17A1F-7CF0-4FBF-A13D-2D5E22E68B2C}" dt="2024-02-11T23:41:09.716" v="340"/>
        <pc:sldMkLst>
          <pc:docMk/>
          <pc:sldMk cId="1251405991" sldId="289"/>
        </pc:sldMkLst>
        <pc:spChg chg="mod">
          <ac:chgData name="Nopri anto" userId="d58be8aa3e4a5a50" providerId="LiveId" clId="{96B17A1F-7CF0-4FBF-A13D-2D5E22E68B2C}" dt="2024-02-11T23:41:09.716" v="340"/>
          <ac:spMkLst>
            <pc:docMk/>
            <pc:sldMk cId="1251405991" sldId="289"/>
            <ac:spMk id="5" creationId="{312E3103-8E03-DA46-BE29-28BABAD4C9C6}"/>
          </ac:spMkLst>
        </pc:spChg>
        <pc:graphicFrameChg chg="mod modGraphic">
          <ac:chgData name="Nopri anto" userId="d58be8aa3e4a5a50" providerId="LiveId" clId="{96B17A1F-7CF0-4FBF-A13D-2D5E22E68B2C}" dt="2024-02-11T23:36:32.722" v="202" actId="2165"/>
          <ac:graphicFrameMkLst>
            <pc:docMk/>
            <pc:sldMk cId="1251405991" sldId="289"/>
            <ac:graphicFrameMk id="3" creationId="{8934F649-08A7-DFE0-6EDE-1304964B8A7F}"/>
          </ac:graphicFrameMkLst>
        </pc:graphicFrameChg>
      </pc:sldChg>
      <pc:sldChg chg="delSp modSp add mod">
        <pc:chgData name="Nopri anto" userId="d58be8aa3e4a5a50" providerId="LiveId" clId="{96B17A1F-7CF0-4FBF-A13D-2D5E22E68B2C}" dt="2024-02-11T23:49:47.877" v="492" actId="113"/>
        <pc:sldMkLst>
          <pc:docMk/>
          <pc:sldMk cId="4083084592" sldId="290"/>
        </pc:sldMkLst>
        <pc:spChg chg="mod">
          <ac:chgData name="Nopri anto" userId="d58be8aa3e4a5a50" providerId="LiveId" clId="{96B17A1F-7CF0-4FBF-A13D-2D5E22E68B2C}" dt="2024-02-11T23:49:04.286" v="488"/>
          <ac:spMkLst>
            <pc:docMk/>
            <pc:sldMk cId="4083084592" sldId="290"/>
            <ac:spMk id="2" creationId="{F65276E8-6445-7450-3A78-09BCFE287C0C}"/>
          </ac:spMkLst>
        </pc:spChg>
        <pc:spChg chg="mod">
          <ac:chgData name="Nopri anto" userId="d58be8aa3e4a5a50" providerId="LiveId" clId="{96B17A1F-7CF0-4FBF-A13D-2D5E22E68B2C}" dt="2024-02-11T23:49:47.877" v="492" actId="113"/>
          <ac:spMkLst>
            <pc:docMk/>
            <pc:sldMk cId="4083084592" sldId="290"/>
            <ac:spMk id="8" creationId="{5296151C-3E33-430D-26DB-4635BC231043}"/>
          </ac:spMkLst>
        </pc:spChg>
        <pc:picChg chg="del">
          <ac:chgData name="Nopri anto" userId="d58be8aa3e4a5a50" providerId="LiveId" clId="{96B17A1F-7CF0-4FBF-A13D-2D5E22E68B2C}" dt="2024-02-11T23:47:43.896" v="475" actId="478"/>
          <ac:picMkLst>
            <pc:docMk/>
            <pc:sldMk cId="4083084592" sldId="290"/>
            <ac:picMk id="1026" creationId="{40E9333F-0235-5CAA-5835-BCB6A8510BBD}"/>
          </ac:picMkLst>
        </pc:picChg>
      </pc:sldChg>
      <pc:sldChg chg="modSp add mod">
        <pc:chgData name="Nopri anto" userId="d58be8aa3e4a5a50" providerId="LiveId" clId="{96B17A1F-7CF0-4FBF-A13D-2D5E22E68B2C}" dt="2024-02-11T23:51:18.580" v="524" actId="20577"/>
        <pc:sldMkLst>
          <pc:docMk/>
          <pc:sldMk cId="2567008339" sldId="291"/>
        </pc:sldMkLst>
        <pc:spChg chg="mod">
          <ac:chgData name="Nopri anto" userId="d58be8aa3e4a5a50" providerId="LiveId" clId="{96B17A1F-7CF0-4FBF-A13D-2D5E22E68B2C}" dt="2024-02-11T23:51:18.580" v="524" actId="20577"/>
          <ac:spMkLst>
            <pc:docMk/>
            <pc:sldMk cId="2567008339" sldId="291"/>
            <ac:spMk id="2" creationId="{C14F9091-A82C-CC0C-5011-819D5217D3DE}"/>
          </ac:spMkLst>
        </pc:spChg>
        <pc:spChg chg="mod">
          <ac:chgData name="Nopri anto" userId="d58be8aa3e4a5a50" providerId="LiveId" clId="{96B17A1F-7CF0-4FBF-A13D-2D5E22E68B2C}" dt="2024-02-11T23:51:02.907" v="496" actId="113"/>
          <ac:spMkLst>
            <pc:docMk/>
            <pc:sldMk cId="2567008339" sldId="291"/>
            <ac:spMk id="8" creationId="{F474AE8F-67F9-5B87-C8D0-BA9B502A9EE0}"/>
          </ac:spMkLst>
        </pc:spChg>
      </pc:sldChg>
      <pc:sldChg chg="modSp add mod ord">
        <pc:chgData name="Nopri anto" userId="d58be8aa3e4a5a50" providerId="LiveId" clId="{96B17A1F-7CF0-4FBF-A13D-2D5E22E68B2C}" dt="2024-02-12T00:17:39.148" v="621" actId="207"/>
        <pc:sldMkLst>
          <pc:docMk/>
          <pc:sldMk cId="1995062171" sldId="292"/>
        </pc:sldMkLst>
        <pc:spChg chg="mod">
          <ac:chgData name="Nopri anto" userId="d58be8aa3e4a5a50" providerId="LiveId" clId="{96B17A1F-7CF0-4FBF-A13D-2D5E22E68B2C}" dt="2024-02-12T00:17:30.060" v="620" actId="20577"/>
          <ac:spMkLst>
            <pc:docMk/>
            <pc:sldMk cId="1995062171" sldId="292"/>
            <ac:spMk id="2" creationId="{FBC46A3F-647A-5C0A-80DB-7F8BB67A3B58}"/>
          </ac:spMkLst>
        </pc:spChg>
        <pc:spChg chg="mod">
          <ac:chgData name="Nopri anto" userId="d58be8aa3e4a5a50" providerId="LiveId" clId="{96B17A1F-7CF0-4FBF-A13D-2D5E22E68B2C}" dt="2024-02-12T00:17:39.148" v="621" actId="207"/>
          <ac:spMkLst>
            <pc:docMk/>
            <pc:sldMk cId="1995062171" sldId="292"/>
            <ac:spMk id="7" creationId="{F03F6330-609A-80E6-1010-7C130DE2A61F}"/>
          </ac:spMkLst>
        </pc:spChg>
      </pc:sldChg>
      <pc:sldChg chg="modSp add mod">
        <pc:chgData name="Nopri anto" userId="d58be8aa3e4a5a50" providerId="LiveId" clId="{96B17A1F-7CF0-4FBF-A13D-2D5E22E68B2C}" dt="2024-02-12T00:18:31.048" v="632" actId="207"/>
        <pc:sldMkLst>
          <pc:docMk/>
          <pc:sldMk cId="2914194981" sldId="293"/>
        </pc:sldMkLst>
        <pc:spChg chg="mod">
          <ac:chgData name="Nopri anto" userId="d58be8aa3e4a5a50" providerId="LiveId" clId="{96B17A1F-7CF0-4FBF-A13D-2D5E22E68B2C}" dt="2024-02-12T00:18:08.491" v="625" actId="20577"/>
          <ac:spMkLst>
            <pc:docMk/>
            <pc:sldMk cId="2914194981" sldId="293"/>
            <ac:spMk id="2" creationId="{B1DF00AC-10BE-C8F7-89DA-E14FAE237B06}"/>
          </ac:spMkLst>
        </pc:spChg>
        <pc:spChg chg="mod">
          <ac:chgData name="Nopri anto" userId="d58be8aa3e4a5a50" providerId="LiveId" clId="{96B17A1F-7CF0-4FBF-A13D-2D5E22E68B2C}" dt="2024-02-12T00:18:31.048" v="632" actId="207"/>
          <ac:spMkLst>
            <pc:docMk/>
            <pc:sldMk cId="2914194981" sldId="293"/>
            <ac:spMk id="7" creationId="{84767342-3E09-20F1-CC09-0EFA66ED84B1}"/>
          </ac:spMkLst>
        </pc:spChg>
      </pc:sldChg>
      <pc:sldChg chg="addSp modSp add mod">
        <pc:chgData name="Nopri anto" userId="d58be8aa3e4a5a50" providerId="LiveId" clId="{96B17A1F-7CF0-4FBF-A13D-2D5E22E68B2C}" dt="2024-02-12T00:26:44.182" v="653" actId="123"/>
        <pc:sldMkLst>
          <pc:docMk/>
          <pc:sldMk cId="3150937010" sldId="294"/>
        </pc:sldMkLst>
        <pc:spChg chg="mod">
          <ac:chgData name="Nopri anto" userId="d58be8aa3e4a5a50" providerId="LiveId" clId="{96B17A1F-7CF0-4FBF-A13D-2D5E22E68B2C}" dt="2024-02-12T00:20:37.330" v="636" actId="20577"/>
          <ac:spMkLst>
            <pc:docMk/>
            <pc:sldMk cId="3150937010" sldId="294"/>
            <ac:spMk id="2" creationId="{E96C7BED-D8FC-53AD-B083-0CA5541CF711}"/>
          </ac:spMkLst>
        </pc:spChg>
        <pc:spChg chg="mod">
          <ac:chgData name="Nopri anto" userId="d58be8aa3e4a5a50" providerId="LiveId" clId="{96B17A1F-7CF0-4FBF-A13D-2D5E22E68B2C}" dt="2024-02-12T00:26:44.182" v="653" actId="123"/>
          <ac:spMkLst>
            <pc:docMk/>
            <pc:sldMk cId="3150937010" sldId="294"/>
            <ac:spMk id="7" creationId="{E1EB1B1A-0F33-F6DB-E02B-78D54972E697}"/>
          </ac:spMkLst>
        </pc:spChg>
        <pc:picChg chg="add mod">
          <ac:chgData name="Nopri anto" userId="d58be8aa3e4a5a50" providerId="LiveId" clId="{96B17A1F-7CF0-4FBF-A13D-2D5E22E68B2C}" dt="2024-02-12T00:26:39.496" v="652" actId="1076"/>
          <ac:picMkLst>
            <pc:docMk/>
            <pc:sldMk cId="3150937010" sldId="294"/>
            <ac:picMk id="2050" creationId="{A747CFA5-99BD-9D79-367E-5DE15980D266}"/>
          </ac:picMkLst>
        </pc:picChg>
      </pc:sldChg>
      <pc:sldChg chg="addSp delSp modSp add mod">
        <pc:chgData name="Nopri anto" userId="d58be8aa3e4a5a50" providerId="LiveId" clId="{96B17A1F-7CF0-4FBF-A13D-2D5E22E68B2C}" dt="2024-02-12T00:44:04.613" v="706" actId="403"/>
        <pc:sldMkLst>
          <pc:docMk/>
          <pc:sldMk cId="2150942096" sldId="295"/>
        </pc:sldMkLst>
        <pc:spChg chg="mod">
          <ac:chgData name="Nopri anto" userId="d58be8aa3e4a5a50" providerId="LiveId" clId="{96B17A1F-7CF0-4FBF-A13D-2D5E22E68B2C}" dt="2024-02-12T00:38:36.884" v="671" actId="20577"/>
          <ac:spMkLst>
            <pc:docMk/>
            <pc:sldMk cId="2150942096" sldId="295"/>
            <ac:spMk id="2" creationId="{19F8FEAE-C49E-3936-30A9-6919DD7B2F54}"/>
          </ac:spMkLst>
        </pc:spChg>
        <pc:spChg chg="del mod">
          <ac:chgData name="Nopri anto" userId="d58be8aa3e4a5a50" providerId="LiveId" clId="{96B17A1F-7CF0-4FBF-A13D-2D5E22E68B2C}" dt="2024-02-12T00:38:56.623" v="674" actId="22"/>
          <ac:spMkLst>
            <pc:docMk/>
            <pc:sldMk cId="2150942096" sldId="295"/>
            <ac:spMk id="7" creationId="{0EF4734D-E89A-D1AD-646C-7BF0CF199CCC}"/>
          </ac:spMkLst>
        </pc:spChg>
        <pc:spChg chg="add mod">
          <ac:chgData name="Nopri anto" userId="d58be8aa3e4a5a50" providerId="LiveId" clId="{96B17A1F-7CF0-4FBF-A13D-2D5E22E68B2C}" dt="2024-02-12T00:44:04.613" v="706" actId="403"/>
          <ac:spMkLst>
            <pc:docMk/>
            <pc:sldMk cId="2150942096" sldId="295"/>
            <ac:spMk id="8" creationId="{50B24DFF-47C8-EC1E-1AFA-E88C4DA4A263}"/>
          </ac:spMkLst>
        </pc:spChg>
        <pc:picChg chg="add mod ord">
          <ac:chgData name="Nopri anto" userId="d58be8aa3e4a5a50" providerId="LiveId" clId="{96B17A1F-7CF0-4FBF-A13D-2D5E22E68B2C}" dt="2024-02-12T00:39:01.515" v="675" actId="1076"/>
          <ac:picMkLst>
            <pc:docMk/>
            <pc:sldMk cId="2150942096" sldId="295"/>
            <ac:picMk id="6" creationId="{86EC9357-83DE-4A03-C8F8-61138FA9ED09}"/>
          </ac:picMkLst>
        </pc:picChg>
      </pc:sldChg>
      <pc:sldChg chg="addSp delSp modSp add mod">
        <pc:chgData name="Nopri anto" userId="d58be8aa3e4a5a50" providerId="LiveId" clId="{96B17A1F-7CF0-4FBF-A13D-2D5E22E68B2C}" dt="2024-02-12T00:49:26.235" v="747" actId="113"/>
        <pc:sldMkLst>
          <pc:docMk/>
          <pc:sldMk cId="3865142248" sldId="296"/>
        </pc:sldMkLst>
        <pc:spChg chg="mod">
          <ac:chgData name="Nopri anto" userId="d58be8aa3e4a5a50" providerId="LiveId" clId="{96B17A1F-7CF0-4FBF-A13D-2D5E22E68B2C}" dt="2024-02-12T00:46:28.572" v="734" actId="20577"/>
          <ac:spMkLst>
            <pc:docMk/>
            <pc:sldMk cId="3865142248" sldId="296"/>
            <ac:spMk id="2" creationId="{87FE43F0-48F3-0736-FF74-45B419EF8B1D}"/>
          </ac:spMkLst>
        </pc:spChg>
        <pc:spChg chg="add mod">
          <ac:chgData name="Nopri anto" userId="d58be8aa3e4a5a50" providerId="LiveId" clId="{96B17A1F-7CF0-4FBF-A13D-2D5E22E68B2C}" dt="2024-02-12T00:49:26.235" v="747" actId="113"/>
          <ac:spMkLst>
            <pc:docMk/>
            <pc:sldMk cId="3865142248" sldId="296"/>
            <ac:spMk id="7" creationId="{DF7B9951-BA78-CE78-B613-FBA4A0C04038}"/>
          </ac:spMkLst>
        </pc:spChg>
        <pc:spChg chg="del">
          <ac:chgData name="Nopri anto" userId="d58be8aa3e4a5a50" providerId="LiveId" clId="{96B17A1F-7CF0-4FBF-A13D-2D5E22E68B2C}" dt="2024-02-12T00:46:34.222" v="736" actId="478"/>
          <ac:spMkLst>
            <pc:docMk/>
            <pc:sldMk cId="3865142248" sldId="296"/>
            <ac:spMk id="8" creationId="{3991A9E4-57E9-0B0C-7A76-AFC9B0FFACC9}"/>
          </ac:spMkLst>
        </pc:spChg>
        <pc:picChg chg="del">
          <ac:chgData name="Nopri anto" userId="d58be8aa3e4a5a50" providerId="LiveId" clId="{96B17A1F-7CF0-4FBF-A13D-2D5E22E68B2C}" dt="2024-02-12T00:46:31.353" v="735" actId="478"/>
          <ac:picMkLst>
            <pc:docMk/>
            <pc:sldMk cId="3865142248" sldId="296"/>
            <ac:picMk id="6" creationId="{19ED0089-1099-9B7C-AFE8-EBBC20AFA46A}"/>
          </ac:picMkLst>
        </pc:picChg>
      </pc:sldChg>
      <pc:sldChg chg="add ord">
        <pc:chgData name="Nopri anto" userId="d58be8aa3e4a5a50" providerId="LiveId" clId="{96B17A1F-7CF0-4FBF-A13D-2D5E22E68B2C}" dt="2024-02-12T00:49:42.618" v="750"/>
        <pc:sldMkLst>
          <pc:docMk/>
          <pc:sldMk cId="2713835156" sldId="29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EF69A9-0463-2E4B-8B07-3FB4D9E6C429}" type="doc">
      <dgm:prSet loTypeId="urn:microsoft.com/office/officeart/2008/layout/VerticalCurvedList" loCatId="" qsTypeId="urn:microsoft.com/office/officeart/2005/8/quickstyle/simple1" qsCatId="simple" csTypeId="urn:microsoft.com/office/officeart/2005/8/colors/colorful1" csCatId="colorful" phldr="1"/>
      <dgm:spPr/>
    </dgm:pt>
    <dgm:pt modelId="{C48FB071-7F0F-B946-891C-3FA4C595E395}">
      <dgm:prSet phldrT="[Text]"/>
      <dgm:spPr/>
      <dgm:t>
        <a:bodyPr/>
        <a:lstStyle/>
        <a:p>
          <a:pPr algn="l"/>
          <a:r>
            <a:rPr lang="en-US" dirty="0"/>
            <a:t>Contract</a:t>
          </a:r>
        </a:p>
      </dgm:t>
    </dgm:pt>
    <dgm:pt modelId="{E866D3B0-9BEE-7A47-9385-A8E9ECC5CB02}" type="parTrans" cxnId="{708F1B4E-6914-284B-B392-2E903CE50064}">
      <dgm:prSet/>
      <dgm:spPr/>
      <dgm:t>
        <a:bodyPr/>
        <a:lstStyle/>
        <a:p>
          <a:endParaRPr lang="en-US"/>
        </a:p>
      </dgm:t>
    </dgm:pt>
    <dgm:pt modelId="{FCE3392C-0D07-1344-BA17-597D35F6C7F5}" type="sibTrans" cxnId="{708F1B4E-6914-284B-B392-2E903CE50064}">
      <dgm:prSet/>
      <dgm:spPr/>
      <dgm:t>
        <a:bodyPr/>
        <a:lstStyle/>
        <a:p>
          <a:endParaRPr lang="en-US"/>
        </a:p>
      </dgm:t>
    </dgm:pt>
    <dgm:pt modelId="{7AACE70C-9A6D-1B46-931D-EA8F9EFDABA9}">
      <dgm:prSet phldrT="[Text]"/>
      <dgm:spPr/>
      <dgm:t>
        <a:bodyPr/>
        <a:lstStyle/>
        <a:p>
          <a:pPr algn="l"/>
          <a:r>
            <a:rPr lang="en-US" dirty="0"/>
            <a:t>Rules</a:t>
          </a:r>
        </a:p>
      </dgm:t>
    </dgm:pt>
    <dgm:pt modelId="{BA4B1333-D4BC-AD46-9B12-52F3179C5225}" type="parTrans" cxnId="{33FA13BB-5FCE-D845-B811-AD571B7DE0BF}">
      <dgm:prSet/>
      <dgm:spPr/>
      <dgm:t>
        <a:bodyPr/>
        <a:lstStyle/>
        <a:p>
          <a:endParaRPr lang="en-US"/>
        </a:p>
      </dgm:t>
    </dgm:pt>
    <dgm:pt modelId="{6C28CBF9-D8DD-D043-819C-5893E0ED2A88}" type="sibTrans" cxnId="{33FA13BB-5FCE-D845-B811-AD571B7DE0BF}">
      <dgm:prSet/>
      <dgm:spPr/>
      <dgm:t>
        <a:bodyPr/>
        <a:lstStyle/>
        <a:p>
          <a:endParaRPr lang="en-US"/>
        </a:p>
      </dgm:t>
    </dgm:pt>
    <dgm:pt modelId="{11766934-9E3F-C94B-91EE-82B48D7F9ED9}">
      <dgm:prSet phldrT="[Text]"/>
      <dgm:spPr/>
      <dgm:t>
        <a:bodyPr/>
        <a:lstStyle/>
        <a:p>
          <a:pPr algn="l"/>
          <a:r>
            <a:rPr lang="en-US" dirty="0"/>
            <a:t>References</a:t>
          </a:r>
        </a:p>
      </dgm:t>
    </dgm:pt>
    <dgm:pt modelId="{B5AEE576-AF53-084E-A712-E1F724F3C654}" type="parTrans" cxnId="{4515A93A-1F4B-DD4F-A659-FA32490A22B8}">
      <dgm:prSet/>
      <dgm:spPr/>
      <dgm:t>
        <a:bodyPr/>
        <a:lstStyle/>
        <a:p>
          <a:endParaRPr lang="en-US"/>
        </a:p>
      </dgm:t>
    </dgm:pt>
    <dgm:pt modelId="{D58AB72A-8AA9-C44F-B3D4-A861CCDA0569}" type="sibTrans" cxnId="{4515A93A-1F4B-DD4F-A659-FA32490A22B8}">
      <dgm:prSet/>
      <dgm:spPr/>
      <dgm:t>
        <a:bodyPr/>
        <a:lstStyle/>
        <a:p>
          <a:endParaRPr lang="en-US"/>
        </a:p>
      </dgm:t>
    </dgm:pt>
    <dgm:pt modelId="{80DF6DD5-ABEA-4EAD-9F2B-14528EDCDB84}">
      <dgm:prSet phldrT="[Text]"/>
      <dgm:spPr/>
      <dgm:t>
        <a:bodyPr/>
        <a:lstStyle/>
        <a:p>
          <a:pPr algn="l"/>
          <a:r>
            <a:rPr lang="en-US" dirty="0"/>
            <a:t>About Course</a:t>
          </a:r>
        </a:p>
      </dgm:t>
    </dgm:pt>
    <dgm:pt modelId="{0D5A7F80-5FF2-4BA4-9EF5-B8D02214967E}" type="parTrans" cxnId="{EA74190F-B162-48CE-AFC6-62144F523FEB}">
      <dgm:prSet/>
      <dgm:spPr/>
      <dgm:t>
        <a:bodyPr/>
        <a:lstStyle/>
        <a:p>
          <a:endParaRPr lang="en-ID"/>
        </a:p>
      </dgm:t>
    </dgm:pt>
    <dgm:pt modelId="{3873BB39-FF4B-4B94-B889-DAE2B835FD5C}" type="sibTrans" cxnId="{EA74190F-B162-48CE-AFC6-62144F523FEB}">
      <dgm:prSet/>
      <dgm:spPr/>
      <dgm:t>
        <a:bodyPr/>
        <a:lstStyle/>
        <a:p>
          <a:endParaRPr lang="en-ID"/>
        </a:p>
      </dgm:t>
    </dgm:pt>
    <dgm:pt modelId="{8A6F2E20-DC3B-4FFC-A934-146CA8176386}">
      <dgm:prSet phldrT="[Text]"/>
      <dgm:spPr/>
      <dgm:t>
        <a:bodyPr/>
        <a:lstStyle/>
        <a:p>
          <a:pPr algn="l"/>
          <a:r>
            <a:rPr lang="en-US" dirty="0"/>
            <a:t>Grading</a:t>
          </a:r>
        </a:p>
      </dgm:t>
    </dgm:pt>
    <dgm:pt modelId="{34FEBEAF-3D96-43CA-9473-8D11E18D187F}" type="parTrans" cxnId="{9597B7CB-9985-4B6D-8D13-BFDE0A5148DC}">
      <dgm:prSet/>
      <dgm:spPr/>
      <dgm:t>
        <a:bodyPr/>
        <a:lstStyle/>
        <a:p>
          <a:endParaRPr lang="en-ID"/>
        </a:p>
      </dgm:t>
    </dgm:pt>
    <dgm:pt modelId="{DAA81533-46F1-4DF0-8C59-C2921E6D9669}" type="sibTrans" cxnId="{9597B7CB-9985-4B6D-8D13-BFDE0A5148DC}">
      <dgm:prSet/>
      <dgm:spPr/>
      <dgm:t>
        <a:bodyPr/>
        <a:lstStyle/>
        <a:p>
          <a:endParaRPr lang="en-ID"/>
        </a:p>
      </dgm:t>
    </dgm:pt>
    <dgm:pt modelId="{515CD842-0092-4CEC-9488-6C6C099B5EE6}">
      <dgm:prSet phldrT="[Text]"/>
      <dgm:spPr/>
      <dgm:t>
        <a:bodyPr/>
        <a:lstStyle/>
        <a:p>
          <a:pPr algn="l"/>
          <a:r>
            <a:rPr lang="en-US" dirty="0"/>
            <a:t>Learning Outcomes</a:t>
          </a:r>
        </a:p>
      </dgm:t>
    </dgm:pt>
    <dgm:pt modelId="{6DAB7FB7-0EDC-4A98-B22D-CF2DEACE0198}" type="parTrans" cxnId="{92624926-0C75-496B-8DAE-AD043FF5804F}">
      <dgm:prSet/>
      <dgm:spPr/>
      <dgm:t>
        <a:bodyPr/>
        <a:lstStyle/>
        <a:p>
          <a:endParaRPr lang="en-ID"/>
        </a:p>
      </dgm:t>
    </dgm:pt>
    <dgm:pt modelId="{4BDAE689-5FC4-408B-8552-B6C1667D55B2}" type="sibTrans" cxnId="{92624926-0C75-496B-8DAE-AD043FF5804F}">
      <dgm:prSet/>
      <dgm:spPr/>
      <dgm:t>
        <a:bodyPr/>
        <a:lstStyle/>
        <a:p>
          <a:endParaRPr lang="en-ID"/>
        </a:p>
      </dgm:t>
    </dgm:pt>
    <dgm:pt modelId="{F174AAC4-5AEF-4465-833D-975C69D01B59}">
      <dgm:prSet phldrT="[Text]"/>
      <dgm:spPr/>
      <dgm:t>
        <a:bodyPr/>
        <a:lstStyle/>
        <a:p>
          <a:pPr algn="l"/>
          <a:r>
            <a:rPr lang="en-US" dirty="0"/>
            <a:t>About Me</a:t>
          </a:r>
        </a:p>
      </dgm:t>
    </dgm:pt>
    <dgm:pt modelId="{3910A17C-3592-49A8-951A-C70FCD3882F9}" type="parTrans" cxnId="{BC7C93ED-8029-41D4-93F8-A3AFC60C04B6}">
      <dgm:prSet/>
      <dgm:spPr/>
      <dgm:t>
        <a:bodyPr/>
        <a:lstStyle/>
        <a:p>
          <a:endParaRPr lang="en-ID"/>
        </a:p>
      </dgm:t>
    </dgm:pt>
    <dgm:pt modelId="{F99A7EFC-DEFC-4172-BE3D-98BA464871A6}" type="sibTrans" cxnId="{BC7C93ED-8029-41D4-93F8-A3AFC60C04B6}">
      <dgm:prSet/>
      <dgm:spPr/>
      <dgm:t>
        <a:bodyPr/>
        <a:lstStyle/>
        <a:p>
          <a:endParaRPr lang="en-ID"/>
        </a:p>
      </dgm:t>
    </dgm:pt>
    <dgm:pt modelId="{01F7E44C-580B-D147-8374-88BD13F57AA8}" type="pres">
      <dgm:prSet presAssocID="{F9EF69A9-0463-2E4B-8B07-3FB4D9E6C429}" presName="Name0" presStyleCnt="0">
        <dgm:presLayoutVars>
          <dgm:chMax val="7"/>
          <dgm:chPref val="7"/>
          <dgm:dir/>
        </dgm:presLayoutVars>
      </dgm:prSet>
      <dgm:spPr/>
    </dgm:pt>
    <dgm:pt modelId="{D2128D95-76F0-C64D-9149-FBA352B1E132}" type="pres">
      <dgm:prSet presAssocID="{F9EF69A9-0463-2E4B-8B07-3FB4D9E6C429}" presName="Name1" presStyleCnt="0"/>
      <dgm:spPr/>
    </dgm:pt>
    <dgm:pt modelId="{4A9DC410-856F-6845-932A-F0955AFB2A86}" type="pres">
      <dgm:prSet presAssocID="{F9EF69A9-0463-2E4B-8B07-3FB4D9E6C429}" presName="cycle" presStyleCnt="0"/>
      <dgm:spPr/>
    </dgm:pt>
    <dgm:pt modelId="{612A4CE1-069F-DD43-AE81-0BF2A145CDB2}" type="pres">
      <dgm:prSet presAssocID="{F9EF69A9-0463-2E4B-8B07-3FB4D9E6C429}" presName="srcNode" presStyleLbl="node1" presStyleIdx="0" presStyleCnt="7"/>
      <dgm:spPr/>
    </dgm:pt>
    <dgm:pt modelId="{13C71FE8-E6CA-E444-A006-C2B77DF218AC}" type="pres">
      <dgm:prSet presAssocID="{F9EF69A9-0463-2E4B-8B07-3FB4D9E6C429}" presName="conn" presStyleLbl="parChTrans1D2" presStyleIdx="0" presStyleCnt="1"/>
      <dgm:spPr/>
    </dgm:pt>
    <dgm:pt modelId="{160333E9-5EA5-2946-A834-0A6758695B8A}" type="pres">
      <dgm:prSet presAssocID="{F9EF69A9-0463-2E4B-8B07-3FB4D9E6C429}" presName="extraNode" presStyleLbl="node1" presStyleIdx="0" presStyleCnt="7"/>
      <dgm:spPr/>
    </dgm:pt>
    <dgm:pt modelId="{3A20B4C4-DDBB-2A46-BFFB-5489A5B7C837}" type="pres">
      <dgm:prSet presAssocID="{F9EF69A9-0463-2E4B-8B07-3FB4D9E6C429}" presName="dstNode" presStyleLbl="node1" presStyleIdx="0" presStyleCnt="7"/>
      <dgm:spPr/>
    </dgm:pt>
    <dgm:pt modelId="{0E9F1682-807D-429B-A986-D6BEDBF4F910}" type="pres">
      <dgm:prSet presAssocID="{80DF6DD5-ABEA-4EAD-9F2B-14528EDCDB84}" presName="text_1" presStyleLbl="node1" presStyleIdx="0" presStyleCnt="7">
        <dgm:presLayoutVars>
          <dgm:bulletEnabled val="1"/>
        </dgm:presLayoutVars>
      </dgm:prSet>
      <dgm:spPr/>
    </dgm:pt>
    <dgm:pt modelId="{42AD41CB-6557-4833-A953-367BD5FA3C5D}" type="pres">
      <dgm:prSet presAssocID="{80DF6DD5-ABEA-4EAD-9F2B-14528EDCDB84}" presName="accent_1" presStyleCnt="0"/>
      <dgm:spPr/>
    </dgm:pt>
    <dgm:pt modelId="{1B40A093-FCEE-4301-A677-3AE348ACD4A5}" type="pres">
      <dgm:prSet presAssocID="{80DF6DD5-ABEA-4EAD-9F2B-14528EDCDB84}" presName="accentRepeatNode" presStyleLbl="solidFgAcc1" presStyleIdx="0" presStyleCnt="7"/>
      <dgm:spPr/>
    </dgm:pt>
    <dgm:pt modelId="{73C34EB8-36B6-4738-A54D-7DDCA65A32A0}" type="pres">
      <dgm:prSet presAssocID="{515CD842-0092-4CEC-9488-6C6C099B5EE6}" presName="text_2" presStyleLbl="node1" presStyleIdx="1" presStyleCnt="7">
        <dgm:presLayoutVars>
          <dgm:bulletEnabled val="1"/>
        </dgm:presLayoutVars>
      </dgm:prSet>
      <dgm:spPr/>
    </dgm:pt>
    <dgm:pt modelId="{65F67698-266B-4E7B-A11C-F27117FF89CA}" type="pres">
      <dgm:prSet presAssocID="{515CD842-0092-4CEC-9488-6C6C099B5EE6}" presName="accent_2" presStyleCnt="0"/>
      <dgm:spPr/>
    </dgm:pt>
    <dgm:pt modelId="{53FAEB8B-F12F-48AA-85C4-17817B9EF751}" type="pres">
      <dgm:prSet presAssocID="{515CD842-0092-4CEC-9488-6C6C099B5EE6}" presName="accentRepeatNode" presStyleLbl="solidFgAcc1" presStyleIdx="1" presStyleCnt="7"/>
      <dgm:spPr/>
    </dgm:pt>
    <dgm:pt modelId="{2DE5FBE0-51D1-4DDA-999A-E5EFDA61C57A}" type="pres">
      <dgm:prSet presAssocID="{F174AAC4-5AEF-4465-833D-975C69D01B59}" presName="text_3" presStyleLbl="node1" presStyleIdx="2" presStyleCnt="7">
        <dgm:presLayoutVars>
          <dgm:bulletEnabled val="1"/>
        </dgm:presLayoutVars>
      </dgm:prSet>
      <dgm:spPr/>
    </dgm:pt>
    <dgm:pt modelId="{6C78DEEF-BB86-4CA4-9E36-D80C4FD1C708}" type="pres">
      <dgm:prSet presAssocID="{F174AAC4-5AEF-4465-833D-975C69D01B59}" presName="accent_3" presStyleCnt="0"/>
      <dgm:spPr/>
    </dgm:pt>
    <dgm:pt modelId="{92DFC8F0-C602-4580-BB1C-3EDDB9791B60}" type="pres">
      <dgm:prSet presAssocID="{F174AAC4-5AEF-4465-833D-975C69D01B59}" presName="accentRepeatNode" presStyleLbl="solidFgAcc1" presStyleIdx="2" presStyleCnt="7"/>
      <dgm:spPr/>
    </dgm:pt>
    <dgm:pt modelId="{CE460FF1-2BAE-4E82-87E6-07FB276D2631}" type="pres">
      <dgm:prSet presAssocID="{C48FB071-7F0F-B946-891C-3FA4C595E395}" presName="text_4" presStyleLbl="node1" presStyleIdx="3" presStyleCnt="7">
        <dgm:presLayoutVars>
          <dgm:bulletEnabled val="1"/>
        </dgm:presLayoutVars>
      </dgm:prSet>
      <dgm:spPr/>
    </dgm:pt>
    <dgm:pt modelId="{2320B018-3A5B-4777-9082-FE4E5C8E8763}" type="pres">
      <dgm:prSet presAssocID="{C48FB071-7F0F-B946-891C-3FA4C595E395}" presName="accent_4" presStyleCnt="0"/>
      <dgm:spPr/>
    </dgm:pt>
    <dgm:pt modelId="{82F46057-7454-364B-92EE-AECD72842CC1}" type="pres">
      <dgm:prSet presAssocID="{C48FB071-7F0F-B946-891C-3FA4C595E395}" presName="accentRepeatNode" presStyleLbl="solidFgAcc1" presStyleIdx="3" presStyleCnt="7"/>
      <dgm:spPr/>
    </dgm:pt>
    <dgm:pt modelId="{D099448F-EDE2-4F08-A00C-AB9783F56DC2}" type="pres">
      <dgm:prSet presAssocID="{7AACE70C-9A6D-1B46-931D-EA8F9EFDABA9}" presName="text_5" presStyleLbl="node1" presStyleIdx="4" presStyleCnt="7">
        <dgm:presLayoutVars>
          <dgm:bulletEnabled val="1"/>
        </dgm:presLayoutVars>
      </dgm:prSet>
      <dgm:spPr/>
    </dgm:pt>
    <dgm:pt modelId="{95E60311-81EC-4F19-B0A7-F91D2754F1EC}" type="pres">
      <dgm:prSet presAssocID="{7AACE70C-9A6D-1B46-931D-EA8F9EFDABA9}" presName="accent_5" presStyleCnt="0"/>
      <dgm:spPr/>
    </dgm:pt>
    <dgm:pt modelId="{810F4967-783B-4D44-8874-98E4AAC3D972}" type="pres">
      <dgm:prSet presAssocID="{7AACE70C-9A6D-1B46-931D-EA8F9EFDABA9}" presName="accentRepeatNode" presStyleLbl="solidFgAcc1" presStyleIdx="4" presStyleCnt="7"/>
      <dgm:spPr/>
    </dgm:pt>
    <dgm:pt modelId="{83A8DF60-3290-403E-9A50-DA727ADBF6F6}" type="pres">
      <dgm:prSet presAssocID="{8A6F2E20-DC3B-4FFC-A934-146CA8176386}" presName="text_6" presStyleLbl="node1" presStyleIdx="5" presStyleCnt="7">
        <dgm:presLayoutVars>
          <dgm:bulletEnabled val="1"/>
        </dgm:presLayoutVars>
      </dgm:prSet>
      <dgm:spPr/>
    </dgm:pt>
    <dgm:pt modelId="{B40EB84D-F0DA-4140-9355-472BDDFA3934}" type="pres">
      <dgm:prSet presAssocID="{8A6F2E20-DC3B-4FFC-A934-146CA8176386}" presName="accent_6" presStyleCnt="0"/>
      <dgm:spPr/>
    </dgm:pt>
    <dgm:pt modelId="{098E6E56-9178-4C27-911F-4760FA6A51B8}" type="pres">
      <dgm:prSet presAssocID="{8A6F2E20-DC3B-4FFC-A934-146CA8176386}" presName="accentRepeatNode" presStyleLbl="solidFgAcc1" presStyleIdx="5" presStyleCnt="7"/>
      <dgm:spPr/>
    </dgm:pt>
    <dgm:pt modelId="{F37732DC-9176-4015-B519-E1AA77A92D4F}" type="pres">
      <dgm:prSet presAssocID="{11766934-9E3F-C94B-91EE-82B48D7F9ED9}" presName="text_7" presStyleLbl="node1" presStyleIdx="6" presStyleCnt="7">
        <dgm:presLayoutVars>
          <dgm:bulletEnabled val="1"/>
        </dgm:presLayoutVars>
      </dgm:prSet>
      <dgm:spPr/>
    </dgm:pt>
    <dgm:pt modelId="{AEF691C0-178F-4879-AC27-192AA6E242BC}" type="pres">
      <dgm:prSet presAssocID="{11766934-9E3F-C94B-91EE-82B48D7F9ED9}" presName="accent_7" presStyleCnt="0"/>
      <dgm:spPr/>
    </dgm:pt>
    <dgm:pt modelId="{317DB8AE-58B3-354F-A5B4-67548C827F13}" type="pres">
      <dgm:prSet presAssocID="{11766934-9E3F-C94B-91EE-82B48D7F9ED9}" presName="accentRepeatNode" presStyleLbl="solidFgAcc1" presStyleIdx="6" presStyleCnt="7"/>
      <dgm:spPr/>
    </dgm:pt>
  </dgm:ptLst>
  <dgm:cxnLst>
    <dgm:cxn modelId="{01553306-C066-423C-9E39-DF93840D146A}" type="presOf" srcId="{80DF6DD5-ABEA-4EAD-9F2B-14528EDCDB84}" destId="{0E9F1682-807D-429B-A986-D6BEDBF4F910}" srcOrd="0" destOrd="0" presId="urn:microsoft.com/office/officeart/2008/layout/VerticalCurvedList"/>
    <dgm:cxn modelId="{EA74190F-B162-48CE-AFC6-62144F523FEB}" srcId="{F9EF69A9-0463-2E4B-8B07-3FB4D9E6C429}" destId="{80DF6DD5-ABEA-4EAD-9F2B-14528EDCDB84}" srcOrd="0" destOrd="0" parTransId="{0D5A7F80-5FF2-4BA4-9EF5-B8D02214967E}" sibTransId="{3873BB39-FF4B-4B94-B889-DAE2B835FD5C}"/>
    <dgm:cxn modelId="{92624926-0C75-496B-8DAE-AD043FF5804F}" srcId="{F9EF69A9-0463-2E4B-8B07-3FB4D9E6C429}" destId="{515CD842-0092-4CEC-9488-6C6C099B5EE6}" srcOrd="1" destOrd="0" parTransId="{6DAB7FB7-0EDC-4A98-B22D-CF2DEACE0198}" sibTransId="{4BDAE689-5FC4-408B-8552-B6C1667D55B2}"/>
    <dgm:cxn modelId="{4515A93A-1F4B-DD4F-A659-FA32490A22B8}" srcId="{F9EF69A9-0463-2E4B-8B07-3FB4D9E6C429}" destId="{11766934-9E3F-C94B-91EE-82B48D7F9ED9}" srcOrd="6" destOrd="0" parTransId="{B5AEE576-AF53-084E-A712-E1F724F3C654}" sibTransId="{D58AB72A-8AA9-C44F-B3D4-A861CCDA0569}"/>
    <dgm:cxn modelId="{0243AC5C-56CE-4299-8990-D6DF2A1D10A4}" type="presOf" srcId="{C48FB071-7F0F-B946-891C-3FA4C595E395}" destId="{CE460FF1-2BAE-4E82-87E6-07FB276D2631}" srcOrd="0" destOrd="0" presId="urn:microsoft.com/office/officeart/2008/layout/VerticalCurvedList"/>
    <dgm:cxn modelId="{CF3A1362-AB58-4B7D-A9FF-E3FE13EC731C}" type="presOf" srcId="{7AACE70C-9A6D-1B46-931D-EA8F9EFDABA9}" destId="{D099448F-EDE2-4F08-A00C-AB9783F56DC2}" srcOrd="0" destOrd="0" presId="urn:microsoft.com/office/officeart/2008/layout/VerticalCurvedList"/>
    <dgm:cxn modelId="{3112F249-6E97-4DB8-9741-91C655AEB2E2}" type="presOf" srcId="{3873BB39-FF4B-4B94-B889-DAE2B835FD5C}" destId="{13C71FE8-E6CA-E444-A006-C2B77DF218AC}" srcOrd="0" destOrd="0" presId="urn:microsoft.com/office/officeart/2008/layout/VerticalCurvedList"/>
    <dgm:cxn modelId="{49A2916B-A36E-402C-B5C5-A37A8CB830B4}" type="presOf" srcId="{8A6F2E20-DC3B-4FFC-A934-146CA8176386}" destId="{83A8DF60-3290-403E-9A50-DA727ADBF6F6}" srcOrd="0" destOrd="0" presId="urn:microsoft.com/office/officeart/2008/layout/VerticalCurvedList"/>
    <dgm:cxn modelId="{708F1B4E-6914-284B-B392-2E903CE50064}" srcId="{F9EF69A9-0463-2E4B-8B07-3FB4D9E6C429}" destId="{C48FB071-7F0F-B946-891C-3FA4C595E395}" srcOrd="3" destOrd="0" parTransId="{E866D3B0-9BEE-7A47-9385-A8E9ECC5CB02}" sibTransId="{FCE3392C-0D07-1344-BA17-597D35F6C7F5}"/>
    <dgm:cxn modelId="{7F33D554-141E-D24C-BEE5-751323C0D9F5}" type="presOf" srcId="{F9EF69A9-0463-2E4B-8B07-3FB4D9E6C429}" destId="{01F7E44C-580B-D147-8374-88BD13F57AA8}" srcOrd="0" destOrd="0" presId="urn:microsoft.com/office/officeart/2008/layout/VerticalCurvedList"/>
    <dgm:cxn modelId="{75E6F855-3B8E-4EC2-9809-9BB76DC3C5EC}" type="presOf" srcId="{515CD842-0092-4CEC-9488-6C6C099B5EE6}" destId="{73C34EB8-36B6-4738-A54D-7DDCA65A32A0}" srcOrd="0" destOrd="0" presId="urn:microsoft.com/office/officeart/2008/layout/VerticalCurvedList"/>
    <dgm:cxn modelId="{0C9A07A2-9D0F-4556-A79C-47C674D805E8}" type="presOf" srcId="{11766934-9E3F-C94B-91EE-82B48D7F9ED9}" destId="{F37732DC-9176-4015-B519-E1AA77A92D4F}" srcOrd="0" destOrd="0" presId="urn:microsoft.com/office/officeart/2008/layout/VerticalCurvedList"/>
    <dgm:cxn modelId="{110B2CB9-7BBA-4C74-838D-BF3B72B4A553}" type="presOf" srcId="{F174AAC4-5AEF-4465-833D-975C69D01B59}" destId="{2DE5FBE0-51D1-4DDA-999A-E5EFDA61C57A}" srcOrd="0" destOrd="0" presId="urn:microsoft.com/office/officeart/2008/layout/VerticalCurvedList"/>
    <dgm:cxn modelId="{33FA13BB-5FCE-D845-B811-AD571B7DE0BF}" srcId="{F9EF69A9-0463-2E4B-8B07-3FB4D9E6C429}" destId="{7AACE70C-9A6D-1B46-931D-EA8F9EFDABA9}" srcOrd="4" destOrd="0" parTransId="{BA4B1333-D4BC-AD46-9B12-52F3179C5225}" sibTransId="{6C28CBF9-D8DD-D043-819C-5893E0ED2A88}"/>
    <dgm:cxn modelId="{9597B7CB-9985-4B6D-8D13-BFDE0A5148DC}" srcId="{F9EF69A9-0463-2E4B-8B07-3FB4D9E6C429}" destId="{8A6F2E20-DC3B-4FFC-A934-146CA8176386}" srcOrd="5" destOrd="0" parTransId="{34FEBEAF-3D96-43CA-9473-8D11E18D187F}" sibTransId="{DAA81533-46F1-4DF0-8C59-C2921E6D9669}"/>
    <dgm:cxn modelId="{BC7C93ED-8029-41D4-93F8-A3AFC60C04B6}" srcId="{F9EF69A9-0463-2E4B-8B07-3FB4D9E6C429}" destId="{F174AAC4-5AEF-4465-833D-975C69D01B59}" srcOrd="2" destOrd="0" parTransId="{3910A17C-3592-49A8-951A-C70FCD3882F9}" sibTransId="{F99A7EFC-DEFC-4172-BE3D-98BA464871A6}"/>
    <dgm:cxn modelId="{249CFF1B-AD80-6148-938A-6368111BBA2C}" type="presParOf" srcId="{01F7E44C-580B-D147-8374-88BD13F57AA8}" destId="{D2128D95-76F0-C64D-9149-FBA352B1E132}" srcOrd="0" destOrd="0" presId="urn:microsoft.com/office/officeart/2008/layout/VerticalCurvedList"/>
    <dgm:cxn modelId="{2FA67083-8F50-F340-B44A-49E586D40BC6}" type="presParOf" srcId="{D2128D95-76F0-C64D-9149-FBA352B1E132}" destId="{4A9DC410-856F-6845-932A-F0955AFB2A86}" srcOrd="0" destOrd="0" presId="urn:microsoft.com/office/officeart/2008/layout/VerticalCurvedList"/>
    <dgm:cxn modelId="{02DD3EA9-4687-C043-8F68-CB7EE8B814CE}" type="presParOf" srcId="{4A9DC410-856F-6845-932A-F0955AFB2A86}" destId="{612A4CE1-069F-DD43-AE81-0BF2A145CDB2}" srcOrd="0" destOrd="0" presId="urn:microsoft.com/office/officeart/2008/layout/VerticalCurvedList"/>
    <dgm:cxn modelId="{6A54358E-D260-CE4D-B385-204F3E88A4B5}" type="presParOf" srcId="{4A9DC410-856F-6845-932A-F0955AFB2A86}" destId="{13C71FE8-E6CA-E444-A006-C2B77DF218AC}" srcOrd="1" destOrd="0" presId="urn:microsoft.com/office/officeart/2008/layout/VerticalCurvedList"/>
    <dgm:cxn modelId="{BC6E2148-B67F-7140-907D-1D892E6A80A8}" type="presParOf" srcId="{4A9DC410-856F-6845-932A-F0955AFB2A86}" destId="{160333E9-5EA5-2946-A834-0A6758695B8A}" srcOrd="2" destOrd="0" presId="urn:microsoft.com/office/officeart/2008/layout/VerticalCurvedList"/>
    <dgm:cxn modelId="{0C798442-36B7-B34C-96DA-70EF48EB7B1B}" type="presParOf" srcId="{4A9DC410-856F-6845-932A-F0955AFB2A86}" destId="{3A20B4C4-DDBB-2A46-BFFB-5489A5B7C837}" srcOrd="3" destOrd="0" presId="urn:microsoft.com/office/officeart/2008/layout/VerticalCurvedList"/>
    <dgm:cxn modelId="{47BCE88A-A8F7-42A6-B6DA-0B54BF8C0984}" type="presParOf" srcId="{D2128D95-76F0-C64D-9149-FBA352B1E132}" destId="{0E9F1682-807D-429B-A986-D6BEDBF4F910}" srcOrd="1" destOrd="0" presId="urn:microsoft.com/office/officeart/2008/layout/VerticalCurvedList"/>
    <dgm:cxn modelId="{5216D545-65FD-4BF0-B7F4-1A0F63F72144}" type="presParOf" srcId="{D2128D95-76F0-C64D-9149-FBA352B1E132}" destId="{42AD41CB-6557-4833-A953-367BD5FA3C5D}" srcOrd="2" destOrd="0" presId="urn:microsoft.com/office/officeart/2008/layout/VerticalCurvedList"/>
    <dgm:cxn modelId="{5800DC68-2409-4D72-9985-B4EE767D655E}" type="presParOf" srcId="{42AD41CB-6557-4833-A953-367BD5FA3C5D}" destId="{1B40A093-FCEE-4301-A677-3AE348ACD4A5}" srcOrd="0" destOrd="0" presId="urn:microsoft.com/office/officeart/2008/layout/VerticalCurvedList"/>
    <dgm:cxn modelId="{EFB06398-D6AE-4489-8448-1EE0A1821A2E}" type="presParOf" srcId="{D2128D95-76F0-C64D-9149-FBA352B1E132}" destId="{73C34EB8-36B6-4738-A54D-7DDCA65A32A0}" srcOrd="3" destOrd="0" presId="urn:microsoft.com/office/officeart/2008/layout/VerticalCurvedList"/>
    <dgm:cxn modelId="{C7D5C92B-ADD3-4475-BFA8-5604DF2DC23B}" type="presParOf" srcId="{D2128D95-76F0-C64D-9149-FBA352B1E132}" destId="{65F67698-266B-4E7B-A11C-F27117FF89CA}" srcOrd="4" destOrd="0" presId="urn:microsoft.com/office/officeart/2008/layout/VerticalCurvedList"/>
    <dgm:cxn modelId="{FC229016-8E56-4D3C-9E7C-DF8FD5E5BB11}" type="presParOf" srcId="{65F67698-266B-4E7B-A11C-F27117FF89CA}" destId="{53FAEB8B-F12F-48AA-85C4-17817B9EF751}" srcOrd="0" destOrd="0" presId="urn:microsoft.com/office/officeart/2008/layout/VerticalCurvedList"/>
    <dgm:cxn modelId="{C7280ED0-771D-4D41-8F3E-D4885813B66A}" type="presParOf" srcId="{D2128D95-76F0-C64D-9149-FBA352B1E132}" destId="{2DE5FBE0-51D1-4DDA-999A-E5EFDA61C57A}" srcOrd="5" destOrd="0" presId="urn:microsoft.com/office/officeart/2008/layout/VerticalCurvedList"/>
    <dgm:cxn modelId="{ACF48BF8-0BCD-4569-A6E3-20DC5A8CD4BA}" type="presParOf" srcId="{D2128D95-76F0-C64D-9149-FBA352B1E132}" destId="{6C78DEEF-BB86-4CA4-9E36-D80C4FD1C708}" srcOrd="6" destOrd="0" presId="urn:microsoft.com/office/officeart/2008/layout/VerticalCurvedList"/>
    <dgm:cxn modelId="{DEE3729A-8B49-40FE-80BE-BEF730BF2E4F}" type="presParOf" srcId="{6C78DEEF-BB86-4CA4-9E36-D80C4FD1C708}" destId="{92DFC8F0-C602-4580-BB1C-3EDDB9791B60}" srcOrd="0" destOrd="0" presId="urn:microsoft.com/office/officeart/2008/layout/VerticalCurvedList"/>
    <dgm:cxn modelId="{1AB81DD0-DE3A-4F1D-A325-2902DC2EE7EF}" type="presParOf" srcId="{D2128D95-76F0-C64D-9149-FBA352B1E132}" destId="{CE460FF1-2BAE-4E82-87E6-07FB276D2631}" srcOrd="7" destOrd="0" presId="urn:microsoft.com/office/officeart/2008/layout/VerticalCurvedList"/>
    <dgm:cxn modelId="{B4FB6F3F-90BD-409F-B00C-1ACCD45CDBEB}" type="presParOf" srcId="{D2128D95-76F0-C64D-9149-FBA352B1E132}" destId="{2320B018-3A5B-4777-9082-FE4E5C8E8763}" srcOrd="8" destOrd="0" presId="urn:microsoft.com/office/officeart/2008/layout/VerticalCurvedList"/>
    <dgm:cxn modelId="{72558CD1-5CFA-4899-A295-9F0B9C2EEC0E}" type="presParOf" srcId="{2320B018-3A5B-4777-9082-FE4E5C8E8763}" destId="{82F46057-7454-364B-92EE-AECD72842CC1}" srcOrd="0" destOrd="0" presId="urn:microsoft.com/office/officeart/2008/layout/VerticalCurvedList"/>
    <dgm:cxn modelId="{E27C74C7-8733-4AE1-A561-D77AF0E8174A}" type="presParOf" srcId="{D2128D95-76F0-C64D-9149-FBA352B1E132}" destId="{D099448F-EDE2-4F08-A00C-AB9783F56DC2}" srcOrd="9" destOrd="0" presId="urn:microsoft.com/office/officeart/2008/layout/VerticalCurvedList"/>
    <dgm:cxn modelId="{24240B2D-3535-4169-A001-DB5003D5829C}" type="presParOf" srcId="{D2128D95-76F0-C64D-9149-FBA352B1E132}" destId="{95E60311-81EC-4F19-B0A7-F91D2754F1EC}" srcOrd="10" destOrd="0" presId="urn:microsoft.com/office/officeart/2008/layout/VerticalCurvedList"/>
    <dgm:cxn modelId="{DF3C7A14-5E12-4955-92F1-C028B95FDFDA}" type="presParOf" srcId="{95E60311-81EC-4F19-B0A7-F91D2754F1EC}" destId="{810F4967-783B-4D44-8874-98E4AAC3D972}" srcOrd="0" destOrd="0" presId="urn:microsoft.com/office/officeart/2008/layout/VerticalCurvedList"/>
    <dgm:cxn modelId="{58B191D7-433B-4A0D-A984-8EBD2D713992}" type="presParOf" srcId="{D2128D95-76F0-C64D-9149-FBA352B1E132}" destId="{83A8DF60-3290-403E-9A50-DA727ADBF6F6}" srcOrd="11" destOrd="0" presId="urn:microsoft.com/office/officeart/2008/layout/VerticalCurvedList"/>
    <dgm:cxn modelId="{8C0212F7-8160-4473-99B3-B9C80D28FEFC}" type="presParOf" srcId="{D2128D95-76F0-C64D-9149-FBA352B1E132}" destId="{B40EB84D-F0DA-4140-9355-472BDDFA3934}" srcOrd="12" destOrd="0" presId="urn:microsoft.com/office/officeart/2008/layout/VerticalCurvedList"/>
    <dgm:cxn modelId="{11D4881C-60F8-496E-8E0E-4FF3FAD40384}" type="presParOf" srcId="{B40EB84D-F0DA-4140-9355-472BDDFA3934}" destId="{098E6E56-9178-4C27-911F-4760FA6A51B8}" srcOrd="0" destOrd="0" presId="urn:microsoft.com/office/officeart/2008/layout/VerticalCurvedList"/>
    <dgm:cxn modelId="{89144689-3E4C-4319-B486-EDCD0F286B72}" type="presParOf" srcId="{D2128D95-76F0-C64D-9149-FBA352B1E132}" destId="{F37732DC-9176-4015-B519-E1AA77A92D4F}" srcOrd="13" destOrd="0" presId="urn:microsoft.com/office/officeart/2008/layout/VerticalCurvedList"/>
    <dgm:cxn modelId="{B9E628B3-5EF8-44F9-8293-CE27182F4608}" type="presParOf" srcId="{D2128D95-76F0-C64D-9149-FBA352B1E132}" destId="{AEF691C0-178F-4879-AC27-192AA6E242BC}" srcOrd="14" destOrd="0" presId="urn:microsoft.com/office/officeart/2008/layout/VerticalCurvedList"/>
    <dgm:cxn modelId="{FDD4B3C8-E9BA-453D-B9E4-C395EAC305BD}" type="presParOf" srcId="{AEF691C0-178F-4879-AC27-192AA6E242BC}" destId="{317DB8AE-58B3-354F-A5B4-67548C827F13}"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C71FE8-E6CA-E444-A006-C2B77DF218AC}">
      <dsp:nvSpPr>
        <dsp:cNvPr id="0" name=""/>
        <dsp:cNvSpPr/>
      </dsp:nvSpPr>
      <dsp:spPr>
        <a:xfrm>
          <a:off x="-4917790" y="-753830"/>
          <a:ext cx="5858998" cy="5858998"/>
        </a:xfrm>
        <a:prstGeom prst="blockArc">
          <a:avLst>
            <a:gd name="adj1" fmla="val 18900000"/>
            <a:gd name="adj2" fmla="val 2700000"/>
            <a:gd name="adj3" fmla="val 369"/>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9F1682-807D-429B-A986-D6BEDBF4F910}">
      <dsp:nvSpPr>
        <dsp:cNvPr id="0" name=""/>
        <dsp:cNvSpPr/>
      </dsp:nvSpPr>
      <dsp:spPr>
        <a:xfrm>
          <a:off x="305246" y="197811"/>
          <a:ext cx="4894463" cy="3954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888"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About Course</a:t>
          </a:r>
        </a:p>
      </dsp:txBody>
      <dsp:txXfrm>
        <a:off x="305246" y="197811"/>
        <a:ext cx="4894463" cy="395449"/>
      </dsp:txXfrm>
    </dsp:sp>
    <dsp:sp modelId="{1B40A093-FCEE-4301-A677-3AE348ACD4A5}">
      <dsp:nvSpPr>
        <dsp:cNvPr id="0" name=""/>
        <dsp:cNvSpPr/>
      </dsp:nvSpPr>
      <dsp:spPr>
        <a:xfrm>
          <a:off x="58090" y="148380"/>
          <a:ext cx="494311" cy="494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C34EB8-36B6-4738-A54D-7DDCA65A32A0}">
      <dsp:nvSpPr>
        <dsp:cNvPr id="0" name=""/>
        <dsp:cNvSpPr/>
      </dsp:nvSpPr>
      <dsp:spPr>
        <a:xfrm>
          <a:off x="663361" y="791334"/>
          <a:ext cx="4536348" cy="3954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888"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Learning Outcomes</a:t>
          </a:r>
        </a:p>
      </dsp:txBody>
      <dsp:txXfrm>
        <a:off x="663361" y="791334"/>
        <a:ext cx="4536348" cy="395449"/>
      </dsp:txXfrm>
    </dsp:sp>
    <dsp:sp modelId="{53FAEB8B-F12F-48AA-85C4-17817B9EF751}">
      <dsp:nvSpPr>
        <dsp:cNvPr id="0" name=""/>
        <dsp:cNvSpPr/>
      </dsp:nvSpPr>
      <dsp:spPr>
        <a:xfrm>
          <a:off x="416205" y="741903"/>
          <a:ext cx="494311" cy="49431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E5FBE0-51D1-4DDA-999A-E5EFDA61C57A}">
      <dsp:nvSpPr>
        <dsp:cNvPr id="0" name=""/>
        <dsp:cNvSpPr/>
      </dsp:nvSpPr>
      <dsp:spPr>
        <a:xfrm>
          <a:off x="859606" y="1384421"/>
          <a:ext cx="4340102" cy="39544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888"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About Me</a:t>
          </a:r>
        </a:p>
      </dsp:txBody>
      <dsp:txXfrm>
        <a:off x="859606" y="1384421"/>
        <a:ext cx="4340102" cy="395449"/>
      </dsp:txXfrm>
    </dsp:sp>
    <dsp:sp modelId="{92DFC8F0-C602-4580-BB1C-3EDDB9791B60}">
      <dsp:nvSpPr>
        <dsp:cNvPr id="0" name=""/>
        <dsp:cNvSpPr/>
      </dsp:nvSpPr>
      <dsp:spPr>
        <a:xfrm>
          <a:off x="612450" y="1334990"/>
          <a:ext cx="494311" cy="494311"/>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460FF1-2BAE-4E82-87E6-07FB276D2631}">
      <dsp:nvSpPr>
        <dsp:cNvPr id="0" name=""/>
        <dsp:cNvSpPr/>
      </dsp:nvSpPr>
      <dsp:spPr>
        <a:xfrm>
          <a:off x="922266" y="1977944"/>
          <a:ext cx="4277443" cy="3954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888"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Contract</a:t>
          </a:r>
        </a:p>
      </dsp:txBody>
      <dsp:txXfrm>
        <a:off x="922266" y="1977944"/>
        <a:ext cx="4277443" cy="395449"/>
      </dsp:txXfrm>
    </dsp:sp>
    <dsp:sp modelId="{82F46057-7454-364B-92EE-AECD72842CC1}">
      <dsp:nvSpPr>
        <dsp:cNvPr id="0" name=""/>
        <dsp:cNvSpPr/>
      </dsp:nvSpPr>
      <dsp:spPr>
        <a:xfrm>
          <a:off x="675110" y="1928513"/>
          <a:ext cx="494311" cy="494311"/>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99448F-EDE2-4F08-A00C-AB9783F56DC2}">
      <dsp:nvSpPr>
        <dsp:cNvPr id="0" name=""/>
        <dsp:cNvSpPr/>
      </dsp:nvSpPr>
      <dsp:spPr>
        <a:xfrm>
          <a:off x="859606" y="2571466"/>
          <a:ext cx="4340102" cy="395449"/>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888"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Rules</a:t>
          </a:r>
        </a:p>
      </dsp:txBody>
      <dsp:txXfrm>
        <a:off x="859606" y="2571466"/>
        <a:ext cx="4340102" cy="395449"/>
      </dsp:txXfrm>
    </dsp:sp>
    <dsp:sp modelId="{810F4967-783B-4D44-8874-98E4AAC3D972}">
      <dsp:nvSpPr>
        <dsp:cNvPr id="0" name=""/>
        <dsp:cNvSpPr/>
      </dsp:nvSpPr>
      <dsp:spPr>
        <a:xfrm>
          <a:off x="612450" y="2522035"/>
          <a:ext cx="494311" cy="494311"/>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A8DF60-3290-403E-9A50-DA727ADBF6F6}">
      <dsp:nvSpPr>
        <dsp:cNvPr id="0" name=""/>
        <dsp:cNvSpPr/>
      </dsp:nvSpPr>
      <dsp:spPr>
        <a:xfrm>
          <a:off x="663361" y="3164554"/>
          <a:ext cx="4536348" cy="39544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888"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Grading</a:t>
          </a:r>
        </a:p>
      </dsp:txBody>
      <dsp:txXfrm>
        <a:off x="663361" y="3164554"/>
        <a:ext cx="4536348" cy="395449"/>
      </dsp:txXfrm>
    </dsp:sp>
    <dsp:sp modelId="{098E6E56-9178-4C27-911F-4760FA6A51B8}">
      <dsp:nvSpPr>
        <dsp:cNvPr id="0" name=""/>
        <dsp:cNvSpPr/>
      </dsp:nvSpPr>
      <dsp:spPr>
        <a:xfrm>
          <a:off x="416205" y="3115122"/>
          <a:ext cx="494311" cy="494311"/>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37732DC-9176-4015-B519-E1AA77A92D4F}">
      <dsp:nvSpPr>
        <dsp:cNvPr id="0" name=""/>
        <dsp:cNvSpPr/>
      </dsp:nvSpPr>
      <dsp:spPr>
        <a:xfrm>
          <a:off x="305246" y="3758076"/>
          <a:ext cx="4894463" cy="39544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3888"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References</a:t>
          </a:r>
        </a:p>
      </dsp:txBody>
      <dsp:txXfrm>
        <a:off x="305246" y="3758076"/>
        <a:ext cx="4894463" cy="395449"/>
      </dsp:txXfrm>
    </dsp:sp>
    <dsp:sp modelId="{317DB8AE-58B3-354F-A5B4-67548C827F13}">
      <dsp:nvSpPr>
        <dsp:cNvPr id="0" name=""/>
        <dsp:cNvSpPr/>
      </dsp:nvSpPr>
      <dsp:spPr>
        <a:xfrm>
          <a:off x="58090" y="3708645"/>
          <a:ext cx="494311" cy="494311"/>
        </a:xfrm>
        <a:prstGeom prst="ellipse">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32240-92BF-CC44-99DC-FE41B557DD1C}"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C698C-85A1-7645-8D99-88ACA29C732A}" type="slidenum">
              <a:rPr lang="en-US" smtClean="0"/>
              <a:t>‹#›</a:t>
            </a:fld>
            <a:endParaRPr lang="en-US"/>
          </a:p>
        </p:txBody>
      </p:sp>
    </p:spTree>
    <p:extLst>
      <p:ext uri="{BB962C8B-B14F-4D97-AF65-F5344CB8AC3E}">
        <p14:creationId xmlns:p14="http://schemas.microsoft.com/office/powerpoint/2010/main" val="1671524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4B05-89B4-CA49-A97D-5773967BA5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C460A4-FBDB-4843-A801-7FFC30DA2B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339A97A6-CA83-FF41-9FAC-EC2882B2DF4C}"/>
              </a:ext>
            </a:extLst>
          </p:cNvPr>
          <p:cNvSpPr>
            <a:spLocks noGrp="1"/>
          </p:cNvSpPr>
          <p:nvPr>
            <p:ph type="sldNum" sz="quarter" idx="12"/>
          </p:nvPr>
        </p:nvSpPr>
        <p:spPr>
          <a:xfrm>
            <a:off x="11513288" y="6398880"/>
            <a:ext cx="554665" cy="365125"/>
          </a:xfrm>
          <a:prstGeom prst="rect">
            <a:avLst/>
          </a:prstGeom>
        </p:spPr>
        <p:txBody>
          <a:bodyPr/>
          <a:lstStyle>
            <a:lvl1pPr algn="ctr">
              <a:defRPr>
                <a:solidFill>
                  <a:schemeClr val="bg1"/>
                </a:solidFill>
              </a:defRPr>
            </a:lvl1pPr>
          </a:lstStyle>
          <a:p>
            <a:fld id="{1E51C556-EF27-2A4E-A62D-F2485CF7F379}" type="slidenum">
              <a:rPr lang="en-US" smtClean="0"/>
              <a:pPr/>
              <a:t>‹#›</a:t>
            </a:fld>
            <a:endParaRPr lang="en-US" dirty="0"/>
          </a:p>
        </p:txBody>
      </p:sp>
      <p:sp>
        <p:nvSpPr>
          <p:cNvPr id="22" name="Text Placeholder 21">
            <a:extLst>
              <a:ext uri="{FF2B5EF4-FFF2-40B4-BE49-F238E27FC236}">
                <a16:creationId xmlns:a16="http://schemas.microsoft.com/office/drawing/2014/main" id="{35C528DC-AD9C-0441-B677-FB748BAF4444}"/>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3176637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DA94-8D9A-4E4A-AD66-402DD74E1779}"/>
              </a:ext>
            </a:extLst>
          </p:cNvPr>
          <p:cNvSpPr>
            <a:spLocks noGrp="1"/>
          </p:cNvSpPr>
          <p:nvPr>
            <p:ph type="title"/>
          </p:nvPr>
        </p:nvSpPr>
        <p:spPr>
          <a:xfrm>
            <a:off x="838200" y="365125"/>
            <a:ext cx="93600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6C41D6-3F8C-DA45-96E9-AAD73F7E07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E1CB4ECE-6AC8-DC4C-80E9-8A5497E2E079}"/>
              </a:ext>
            </a:extLst>
          </p:cNvPr>
          <p:cNvSpPr>
            <a:spLocks noGrp="1"/>
          </p:cNvSpPr>
          <p:nvPr>
            <p:ph type="sldNum" sz="quarter" idx="12"/>
          </p:nvPr>
        </p:nvSpPr>
        <p:spPr>
          <a:xfrm>
            <a:off x="11513288" y="6398880"/>
            <a:ext cx="554665" cy="365125"/>
          </a:xfrm>
          <a:prstGeom prst="rect">
            <a:avLst/>
          </a:prstGeom>
        </p:spPr>
        <p:txBody>
          <a:bodyPr/>
          <a:lstStyle>
            <a:lvl1pPr algn="ctr">
              <a:defRPr>
                <a:solidFill>
                  <a:schemeClr val="bg1"/>
                </a:solidFill>
              </a:defRPr>
            </a:lvl1pPr>
          </a:lstStyle>
          <a:p>
            <a:fld id="{1E51C556-EF27-2A4E-A62D-F2485CF7F379}" type="slidenum">
              <a:rPr lang="en-US" smtClean="0"/>
              <a:pPr/>
              <a:t>‹#›</a:t>
            </a:fld>
            <a:endParaRPr lang="en-US" dirty="0"/>
          </a:p>
        </p:txBody>
      </p:sp>
      <p:sp>
        <p:nvSpPr>
          <p:cNvPr id="8" name="Text Placeholder 21">
            <a:extLst>
              <a:ext uri="{FF2B5EF4-FFF2-40B4-BE49-F238E27FC236}">
                <a16:creationId xmlns:a16="http://schemas.microsoft.com/office/drawing/2014/main" id="{890084D5-71FF-4E46-B71E-11C9929D1F67}"/>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171414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39D6-43C2-7940-80F9-253DBC1BDE6C}"/>
              </a:ext>
            </a:extLst>
          </p:cNvPr>
          <p:cNvSpPr>
            <a:spLocks noGrp="1"/>
          </p:cNvSpPr>
          <p:nvPr>
            <p:ph type="title"/>
          </p:nvPr>
        </p:nvSpPr>
        <p:spPr>
          <a:xfrm>
            <a:off x="838200" y="365125"/>
            <a:ext cx="936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BFFE9BC-8A3D-6B42-99C9-B7266D56E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E3FFD4BF-C3E7-3041-A5E6-6932EA57E370}"/>
              </a:ext>
            </a:extLst>
          </p:cNvPr>
          <p:cNvSpPr>
            <a:spLocks noGrp="1"/>
          </p:cNvSpPr>
          <p:nvPr>
            <p:ph type="sldNum" sz="quarter" idx="12"/>
          </p:nvPr>
        </p:nvSpPr>
        <p:spPr>
          <a:xfrm>
            <a:off x="11513288" y="6398880"/>
            <a:ext cx="554665" cy="365125"/>
          </a:xfrm>
          <a:prstGeom prst="rect">
            <a:avLst/>
          </a:prstGeom>
        </p:spPr>
        <p:txBody>
          <a:bodyPr/>
          <a:lstStyle>
            <a:lvl1pPr algn="ctr">
              <a:defRPr>
                <a:solidFill>
                  <a:schemeClr val="bg1"/>
                </a:solidFill>
              </a:defRPr>
            </a:lvl1pPr>
          </a:lstStyle>
          <a:p>
            <a:fld id="{1E51C556-EF27-2A4E-A62D-F2485CF7F379}" type="slidenum">
              <a:rPr lang="en-US" smtClean="0"/>
              <a:pPr/>
              <a:t>‹#›</a:t>
            </a:fld>
            <a:endParaRPr lang="en-US" dirty="0"/>
          </a:p>
        </p:txBody>
      </p:sp>
      <p:sp>
        <p:nvSpPr>
          <p:cNvPr id="9" name="Text Placeholder 21">
            <a:extLst>
              <a:ext uri="{FF2B5EF4-FFF2-40B4-BE49-F238E27FC236}">
                <a16:creationId xmlns:a16="http://schemas.microsoft.com/office/drawing/2014/main" id="{B2678FD5-8CAF-2C43-8F98-1DC180DD164D}"/>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3661432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1C11-60E3-C045-BCE0-AD657884CC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BCD280-FEC7-AC41-B88B-3D24EAD35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Slide Number Placeholder 5">
            <a:extLst>
              <a:ext uri="{FF2B5EF4-FFF2-40B4-BE49-F238E27FC236}">
                <a16:creationId xmlns:a16="http://schemas.microsoft.com/office/drawing/2014/main" id="{8EDA9A5F-B4CD-034A-AFB2-14B44C1517D3}"/>
              </a:ext>
            </a:extLst>
          </p:cNvPr>
          <p:cNvSpPr txBox="1">
            <a:spLocks/>
          </p:cNvSpPr>
          <p:nvPr userDrawn="1"/>
        </p:nvSpPr>
        <p:spPr>
          <a:xfrm>
            <a:off x="11513288" y="6398880"/>
            <a:ext cx="554665" cy="365125"/>
          </a:xfrm>
          <a:prstGeom prst="rect">
            <a:avLst/>
          </a:prstGeom>
        </p:spPr>
        <p:txBody>
          <a:bodyPr/>
          <a:lstStyle>
            <a:defPPr>
              <a:defRPr lang="en-US"/>
            </a:defPPr>
            <a:lvl1pPr marL="0" algn="ct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E51C556-EF27-2A4E-A62D-F2485CF7F379}" type="slidenum">
              <a:rPr lang="en-US" smtClean="0"/>
              <a:pPr/>
              <a:t>‹#›</a:t>
            </a:fld>
            <a:endParaRPr lang="en-US" dirty="0"/>
          </a:p>
        </p:txBody>
      </p:sp>
      <p:sp>
        <p:nvSpPr>
          <p:cNvPr id="8" name="Text Placeholder 21">
            <a:extLst>
              <a:ext uri="{FF2B5EF4-FFF2-40B4-BE49-F238E27FC236}">
                <a16:creationId xmlns:a16="http://schemas.microsoft.com/office/drawing/2014/main" id="{EBA74171-8F7C-FF46-BCE7-3D2B782B8F5F}"/>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360051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2CD8-E19A-2541-B4FD-AF17A16562D4}"/>
              </a:ext>
            </a:extLst>
          </p:cNvPr>
          <p:cNvSpPr>
            <a:spLocks noGrp="1"/>
          </p:cNvSpPr>
          <p:nvPr>
            <p:ph type="title"/>
          </p:nvPr>
        </p:nvSpPr>
        <p:spPr>
          <a:xfrm>
            <a:off x="838200" y="365125"/>
            <a:ext cx="93600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5C4F5D4-FD0F-454A-9D32-8D3AC10463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23185E-503D-184D-A457-6D2E008E4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D529CF98-528F-F142-A8CE-F41C053D8A44}"/>
              </a:ext>
            </a:extLst>
          </p:cNvPr>
          <p:cNvSpPr>
            <a:spLocks noGrp="1"/>
          </p:cNvSpPr>
          <p:nvPr>
            <p:ph type="sldNum" sz="quarter" idx="12"/>
          </p:nvPr>
        </p:nvSpPr>
        <p:spPr>
          <a:xfrm>
            <a:off x="11513288" y="6398880"/>
            <a:ext cx="554665" cy="365125"/>
          </a:xfrm>
          <a:prstGeom prst="rect">
            <a:avLst/>
          </a:prstGeom>
        </p:spPr>
        <p:txBody>
          <a:bodyPr/>
          <a:lstStyle>
            <a:lvl1pPr algn="ctr">
              <a:defRPr>
                <a:solidFill>
                  <a:schemeClr val="bg1"/>
                </a:solidFill>
              </a:defRPr>
            </a:lvl1pPr>
          </a:lstStyle>
          <a:p>
            <a:fld id="{1E51C556-EF27-2A4E-A62D-F2485CF7F379}" type="slidenum">
              <a:rPr lang="en-US" smtClean="0"/>
              <a:pPr/>
              <a:t>‹#›</a:t>
            </a:fld>
            <a:endParaRPr lang="en-US" dirty="0"/>
          </a:p>
        </p:txBody>
      </p:sp>
      <p:sp>
        <p:nvSpPr>
          <p:cNvPr id="9" name="Text Placeholder 21">
            <a:extLst>
              <a:ext uri="{FF2B5EF4-FFF2-40B4-BE49-F238E27FC236}">
                <a16:creationId xmlns:a16="http://schemas.microsoft.com/office/drawing/2014/main" id="{CFE4E6D1-2B62-1F40-87A0-C75F2B828042}"/>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238037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FE782-E64F-3847-B0C9-76552A994966}"/>
              </a:ext>
            </a:extLst>
          </p:cNvPr>
          <p:cNvSpPr>
            <a:spLocks noGrp="1"/>
          </p:cNvSpPr>
          <p:nvPr>
            <p:ph type="title"/>
          </p:nvPr>
        </p:nvSpPr>
        <p:spPr>
          <a:xfrm>
            <a:off x="839788" y="365125"/>
            <a:ext cx="93600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3F551E-3E4D-8A4B-A08B-9F8498FC12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995C0E-B956-3D42-B89A-059553CB6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1F1CEF-BAD8-5C41-ACBB-417D72A046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10CC60-106D-DE45-9340-A080FCE48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72AAE4CE-26CC-2545-8200-7B1ACF68BC89}"/>
              </a:ext>
            </a:extLst>
          </p:cNvPr>
          <p:cNvSpPr>
            <a:spLocks noGrp="1"/>
          </p:cNvSpPr>
          <p:nvPr>
            <p:ph type="sldNum" sz="quarter" idx="12"/>
          </p:nvPr>
        </p:nvSpPr>
        <p:spPr>
          <a:xfrm>
            <a:off x="11513288" y="6398880"/>
            <a:ext cx="554665" cy="365125"/>
          </a:xfrm>
          <a:prstGeom prst="rect">
            <a:avLst/>
          </a:prstGeom>
        </p:spPr>
        <p:txBody>
          <a:bodyPr/>
          <a:lstStyle>
            <a:lvl1pPr algn="ctr">
              <a:defRPr>
                <a:solidFill>
                  <a:schemeClr val="bg1"/>
                </a:solidFill>
              </a:defRPr>
            </a:lvl1pPr>
          </a:lstStyle>
          <a:p>
            <a:fld id="{1E51C556-EF27-2A4E-A62D-F2485CF7F379}" type="slidenum">
              <a:rPr lang="en-US" smtClean="0"/>
              <a:pPr/>
              <a:t>‹#›</a:t>
            </a:fld>
            <a:endParaRPr lang="en-US" dirty="0"/>
          </a:p>
        </p:txBody>
      </p:sp>
      <p:sp>
        <p:nvSpPr>
          <p:cNvPr id="11" name="Text Placeholder 21">
            <a:extLst>
              <a:ext uri="{FF2B5EF4-FFF2-40B4-BE49-F238E27FC236}">
                <a16:creationId xmlns:a16="http://schemas.microsoft.com/office/drawing/2014/main" id="{EBE1D585-8498-7042-B6BA-115EFB1BF314}"/>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2263326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9327-42D2-9242-81F1-56D2659806A2}"/>
              </a:ext>
            </a:extLst>
          </p:cNvPr>
          <p:cNvSpPr>
            <a:spLocks noGrp="1"/>
          </p:cNvSpPr>
          <p:nvPr>
            <p:ph type="title"/>
          </p:nvPr>
        </p:nvSpPr>
        <p:spPr>
          <a:xfrm>
            <a:off x="838200" y="365125"/>
            <a:ext cx="9360000" cy="1325563"/>
          </a:xfrm>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5885C298-763E-7F43-8112-3A5D6F490940}"/>
              </a:ext>
            </a:extLst>
          </p:cNvPr>
          <p:cNvSpPr>
            <a:spLocks noGrp="1"/>
          </p:cNvSpPr>
          <p:nvPr>
            <p:ph type="sldNum" sz="quarter" idx="12"/>
          </p:nvPr>
        </p:nvSpPr>
        <p:spPr>
          <a:xfrm>
            <a:off x="11513288" y="6398880"/>
            <a:ext cx="554665" cy="365125"/>
          </a:xfrm>
          <a:prstGeom prst="rect">
            <a:avLst/>
          </a:prstGeom>
        </p:spPr>
        <p:txBody>
          <a:bodyPr/>
          <a:lstStyle>
            <a:lvl1pPr algn="ctr">
              <a:defRPr>
                <a:solidFill>
                  <a:schemeClr val="bg1"/>
                </a:solidFill>
              </a:defRPr>
            </a:lvl1pPr>
          </a:lstStyle>
          <a:p>
            <a:fld id="{1E51C556-EF27-2A4E-A62D-F2485CF7F379}" type="slidenum">
              <a:rPr lang="en-US" smtClean="0"/>
              <a:pPr/>
              <a:t>‹#›</a:t>
            </a:fld>
            <a:endParaRPr lang="en-US" dirty="0"/>
          </a:p>
        </p:txBody>
      </p:sp>
      <p:sp>
        <p:nvSpPr>
          <p:cNvPr id="7" name="Text Placeholder 21">
            <a:extLst>
              <a:ext uri="{FF2B5EF4-FFF2-40B4-BE49-F238E27FC236}">
                <a16:creationId xmlns:a16="http://schemas.microsoft.com/office/drawing/2014/main" id="{9B602A9C-97E0-FE43-AF44-C5C69B1D4B99}"/>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1756736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3BC6E1BC-7B77-924A-8E4B-2D84DBDD5E30}"/>
              </a:ext>
            </a:extLst>
          </p:cNvPr>
          <p:cNvSpPr>
            <a:spLocks noGrp="1"/>
          </p:cNvSpPr>
          <p:nvPr>
            <p:ph type="sldNum" sz="quarter" idx="12"/>
          </p:nvPr>
        </p:nvSpPr>
        <p:spPr>
          <a:xfrm>
            <a:off x="11513288" y="6398880"/>
            <a:ext cx="554665" cy="365125"/>
          </a:xfrm>
          <a:prstGeom prst="rect">
            <a:avLst/>
          </a:prstGeom>
        </p:spPr>
        <p:txBody>
          <a:bodyPr/>
          <a:lstStyle>
            <a:lvl1pPr algn="ctr">
              <a:defRPr>
                <a:solidFill>
                  <a:schemeClr val="bg1"/>
                </a:solidFill>
              </a:defRPr>
            </a:lvl1pPr>
          </a:lstStyle>
          <a:p>
            <a:fld id="{1E51C556-EF27-2A4E-A62D-F2485CF7F379}" type="slidenum">
              <a:rPr lang="en-US" smtClean="0"/>
              <a:pPr/>
              <a:t>‹#›</a:t>
            </a:fld>
            <a:endParaRPr lang="en-US" dirty="0"/>
          </a:p>
        </p:txBody>
      </p:sp>
      <p:sp>
        <p:nvSpPr>
          <p:cNvPr id="6" name="Text Placeholder 21">
            <a:extLst>
              <a:ext uri="{FF2B5EF4-FFF2-40B4-BE49-F238E27FC236}">
                <a16:creationId xmlns:a16="http://schemas.microsoft.com/office/drawing/2014/main" id="{691255AA-ABF0-7149-8E81-A4A902F2316F}"/>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62120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CC28-0CBF-4F45-89D0-BF884ED635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4D7325-F5A1-5643-A326-4156B8426554}"/>
              </a:ext>
            </a:extLst>
          </p:cNvPr>
          <p:cNvSpPr>
            <a:spLocks noGrp="1"/>
          </p:cNvSpPr>
          <p:nvPr>
            <p:ph idx="1"/>
          </p:nvPr>
        </p:nvSpPr>
        <p:spPr>
          <a:xfrm>
            <a:off x="5180012" y="1368988"/>
            <a:ext cx="6172200" cy="450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308614-0288-394B-8691-ED3561F07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D0693BB2-E99E-C241-84D5-09AB94BCBBB0}"/>
              </a:ext>
            </a:extLst>
          </p:cNvPr>
          <p:cNvSpPr>
            <a:spLocks noGrp="1"/>
          </p:cNvSpPr>
          <p:nvPr>
            <p:ph type="sldNum" sz="quarter" idx="12"/>
          </p:nvPr>
        </p:nvSpPr>
        <p:spPr>
          <a:xfrm>
            <a:off x="11513288" y="6398880"/>
            <a:ext cx="554665" cy="365125"/>
          </a:xfrm>
          <a:prstGeom prst="rect">
            <a:avLst/>
          </a:prstGeom>
        </p:spPr>
        <p:txBody>
          <a:bodyPr/>
          <a:lstStyle>
            <a:lvl1pPr algn="ctr">
              <a:defRPr>
                <a:solidFill>
                  <a:schemeClr val="bg1"/>
                </a:solidFill>
              </a:defRPr>
            </a:lvl1pPr>
          </a:lstStyle>
          <a:p>
            <a:fld id="{1E51C556-EF27-2A4E-A62D-F2485CF7F379}" type="slidenum">
              <a:rPr lang="en-US" smtClean="0"/>
              <a:pPr/>
              <a:t>‹#›</a:t>
            </a:fld>
            <a:endParaRPr lang="en-US" dirty="0"/>
          </a:p>
        </p:txBody>
      </p:sp>
      <p:sp>
        <p:nvSpPr>
          <p:cNvPr id="9" name="Text Placeholder 21">
            <a:extLst>
              <a:ext uri="{FF2B5EF4-FFF2-40B4-BE49-F238E27FC236}">
                <a16:creationId xmlns:a16="http://schemas.microsoft.com/office/drawing/2014/main" id="{09CC6CC4-0B9B-5C4E-931C-F34A434422A4}"/>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372142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FB47-BF9D-394F-B485-E6AE781A1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FE88D9-E9CA-064E-9C41-9DA437436589}"/>
              </a:ext>
            </a:extLst>
          </p:cNvPr>
          <p:cNvSpPr>
            <a:spLocks noGrp="1"/>
          </p:cNvSpPr>
          <p:nvPr>
            <p:ph type="pic" idx="1"/>
          </p:nvPr>
        </p:nvSpPr>
        <p:spPr>
          <a:xfrm>
            <a:off x="5183188" y="1158949"/>
            <a:ext cx="6172200" cy="47021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A9B332-76DB-B84F-9ACD-440C41636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5">
            <a:extLst>
              <a:ext uri="{FF2B5EF4-FFF2-40B4-BE49-F238E27FC236}">
                <a16:creationId xmlns:a16="http://schemas.microsoft.com/office/drawing/2014/main" id="{F5129D4C-D814-1141-9FAA-4AC350306CDD}"/>
              </a:ext>
            </a:extLst>
          </p:cNvPr>
          <p:cNvSpPr>
            <a:spLocks noGrp="1"/>
          </p:cNvSpPr>
          <p:nvPr>
            <p:ph type="sldNum" sz="quarter" idx="12"/>
          </p:nvPr>
        </p:nvSpPr>
        <p:spPr>
          <a:xfrm>
            <a:off x="11513288" y="6398880"/>
            <a:ext cx="554665" cy="365125"/>
          </a:xfrm>
          <a:prstGeom prst="rect">
            <a:avLst/>
          </a:prstGeom>
        </p:spPr>
        <p:txBody>
          <a:bodyPr/>
          <a:lstStyle>
            <a:lvl1pPr algn="ctr">
              <a:defRPr>
                <a:solidFill>
                  <a:schemeClr val="bg1"/>
                </a:solidFill>
              </a:defRPr>
            </a:lvl1pPr>
          </a:lstStyle>
          <a:p>
            <a:fld id="{1E51C556-EF27-2A4E-A62D-F2485CF7F379}" type="slidenum">
              <a:rPr lang="en-US" smtClean="0"/>
              <a:pPr/>
              <a:t>‹#›</a:t>
            </a:fld>
            <a:endParaRPr lang="en-US" dirty="0"/>
          </a:p>
        </p:txBody>
      </p:sp>
      <p:sp>
        <p:nvSpPr>
          <p:cNvPr id="9" name="Text Placeholder 21">
            <a:extLst>
              <a:ext uri="{FF2B5EF4-FFF2-40B4-BE49-F238E27FC236}">
                <a16:creationId xmlns:a16="http://schemas.microsoft.com/office/drawing/2014/main" id="{F9212BE0-606A-2B4E-B930-BA8AEC576F0C}"/>
              </a:ext>
            </a:extLst>
          </p:cNvPr>
          <p:cNvSpPr>
            <a:spLocks noGrp="1"/>
          </p:cNvSpPr>
          <p:nvPr>
            <p:ph type="body" sz="quarter" idx="13" hasCustomPrompt="1"/>
          </p:nvPr>
        </p:nvSpPr>
        <p:spPr>
          <a:xfrm>
            <a:off x="3108361" y="6398880"/>
            <a:ext cx="7992029" cy="365125"/>
          </a:xfrm>
        </p:spPr>
        <p:txBody>
          <a:bodyPr>
            <a:noAutofit/>
          </a:bodyPr>
          <a:lstStyle>
            <a:lvl1pPr marL="0" indent="0">
              <a:buFontTx/>
              <a:buNone/>
              <a:defRPr sz="2200">
                <a:solidFill>
                  <a:srgbClr val="0E1F43"/>
                </a:solidFill>
              </a:defRPr>
            </a:lvl1pPr>
            <a:lvl2pPr marL="457200" indent="0">
              <a:buNone/>
              <a:defRPr/>
            </a:lvl2pPr>
          </a:lstStyle>
          <a:p>
            <a:pPr lvl="0"/>
            <a:r>
              <a:rPr lang="en-US" dirty="0"/>
              <a:t>Click to edit Master text styles (course name)</a:t>
            </a:r>
          </a:p>
        </p:txBody>
      </p:sp>
    </p:spTree>
    <p:extLst>
      <p:ext uri="{BB962C8B-B14F-4D97-AF65-F5344CB8AC3E}">
        <p14:creationId xmlns:p14="http://schemas.microsoft.com/office/powerpoint/2010/main" val="42413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7878C8-2155-244B-8A61-4BFD0C98D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0A3ED88-0471-1847-8B59-9219388D9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50A76B69-3363-D74E-8F72-C2BEFD434A7D}"/>
              </a:ext>
            </a:extLst>
          </p:cNvPr>
          <p:cNvGrpSpPr/>
          <p:nvPr userDrawn="1"/>
        </p:nvGrpSpPr>
        <p:grpSpPr>
          <a:xfrm>
            <a:off x="0" y="0"/>
            <a:ext cx="12192000" cy="180000"/>
            <a:chOff x="0" y="0"/>
            <a:chExt cx="12192000" cy="180000"/>
          </a:xfrm>
        </p:grpSpPr>
        <p:sp>
          <p:nvSpPr>
            <p:cNvPr id="8" name="Rectangle 7">
              <a:extLst>
                <a:ext uri="{FF2B5EF4-FFF2-40B4-BE49-F238E27FC236}">
                  <a16:creationId xmlns:a16="http://schemas.microsoft.com/office/drawing/2014/main" id="{557839B7-137E-8A4E-9DBB-93A67DB6D1ED}"/>
                </a:ext>
              </a:extLst>
            </p:cNvPr>
            <p:cNvSpPr/>
            <p:nvPr userDrawn="1"/>
          </p:nvSpPr>
          <p:spPr>
            <a:xfrm>
              <a:off x="0" y="0"/>
              <a:ext cx="8455068" cy="180000"/>
            </a:xfrm>
            <a:prstGeom prst="rect">
              <a:avLst/>
            </a:prstGeom>
            <a:solidFill>
              <a:srgbClr val="0E1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4CF3AEE-341B-BB49-8751-E52CB39D92AF}"/>
                </a:ext>
              </a:extLst>
            </p:cNvPr>
            <p:cNvSpPr/>
            <p:nvPr userDrawn="1"/>
          </p:nvSpPr>
          <p:spPr>
            <a:xfrm>
              <a:off x="8455068" y="0"/>
              <a:ext cx="1260000" cy="180000"/>
            </a:xfrm>
            <a:prstGeom prst="rect">
              <a:avLst/>
            </a:prstGeom>
            <a:solidFill>
              <a:srgbClr val="F15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B6A58AB-C36B-604D-8B97-CE1BEA3C01D4}"/>
                </a:ext>
              </a:extLst>
            </p:cNvPr>
            <p:cNvSpPr/>
            <p:nvPr userDrawn="1"/>
          </p:nvSpPr>
          <p:spPr>
            <a:xfrm>
              <a:off x="9715068" y="0"/>
              <a:ext cx="2476932" cy="180000"/>
            </a:xfrm>
            <a:prstGeom prst="rect">
              <a:avLst/>
            </a:prstGeom>
            <a:solidFill>
              <a:srgbClr val="FEBF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715B165E-2D96-7D41-9261-3925CBFF1B1E}"/>
              </a:ext>
            </a:extLst>
          </p:cNvPr>
          <p:cNvGrpSpPr/>
          <p:nvPr userDrawn="1"/>
        </p:nvGrpSpPr>
        <p:grpSpPr>
          <a:xfrm>
            <a:off x="10454640" y="291181"/>
            <a:ext cx="1506792" cy="720000"/>
            <a:chOff x="10454640" y="291181"/>
            <a:chExt cx="1506792" cy="720000"/>
          </a:xfrm>
        </p:grpSpPr>
        <p:pic>
          <p:nvPicPr>
            <p:cNvPr id="12" name="Picture 11" descr="Logo, icon&#10;&#10;Description automatically generated">
              <a:extLst>
                <a:ext uri="{FF2B5EF4-FFF2-40B4-BE49-F238E27FC236}">
                  <a16:creationId xmlns:a16="http://schemas.microsoft.com/office/drawing/2014/main" id="{99A3263D-297E-2F43-B98D-4E9E2A3C117A}"/>
                </a:ext>
              </a:extLst>
            </p:cNvPr>
            <p:cNvPicPr>
              <a:picLocks noChangeAspect="1"/>
            </p:cNvPicPr>
            <p:nvPr userDrawn="1"/>
          </p:nvPicPr>
          <p:blipFill>
            <a:blip r:embed="rId12"/>
            <a:stretch>
              <a:fillRect/>
            </a:stretch>
          </p:blipFill>
          <p:spPr>
            <a:xfrm>
              <a:off x="11272520" y="291181"/>
              <a:ext cx="688912" cy="720000"/>
            </a:xfrm>
            <a:prstGeom prst="rect">
              <a:avLst/>
            </a:prstGeom>
          </p:spPr>
        </p:pic>
        <p:pic>
          <p:nvPicPr>
            <p:cNvPr id="13" name="Picture 12" descr="A picture containing text, sign&#10;&#10;Description automatically generated">
              <a:extLst>
                <a:ext uri="{FF2B5EF4-FFF2-40B4-BE49-F238E27FC236}">
                  <a16:creationId xmlns:a16="http://schemas.microsoft.com/office/drawing/2014/main" id="{55E9DA91-D852-0248-8634-854C9B3EBCA1}"/>
                </a:ext>
              </a:extLst>
            </p:cNvPr>
            <p:cNvPicPr>
              <a:picLocks noChangeAspect="1"/>
            </p:cNvPicPr>
            <p:nvPr userDrawn="1"/>
          </p:nvPicPr>
          <p:blipFill>
            <a:blip r:embed="rId13"/>
            <a:stretch>
              <a:fillRect/>
            </a:stretch>
          </p:blipFill>
          <p:spPr>
            <a:xfrm>
              <a:off x="10454640" y="291181"/>
              <a:ext cx="714035" cy="720000"/>
            </a:xfrm>
            <a:prstGeom prst="rect">
              <a:avLst/>
            </a:prstGeom>
          </p:spPr>
        </p:pic>
      </p:grpSp>
      <p:grpSp>
        <p:nvGrpSpPr>
          <p:cNvPr id="20" name="Group 19">
            <a:extLst>
              <a:ext uri="{FF2B5EF4-FFF2-40B4-BE49-F238E27FC236}">
                <a16:creationId xmlns:a16="http://schemas.microsoft.com/office/drawing/2014/main" id="{7819177D-DF27-9F4C-A66D-0B003FAEF161}"/>
              </a:ext>
            </a:extLst>
          </p:cNvPr>
          <p:cNvGrpSpPr/>
          <p:nvPr userDrawn="1"/>
        </p:nvGrpSpPr>
        <p:grpSpPr>
          <a:xfrm>
            <a:off x="0" y="6318000"/>
            <a:ext cx="12191999" cy="540000"/>
            <a:chOff x="0" y="6318000"/>
            <a:chExt cx="12191999" cy="540000"/>
          </a:xfrm>
        </p:grpSpPr>
        <p:sp>
          <p:nvSpPr>
            <p:cNvPr id="17" name="Rectangle 16">
              <a:extLst>
                <a:ext uri="{FF2B5EF4-FFF2-40B4-BE49-F238E27FC236}">
                  <a16:creationId xmlns:a16="http://schemas.microsoft.com/office/drawing/2014/main" id="{24E9C83E-A616-6E42-990B-61E3910357B5}"/>
                </a:ext>
              </a:extLst>
            </p:cNvPr>
            <p:cNvSpPr/>
            <p:nvPr userDrawn="1"/>
          </p:nvSpPr>
          <p:spPr>
            <a:xfrm flipH="1">
              <a:off x="2880000" y="6318000"/>
              <a:ext cx="8473800" cy="540000"/>
            </a:xfrm>
            <a:prstGeom prst="rect">
              <a:avLst/>
            </a:prstGeom>
            <a:solidFill>
              <a:srgbClr val="FEBF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BAD3BBA-AEA9-9148-AEEF-D0900E4D913C}"/>
                </a:ext>
              </a:extLst>
            </p:cNvPr>
            <p:cNvSpPr/>
            <p:nvPr userDrawn="1"/>
          </p:nvSpPr>
          <p:spPr>
            <a:xfrm flipH="1">
              <a:off x="0" y="6318000"/>
              <a:ext cx="2880000" cy="540000"/>
            </a:xfrm>
            <a:prstGeom prst="rect">
              <a:avLst/>
            </a:prstGeom>
            <a:solidFill>
              <a:srgbClr val="F15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075315-7447-4D49-8AF9-D4C106A08E63}"/>
                </a:ext>
              </a:extLst>
            </p:cNvPr>
            <p:cNvSpPr/>
            <p:nvPr userDrawn="1"/>
          </p:nvSpPr>
          <p:spPr>
            <a:xfrm flipH="1">
              <a:off x="11353800" y="6318000"/>
              <a:ext cx="838199" cy="540000"/>
            </a:xfrm>
            <a:prstGeom prst="rect">
              <a:avLst/>
            </a:prstGeom>
            <a:solidFill>
              <a:srgbClr val="0E1F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TextBox 20">
            <a:extLst>
              <a:ext uri="{FF2B5EF4-FFF2-40B4-BE49-F238E27FC236}">
                <a16:creationId xmlns:a16="http://schemas.microsoft.com/office/drawing/2014/main" id="{D144BCBA-6CCA-E048-9AA3-D193ADD12CD3}"/>
              </a:ext>
            </a:extLst>
          </p:cNvPr>
          <p:cNvSpPr txBox="1"/>
          <p:nvPr userDrawn="1"/>
        </p:nvSpPr>
        <p:spPr>
          <a:xfrm>
            <a:off x="0" y="6372556"/>
            <a:ext cx="2879999" cy="430887"/>
          </a:xfrm>
          <a:prstGeom prst="rect">
            <a:avLst/>
          </a:prstGeom>
          <a:noFill/>
        </p:spPr>
        <p:txBody>
          <a:bodyPr wrap="square" rtlCol="0">
            <a:spAutoFit/>
          </a:bodyPr>
          <a:lstStyle/>
          <a:p>
            <a:pPr algn="ctr"/>
            <a:r>
              <a:rPr lang="en-US" sz="2200" dirty="0" err="1">
                <a:solidFill>
                  <a:schemeClr val="bg1"/>
                </a:solidFill>
                <a:latin typeface="+mn-lt"/>
              </a:rPr>
              <a:t>jti.polinema.ac.id</a:t>
            </a:r>
            <a:endParaRPr lang="en-US" sz="2200" dirty="0">
              <a:solidFill>
                <a:schemeClr val="bg1"/>
              </a:solidFill>
              <a:latin typeface="+mn-lt"/>
            </a:endParaRPr>
          </a:p>
        </p:txBody>
      </p:sp>
    </p:spTree>
    <p:extLst>
      <p:ext uri="{BB962C8B-B14F-4D97-AF65-F5344CB8AC3E}">
        <p14:creationId xmlns:p14="http://schemas.microsoft.com/office/powerpoint/2010/main" val="141503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file/d/1cxdW3cUU6zxAgMahS-hVtyio_pPMXzvl/view?usp=drive_lin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github.com/dhanifudi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A2A7D4-0CD1-A746-B0F8-6B062C412867}"/>
              </a:ext>
            </a:extLst>
          </p:cNvPr>
          <p:cNvSpPr>
            <a:spLocks noGrp="1"/>
          </p:cNvSpPr>
          <p:nvPr>
            <p:ph type="ctrTitle"/>
          </p:nvPr>
        </p:nvSpPr>
        <p:spPr/>
        <p:txBody>
          <a:bodyPr/>
          <a:lstStyle/>
          <a:p>
            <a:r>
              <a:rPr lang="en-US" dirty="0"/>
              <a:t>Course Introduction</a:t>
            </a:r>
          </a:p>
        </p:txBody>
      </p:sp>
      <p:sp>
        <p:nvSpPr>
          <p:cNvPr id="6" name="Subtitle 5">
            <a:extLst>
              <a:ext uri="{FF2B5EF4-FFF2-40B4-BE49-F238E27FC236}">
                <a16:creationId xmlns:a16="http://schemas.microsoft.com/office/drawing/2014/main" id="{3B08C5C2-C557-AD42-8F5E-87854E677F23}"/>
              </a:ext>
            </a:extLst>
          </p:cNvPr>
          <p:cNvSpPr>
            <a:spLocks noGrp="1"/>
          </p:cNvSpPr>
          <p:nvPr>
            <p:ph type="subTitle" idx="1"/>
          </p:nvPr>
        </p:nvSpPr>
        <p:spPr/>
        <p:txBody>
          <a:bodyPr>
            <a:normAutofit/>
          </a:bodyPr>
          <a:lstStyle/>
          <a:p>
            <a:r>
              <a:rPr lang="en-US" dirty="0"/>
              <a:t>Semester </a:t>
            </a:r>
            <a:r>
              <a:rPr lang="en-US" dirty="0" err="1"/>
              <a:t>Genap</a:t>
            </a:r>
            <a:r>
              <a:rPr lang="en-US" dirty="0"/>
              <a:t> 2023/2024</a:t>
            </a:r>
          </a:p>
          <a:p>
            <a:r>
              <a:rPr lang="en-US" dirty="0"/>
              <a:t>D4-Teknik </a:t>
            </a:r>
            <a:r>
              <a:rPr lang="en-US" dirty="0" err="1"/>
              <a:t>Informatika</a:t>
            </a:r>
            <a:endParaRPr lang="en-US" dirty="0"/>
          </a:p>
          <a:p>
            <a:r>
              <a:rPr lang="en-US" dirty="0" err="1"/>
              <a:t>Jurusan</a:t>
            </a:r>
            <a:r>
              <a:rPr lang="en-US" dirty="0"/>
              <a:t> </a:t>
            </a:r>
            <a:r>
              <a:rPr lang="en-US" dirty="0" err="1"/>
              <a:t>Teknologi</a:t>
            </a:r>
            <a:r>
              <a:rPr lang="en-US" dirty="0"/>
              <a:t> </a:t>
            </a:r>
            <a:r>
              <a:rPr lang="en-US" dirty="0" err="1"/>
              <a:t>Informasi</a:t>
            </a:r>
            <a:endParaRPr lang="en-US" dirty="0"/>
          </a:p>
        </p:txBody>
      </p:sp>
      <p:sp>
        <p:nvSpPr>
          <p:cNvPr id="4" name="Slide Number Placeholder 3">
            <a:extLst>
              <a:ext uri="{FF2B5EF4-FFF2-40B4-BE49-F238E27FC236}">
                <a16:creationId xmlns:a16="http://schemas.microsoft.com/office/drawing/2014/main" id="{2ADD8B97-0EB2-1B48-BBE3-3AF83BF50E59}"/>
              </a:ext>
            </a:extLst>
          </p:cNvPr>
          <p:cNvSpPr>
            <a:spLocks noGrp="1"/>
          </p:cNvSpPr>
          <p:nvPr>
            <p:ph type="sldNum" sz="quarter" idx="12"/>
          </p:nvPr>
        </p:nvSpPr>
        <p:spPr/>
        <p:txBody>
          <a:bodyPr/>
          <a:lstStyle/>
          <a:p>
            <a:fld id="{1E51C556-EF27-2A4E-A62D-F2485CF7F379}" type="slidenum">
              <a:rPr lang="en-US" smtClean="0"/>
              <a:t>1</a:t>
            </a:fld>
            <a:endParaRPr lang="en-US" dirty="0"/>
          </a:p>
        </p:txBody>
      </p:sp>
      <p:sp>
        <p:nvSpPr>
          <p:cNvPr id="7" name="Text Placeholder 6">
            <a:extLst>
              <a:ext uri="{FF2B5EF4-FFF2-40B4-BE49-F238E27FC236}">
                <a16:creationId xmlns:a16="http://schemas.microsoft.com/office/drawing/2014/main" id="{B96B3C8C-50ED-8548-A8ED-66327A12EADF}"/>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spTree>
    <p:extLst>
      <p:ext uri="{BB962C8B-B14F-4D97-AF65-F5344CB8AC3E}">
        <p14:creationId xmlns:p14="http://schemas.microsoft.com/office/powerpoint/2010/main" val="4041996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8722-25B9-6049-A7AC-2725EA8D0C7A}"/>
              </a:ext>
            </a:extLst>
          </p:cNvPr>
          <p:cNvSpPr>
            <a:spLocks noGrp="1"/>
          </p:cNvSpPr>
          <p:nvPr>
            <p:ph type="title"/>
          </p:nvPr>
        </p:nvSpPr>
        <p:spPr/>
        <p:txBody>
          <a:bodyPr/>
          <a:lstStyle/>
          <a:p>
            <a:pPr lvl="0"/>
            <a:r>
              <a:rPr lang="en-US" dirty="0"/>
              <a:t>References</a:t>
            </a:r>
          </a:p>
        </p:txBody>
      </p:sp>
      <p:sp>
        <p:nvSpPr>
          <p:cNvPr id="4" name="Slide Number Placeholder 3">
            <a:extLst>
              <a:ext uri="{FF2B5EF4-FFF2-40B4-BE49-F238E27FC236}">
                <a16:creationId xmlns:a16="http://schemas.microsoft.com/office/drawing/2014/main" id="{DF11677D-8481-3F47-AC80-CB40CE4907EC}"/>
              </a:ext>
            </a:extLst>
          </p:cNvPr>
          <p:cNvSpPr>
            <a:spLocks noGrp="1"/>
          </p:cNvSpPr>
          <p:nvPr>
            <p:ph type="sldNum" sz="quarter" idx="12"/>
          </p:nvPr>
        </p:nvSpPr>
        <p:spPr/>
        <p:txBody>
          <a:bodyPr/>
          <a:lstStyle/>
          <a:p>
            <a:fld id="{1E51C556-EF27-2A4E-A62D-F2485CF7F379}" type="slidenum">
              <a:rPr lang="en-US" smtClean="0"/>
              <a:pPr/>
              <a:t>10</a:t>
            </a:fld>
            <a:endParaRPr lang="en-US" dirty="0"/>
          </a:p>
        </p:txBody>
      </p:sp>
      <p:sp>
        <p:nvSpPr>
          <p:cNvPr id="5" name="Text Placeholder 4">
            <a:extLst>
              <a:ext uri="{FF2B5EF4-FFF2-40B4-BE49-F238E27FC236}">
                <a16:creationId xmlns:a16="http://schemas.microsoft.com/office/drawing/2014/main" id="{312E3103-8E03-DA46-BE29-28BABAD4C9C6}"/>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sp>
        <p:nvSpPr>
          <p:cNvPr id="7" name="Content Placeholder 6">
            <a:extLst>
              <a:ext uri="{FF2B5EF4-FFF2-40B4-BE49-F238E27FC236}">
                <a16:creationId xmlns:a16="http://schemas.microsoft.com/office/drawing/2014/main" id="{CA8128CA-A95A-F32C-C34B-1B0B8F1D51FB}"/>
              </a:ext>
            </a:extLst>
          </p:cNvPr>
          <p:cNvSpPr>
            <a:spLocks noGrp="1"/>
          </p:cNvSpPr>
          <p:nvPr>
            <p:ph idx="1"/>
          </p:nvPr>
        </p:nvSpPr>
        <p:spPr/>
        <p:txBody>
          <a:bodyPr/>
          <a:lstStyle/>
          <a:p>
            <a:r>
              <a:rPr lang="en-ID" dirty="0">
                <a:hlinkClick r:id="rId2"/>
              </a:rPr>
              <a:t>Hamilton, K., &amp;amp; Miles, R. (2006). Learning UML 2.0 (Vol. 286). Sebastopol, USA: O’Reilly.</a:t>
            </a:r>
            <a:endParaRPr lang="en-ID" dirty="0"/>
          </a:p>
          <a:p>
            <a:r>
              <a:rPr lang="en-ID" dirty="0"/>
              <a:t>Hunt, J. (2000). The Unified Process for Practitioners: Object-oriented Design, the UML and Java (Vol. 12). Springer Science &amp; Business Media.</a:t>
            </a:r>
          </a:p>
          <a:p>
            <a:r>
              <a:rPr lang="en-ID" dirty="0"/>
              <a:t>Lee, M., Kim, H., Kim, J., Lee, J., &amp;amp; Gum, D. (2005). </a:t>
            </a:r>
            <a:r>
              <a:rPr lang="en-ID" dirty="0" err="1"/>
              <a:t>StarUML</a:t>
            </a:r>
            <a:r>
              <a:rPr lang="en-ID" dirty="0"/>
              <a:t> 5.0 user guide. 2009-03-11]. http://staruml, </a:t>
            </a:r>
            <a:r>
              <a:rPr lang="en-ID" dirty="0" err="1"/>
              <a:t>sourceforge,net</a:t>
            </a:r>
            <a:r>
              <a:rPr lang="en-ID" dirty="0"/>
              <a:t>/docs/user-guide (</a:t>
            </a:r>
            <a:r>
              <a:rPr lang="en-ID" dirty="0" err="1"/>
              <a:t>en</a:t>
            </a:r>
            <a:r>
              <a:rPr lang="en-ID" dirty="0"/>
              <a:t>)/toc. html.</a:t>
            </a:r>
          </a:p>
          <a:p>
            <a:endParaRPr lang="en-ID" dirty="0"/>
          </a:p>
        </p:txBody>
      </p:sp>
    </p:spTree>
    <p:extLst>
      <p:ext uri="{BB962C8B-B14F-4D97-AF65-F5344CB8AC3E}">
        <p14:creationId xmlns:p14="http://schemas.microsoft.com/office/powerpoint/2010/main" val="55447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9726527-9E9E-C847-BB8F-87980C821800}"/>
              </a:ext>
            </a:extLst>
          </p:cNvPr>
          <p:cNvSpPr>
            <a:spLocks noGrp="1"/>
          </p:cNvSpPr>
          <p:nvPr>
            <p:ph type="title"/>
          </p:nvPr>
        </p:nvSpPr>
        <p:spPr/>
        <p:txBody>
          <a:bodyPr/>
          <a:lstStyle/>
          <a:p>
            <a:r>
              <a:rPr lang="en-US" dirty="0"/>
              <a:t>Thanks!</a:t>
            </a:r>
          </a:p>
        </p:txBody>
      </p:sp>
      <p:sp>
        <p:nvSpPr>
          <p:cNvPr id="7" name="Text Placeholder 6">
            <a:extLst>
              <a:ext uri="{FF2B5EF4-FFF2-40B4-BE49-F238E27FC236}">
                <a16:creationId xmlns:a16="http://schemas.microsoft.com/office/drawing/2014/main" id="{81D80926-5F7B-284D-B35D-CAE1E687C609}"/>
              </a:ext>
            </a:extLst>
          </p:cNvPr>
          <p:cNvSpPr>
            <a:spLocks noGrp="1"/>
          </p:cNvSpPr>
          <p:nvPr>
            <p:ph type="body" idx="1"/>
          </p:nvPr>
        </p:nvSpPr>
        <p:spPr/>
        <p:txBody>
          <a:bodyPr/>
          <a:lstStyle/>
          <a:p>
            <a:r>
              <a:rPr lang="en-US" dirty="0"/>
              <a:t>Any Questions?</a:t>
            </a:r>
          </a:p>
        </p:txBody>
      </p:sp>
      <p:sp>
        <p:nvSpPr>
          <p:cNvPr id="8" name="Text Placeholder 7">
            <a:extLst>
              <a:ext uri="{FF2B5EF4-FFF2-40B4-BE49-F238E27FC236}">
                <a16:creationId xmlns:a16="http://schemas.microsoft.com/office/drawing/2014/main" id="{AA4BC73E-03C6-6042-8B30-C3782DA95132}"/>
              </a:ext>
            </a:extLst>
          </p:cNvPr>
          <p:cNvSpPr>
            <a:spLocks noGrp="1"/>
          </p:cNvSpPr>
          <p:nvPr>
            <p:ph type="body" sz="quarter" idx="13"/>
          </p:nvPr>
        </p:nvSpPr>
        <p:spPr/>
        <p:txBody>
          <a:bodyPr/>
          <a:lstStyle/>
          <a:p>
            <a:endParaRPr lang="en-US"/>
          </a:p>
        </p:txBody>
      </p:sp>
      <p:sp>
        <p:nvSpPr>
          <p:cNvPr id="4" name="Slide Number Placeholder 3">
            <a:extLst>
              <a:ext uri="{FF2B5EF4-FFF2-40B4-BE49-F238E27FC236}">
                <a16:creationId xmlns:a16="http://schemas.microsoft.com/office/drawing/2014/main" id="{0BBD71DB-F86D-0445-9406-B6A7127C3818}"/>
              </a:ext>
            </a:extLst>
          </p:cNvPr>
          <p:cNvSpPr>
            <a:spLocks noGrp="1"/>
          </p:cNvSpPr>
          <p:nvPr>
            <p:ph type="sldNum" sz="quarter" idx="4294967295"/>
          </p:nvPr>
        </p:nvSpPr>
        <p:spPr>
          <a:xfrm>
            <a:off x="11636375" y="6399213"/>
            <a:ext cx="555625" cy="365125"/>
          </a:xfrm>
          <a:prstGeom prst="rect">
            <a:avLst/>
          </a:prstGeom>
        </p:spPr>
        <p:txBody>
          <a:bodyPr/>
          <a:lstStyle/>
          <a:p>
            <a:fld id="{1E51C556-EF27-2A4E-A62D-F2485CF7F379}" type="slidenum">
              <a:rPr lang="en-US" smtClean="0"/>
              <a:pPr/>
              <a:t>11</a:t>
            </a:fld>
            <a:endParaRPr lang="en-US" dirty="0"/>
          </a:p>
        </p:txBody>
      </p:sp>
    </p:spTree>
    <p:extLst>
      <p:ext uri="{BB962C8B-B14F-4D97-AF65-F5344CB8AC3E}">
        <p14:creationId xmlns:p14="http://schemas.microsoft.com/office/powerpoint/2010/main" val="4204116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8722-25B9-6049-A7AC-2725EA8D0C7A}"/>
              </a:ext>
            </a:extLst>
          </p:cNvPr>
          <p:cNvSpPr>
            <a:spLocks noGrp="1"/>
          </p:cNvSpPr>
          <p:nvPr>
            <p:ph type="title"/>
          </p:nvPr>
        </p:nvSpPr>
        <p:spPr/>
        <p:txBody>
          <a:bodyPr/>
          <a:lstStyle/>
          <a:p>
            <a:r>
              <a:rPr lang="en-US" dirty="0"/>
              <a:t>Guidelines</a:t>
            </a:r>
          </a:p>
        </p:txBody>
      </p:sp>
      <p:graphicFrame>
        <p:nvGraphicFramePr>
          <p:cNvPr id="6" name="Content Placeholder 5">
            <a:extLst>
              <a:ext uri="{FF2B5EF4-FFF2-40B4-BE49-F238E27FC236}">
                <a16:creationId xmlns:a16="http://schemas.microsoft.com/office/drawing/2014/main" id="{969EDE4E-70CC-7F4A-A81E-4B9DB0D0EFA6}"/>
              </a:ext>
            </a:extLst>
          </p:cNvPr>
          <p:cNvGraphicFramePr>
            <a:graphicFrameLocks noGrp="1"/>
          </p:cNvGraphicFramePr>
          <p:nvPr>
            <p:ph idx="1"/>
            <p:extLst>
              <p:ext uri="{D42A27DB-BD31-4B8C-83A1-F6EECF244321}">
                <p14:modId xmlns:p14="http://schemas.microsoft.com/office/powerpoint/2010/main" val="525596669"/>
              </p:ext>
            </p:extLst>
          </p:nvPr>
        </p:nvGraphicFramePr>
        <p:xfrm>
          <a:off x="838200" y="1825625"/>
          <a:ext cx="5257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F11677D-8481-3F47-AC80-CB40CE4907EC}"/>
              </a:ext>
            </a:extLst>
          </p:cNvPr>
          <p:cNvSpPr>
            <a:spLocks noGrp="1"/>
          </p:cNvSpPr>
          <p:nvPr>
            <p:ph type="sldNum" sz="quarter" idx="12"/>
          </p:nvPr>
        </p:nvSpPr>
        <p:spPr/>
        <p:txBody>
          <a:bodyPr/>
          <a:lstStyle/>
          <a:p>
            <a:fld id="{1E51C556-EF27-2A4E-A62D-F2485CF7F379}" type="slidenum">
              <a:rPr lang="en-US" smtClean="0"/>
              <a:pPr/>
              <a:t>2</a:t>
            </a:fld>
            <a:endParaRPr lang="en-US" dirty="0"/>
          </a:p>
        </p:txBody>
      </p:sp>
      <p:sp>
        <p:nvSpPr>
          <p:cNvPr id="5" name="Text Placeholder 4">
            <a:extLst>
              <a:ext uri="{FF2B5EF4-FFF2-40B4-BE49-F238E27FC236}">
                <a16:creationId xmlns:a16="http://schemas.microsoft.com/office/drawing/2014/main" id="{312E3103-8E03-DA46-BE29-28BABAD4C9C6}"/>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spTree>
    <p:extLst>
      <p:ext uri="{BB962C8B-B14F-4D97-AF65-F5344CB8AC3E}">
        <p14:creationId xmlns:p14="http://schemas.microsoft.com/office/powerpoint/2010/main" val="2613305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C5E30-621D-F05D-E906-1EC62E8EF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276E8-6445-7450-3A78-09BCFE287C0C}"/>
              </a:ext>
            </a:extLst>
          </p:cNvPr>
          <p:cNvSpPr>
            <a:spLocks noGrp="1"/>
          </p:cNvSpPr>
          <p:nvPr>
            <p:ph type="title"/>
          </p:nvPr>
        </p:nvSpPr>
        <p:spPr/>
        <p:txBody>
          <a:bodyPr/>
          <a:lstStyle/>
          <a:p>
            <a:pPr lvl="0"/>
            <a:r>
              <a:rPr lang="en-US" dirty="0"/>
              <a:t>Object Oriented Analysis and Design</a:t>
            </a:r>
          </a:p>
        </p:txBody>
      </p:sp>
      <p:sp>
        <p:nvSpPr>
          <p:cNvPr id="4" name="Slide Number Placeholder 3">
            <a:extLst>
              <a:ext uri="{FF2B5EF4-FFF2-40B4-BE49-F238E27FC236}">
                <a16:creationId xmlns:a16="http://schemas.microsoft.com/office/drawing/2014/main" id="{BD40E439-269A-573D-A56B-7F7EDB6C1F00}"/>
              </a:ext>
            </a:extLst>
          </p:cNvPr>
          <p:cNvSpPr>
            <a:spLocks noGrp="1"/>
          </p:cNvSpPr>
          <p:nvPr>
            <p:ph type="sldNum" sz="quarter" idx="12"/>
          </p:nvPr>
        </p:nvSpPr>
        <p:spPr/>
        <p:txBody>
          <a:bodyPr/>
          <a:lstStyle/>
          <a:p>
            <a:fld id="{1E51C556-EF27-2A4E-A62D-F2485CF7F379}" type="slidenum">
              <a:rPr lang="en-US" smtClean="0"/>
              <a:pPr/>
              <a:t>3</a:t>
            </a:fld>
            <a:endParaRPr lang="en-US" dirty="0"/>
          </a:p>
        </p:txBody>
      </p:sp>
      <p:sp>
        <p:nvSpPr>
          <p:cNvPr id="5" name="Text Placeholder 4">
            <a:extLst>
              <a:ext uri="{FF2B5EF4-FFF2-40B4-BE49-F238E27FC236}">
                <a16:creationId xmlns:a16="http://schemas.microsoft.com/office/drawing/2014/main" id="{3409FBE6-DB20-0F5B-BF43-49D7A23C5B0C}"/>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sp>
        <p:nvSpPr>
          <p:cNvPr id="8" name="Content Placeholder 7">
            <a:extLst>
              <a:ext uri="{FF2B5EF4-FFF2-40B4-BE49-F238E27FC236}">
                <a16:creationId xmlns:a16="http://schemas.microsoft.com/office/drawing/2014/main" id="{5296151C-3E33-430D-26DB-4635BC231043}"/>
              </a:ext>
            </a:extLst>
          </p:cNvPr>
          <p:cNvSpPr>
            <a:spLocks noGrp="1"/>
          </p:cNvSpPr>
          <p:nvPr>
            <p:ph idx="1"/>
          </p:nvPr>
        </p:nvSpPr>
        <p:spPr/>
        <p:txBody>
          <a:bodyPr>
            <a:normAutofit/>
          </a:bodyPr>
          <a:lstStyle/>
          <a:p>
            <a:pPr marL="0" indent="0" algn="just">
              <a:buNone/>
            </a:pPr>
            <a:r>
              <a:rPr lang="en-ID" dirty="0"/>
              <a:t>The course is part of the competency unit that must be mastered by a </a:t>
            </a:r>
            <a:r>
              <a:rPr lang="en-ID" b="1" dirty="0"/>
              <a:t>prospective software application system development analyst</a:t>
            </a:r>
            <a:r>
              <a:rPr lang="en-ID" dirty="0"/>
              <a:t>, so that they are able </a:t>
            </a:r>
            <a:r>
              <a:rPr lang="en-ID" b="1" dirty="0"/>
              <a:t>to produce object-oriented software design documents</a:t>
            </a:r>
            <a:r>
              <a:rPr lang="en-ID" dirty="0"/>
              <a:t> that are ready to be used by programmers </a:t>
            </a:r>
            <a:r>
              <a:rPr lang="en-ID" b="1" dirty="0"/>
              <a:t>to implement them in various programming languages</a:t>
            </a:r>
            <a:r>
              <a:rPr lang="en-ID" dirty="0"/>
              <a:t> as needed.</a:t>
            </a:r>
          </a:p>
        </p:txBody>
      </p:sp>
    </p:spTree>
    <p:extLst>
      <p:ext uri="{BB962C8B-B14F-4D97-AF65-F5344CB8AC3E}">
        <p14:creationId xmlns:p14="http://schemas.microsoft.com/office/powerpoint/2010/main" val="408308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AEC9F-3B4F-952A-F075-740769F0A4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F9091-A82C-CC0C-5011-819D5217D3DE}"/>
              </a:ext>
            </a:extLst>
          </p:cNvPr>
          <p:cNvSpPr>
            <a:spLocks noGrp="1"/>
          </p:cNvSpPr>
          <p:nvPr>
            <p:ph type="title"/>
          </p:nvPr>
        </p:nvSpPr>
        <p:spPr/>
        <p:txBody>
          <a:bodyPr/>
          <a:lstStyle/>
          <a:p>
            <a:pPr lvl="0"/>
            <a:r>
              <a:rPr lang="en-US" dirty="0"/>
              <a:t>Learning Outcomes</a:t>
            </a:r>
          </a:p>
        </p:txBody>
      </p:sp>
      <p:sp>
        <p:nvSpPr>
          <p:cNvPr id="4" name="Slide Number Placeholder 3">
            <a:extLst>
              <a:ext uri="{FF2B5EF4-FFF2-40B4-BE49-F238E27FC236}">
                <a16:creationId xmlns:a16="http://schemas.microsoft.com/office/drawing/2014/main" id="{78FB178B-700A-1C5E-DC14-33D1E1EFF0C5}"/>
              </a:ext>
            </a:extLst>
          </p:cNvPr>
          <p:cNvSpPr>
            <a:spLocks noGrp="1"/>
          </p:cNvSpPr>
          <p:nvPr>
            <p:ph type="sldNum" sz="quarter" idx="12"/>
          </p:nvPr>
        </p:nvSpPr>
        <p:spPr/>
        <p:txBody>
          <a:bodyPr/>
          <a:lstStyle/>
          <a:p>
            <a:fld id="{1E51C556-EF27-2A4E-A62D-F2485CF7F379}" type="slidenum">
              <a:rPr lang="en-US" smtClean="0"/>
              <a:pPr/>
              <a:t>4</a:t>
            </a:fld>
            <a:endParaRPr lang="en-US" dirty="0"/>
          </a:p>
        </p:txBody>
      </p:sp>
      <p:sp>
        <p:nvSpPr>
          <p:cNvPr id="5" name="Text Placeholder 4">
            <a:extLst>
              <a:ext uri="{FF2B5EF4-FFF2-40B4-BE49-F238E27FC236}">
                <a16:creationId xmlns:a16="http://schemas.microsoft.com/office/drawing/2014/main" id="{495ED511-B9A3-CE01-C9BF-049162A85477}"/>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sp>
        <p:nvSpPr>
          <p:cNvPr id="8" name="Content Placeholder 7">
            <a:extLst>
              <a:ext uri="{FF2B5EF4-FFF2-40B4-BE49-F238E27FC236}">
                <a16:creationId xmlns:a16="http://schemas.microsoft.com/office/drawing/2014/main" id="{F474AE8F-67F9-5B87-C8D0-BA9B502A9EE0}"/>
              </a:ext>
            </a:extLst>
          </p:cNvPr>
          <p:cNvSpPr>
            <a:spLocks noGrp="1"/>
          </p:cNvSpPr>
          <p:nvPr>
            <p:ph idx="1"/>
          </p:nvPr>
        </p:nvSpPr>
        <p:spPr/>
        <p:txBody>
          <a:bodyPr>
            <a:normAutofit/>
          </a:bodyPr>
          <a:lstStyle/>
          <a:p>
            <a:pPr marL="0" indent="0" algn="just">
              <a:buNone/>
            </a:pPr>
            <a:r>
              <a:rPr lang="en-ID" dirty="0"/>
              <a:t>Able to produce </a:t>
            </a:r>
            <a:r>
              <a:rPr lang="en-ID" b="1" dirty="0"/>
              <a:t>design documents </a:t>
            </a:r>
            <a:r>
              <a:rPr lang="en-ID" dirty="0"/>
              <a:t>related to introduction (Introduction to OOAD and UML), Behaviour Diagram (Use Case Diagram and Activity Diagram), Scenario Diagram, Structure Diagram (Class Diagram), Interaction Diagram (Sequence Diagram), Basic Design Pattern, Design Pattern Method, Factory Method Pattern, Builder Pattern, Singleton Pattern, MVC.</a:t>
            </a:r>
          </a:p>
        </p:txBody>
      </p:sp>
    </p:spTree>
    <p:extLst>
      <p:ext uri="{BB962C8B-B14F-4D97-AF65-F5344CB8AC3E}">
        <p14:creationId xmlns:p14="http://schemas.microsoft.com/office/powerpoint/2010/main" val="256700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8722-25B9-6049-A7AC-2725EA8D0C7A}"/>
              </a:ext>
            </a:extLst>
          </p:cNvPr>
          <p:cNvSpPr>
            <a:spLocks noGrp="1"/>
          </p:cNvSpPr>
          <p:nvPr>
            <p:ph type="title"/>
          </p:nvPr>
        </p:nvSpPr>
        <p:spPr/>
        <p:txBody>
          <a:bodyPr/>
          <a:lstStyle/>
          <a:p>
            <a:pPr lvl="0"/>
            <a:r>
              <a:rPr lang="en-US" dirty="0"/>
              <a:t>Me</a:t>
            </a:r>
          </a:p>
        </p:txBody>
      </p:sp>
      <p:sp>
        <p:nvSpPr>
          <p:cNvPr id="4" name="Slide Number Placeholder 3">
            <a:extLst>
              <a:ext uri="{FF2B5EF4-FFF2-40B4-BE49-F238E27FC236}">
                <a16:creationId xmlns:a16="http://schemas.microsoft.com/office/drawing/2014/main" id="{DF11677D-8481-3F47-AC80-CB40CE4907EC}"/>
              </a:ext>
            </a:extLst>
          </p:cNvPr>
          <p:cNvSpPr>
            <a:spLocks noGrp="1"/>
          </p:cNvSpPr>
          <p:nvPr>
            <p:ph type="sldNum" sz="quarter" idx="12"/>
          </p:nvPr>
        </p:nvSpPr>
        <p:spPr/>
        <p:txBody>
          <a:bodyPr/>
          <a:lstStyle/>
          <a:p>
            <a:fld id="{1E51C556-EF27-2A4E-A62D-F2485CF7F379}" type="slidenum">
              <a:rPr lang="en-US" smtClean="0"/>
              <a:pPr/>
              <a:t>5</a:t>
            </a:fld>
            <a:endParaRPr lang="en-US" dirty="0"/>
          </a:p>
        </p:txBody>
      </p:sp>
      <p:sp>
        <p:nvSpPr>
          <p:cNvPr id="5" name="Text Placeholder 4">
            <a:extLst>
              <a:ext uri="{FF2B5EF4-FFF2-40B4-BE49-F238E27FC236}">
                <a16:creationId xmlns:a16="http://schemas.microsoft.com/office/drawing/2014/main" id="{312E3103-8E03-DA46-BE29-28BABAD4C9C6}"/>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sp>
        <p:nvSpPr>
          <p:cNvPr id="8" name="Content Placeholder 7">
            <a:extLst>
              <a:ext uri="{FF2B5EF4-FFF2-40B4-BE49-F238E27FC236}">
                <a16:creationId xmlns:a16="http://schemas.microsoft.com/office/drawing/2014/main" id="{DB0A0183-AC49-EA87-DDFE-0A5C209B2133}"/>
              </a:ext>
            </a:extLst>
          </p:cNvPr>
          <p:cNvSpPr>
            <a:spLocks noGrp="1"/>
          </p:cNvSpPr>
          <p:nvPr>
            <p:ph idx="1"/>
          </p:nvPr>
        </p:nvSpPr>
        <p:spPr/>
        <p:txBody>
          <a:bodyPr/>
          <a:lstStyle/>
          <a:p>
            <a:r>
              <a:rPr lang="en-ID" dirty="0"/>
              <a:t>Name: Dian Hanifudin Subhi</a:t>
            </a:r>
          </a:p>
          <a:p>
            <a:r>
              <a:rPr lang="en-ID" dirty="0"/>
              <a:t>Email: dhanifudin@polinema.ac.id</a:t>
            </a:r>
          </a:p>
          <a:p>
            <a:r>
              <a:rPr lang="en-ID" dirty="0"/>
              <a:t>GitHub: </a:t>
            </a:r>
            <a:r>
              <a:rPr lang="en-ID" dirty="0">
                <a:hlinkClick r:id="rId2"/>
              </a:rPr>
              <a:t>https://github.com/dhanifudin</a:t>
            </a:r>
            <a:r>
              <a:rPr lang="en-ID" dirty="0"/>
              <a:t> </a:t>
            </a:r>
          </a:p>
        </p:txBody>
      </p:sp>
      <p:pic>
        <p:nvPicPr>
          <p:cNvPr id="1026" name="Picture 2">
            <a:extLst>
              <a:ext uri="{FF2B5EF4-FFF2-40B4-BE49-F238E27FC236}">
                <a16:creationId xmlns:a16="http://schemas.microsoft.com/office/drawing/2014/main" id="{F29ACA96-E0E7-E1E9-97D1-B137E387B479}"/>
              </a:ext>
            </a:extLst>
          </p:cNvPr>
          <p:cNvPicPr>
            <a:picLocks noChangeAspect="1" noChangeArrowheads="1"/>
          </p:cNvPicPr>
          <p:nvPr/>
        </p:nvPicPr>
        <p:blipFill>
          <a:blip r:embed="rId3"/>
          <a:srcRect/>
          <a:stretch/>
        </p:blipFill>
        <p:spPr bwMode="auto">
          <a:xfrm>
            <a:off x="6849034" y="1912605"/>
            <a:ext cx="2390069" cy="2390069"/>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700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8722-25B9-6049-A7AC-2725EA8D0C7A}"/>
              </a:ext>
            </a:extLst>
          </p:cNvPr>
          <p:cNvSpPr>
            <a:spLocks noGrp="1"/>
          </p:cNvSpPr>
          <p:nvPr>
            <p:ph type="title"/>
          </p:nvPr>
        </p:nvSpPr>
        <p:spPr/>
        <p:txBody>
          <a:bodyPr/>
          <a:lstStyle/>
          <a:p>
            <a:pPr lvl="0"/>
            <a:r>
              <a:rPr lang="en-US" dirty="0"/>
              <a:t>Contract</a:t>
            </a:r>
          </a:p>
        </p:txBody>
      </p:sp>
      <p:sp>
        <p:nvSpPr>
          <p:cNvPr id="4" name="Slide Number Placeholder 3">
            <a:extLst>
              <a:ext uri="{FF2B5EF4-FFF2-40B4-BE49-F238E27FC236}">
                <a16:creationId xmlns:a16="http://schemas.microsoft.com/office/drawing/2014/main" id="{DF11677D-8481-3F47-AC80-CB40CE4907EC}"/>
              </a:ext>
            </a:extLst>
          </p:cNvPr>
          <p:cNvSpPr>
            <a:spLocks noGrp="1"/>
          </p:cNvSpPr>
          <p:nvPr>
            <p:ph type="sldNum" sz="quarter" idx="12"/>
          </p:nvPr>
        </p:nvSpPr>
        <p:spPr/>
        <p:txBody>
          <a:bodyPr/>
          <a:lstStyle/>
          <a:p>
            <a:fld id="{1E51C556-EF27-2A4E-A62D-F2485CF7F379}" type="slidenum">
              <a:rPr lang="en-US" smtClean="0"/>
              <a:pPr/>
              <a:t>6</a:t>
            </a:fld>
            <a:endParaRPr lang="en-US" dirty="0"/>
          </a:p>
        </p:txBody>
      </p:sp>
      <p:sp>
        <p:nvSpPr>
          <p:cNvPr id="5" name="Text Placeholder 4">
            <a:extLst>
              <a:ext uri="{FF2B5EF4-FFF2-40B4-BE49-F238E27FC236}">
                <a16:creationId xmlns:a16="http://schemas.microsoft.com/office/drawing/2014/main" id="{312E3103-8E03-DA46-BE29-28BABAD4C9C6}"/>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graphicFrame>
        <p:nvGraphicFramePr>
          <p:cNvPr id="3" name="Table 5">
            <a:extLst>
              <a:ext uri="{FF2B5EF4-FFF2-40B4-BE49-F238E27FC236}">
                <a16:creationId xmlns:a16="http://schemas.microsoft.com/office/drawing/2014/main" id="{8934F649-08A7-DFE0-6EDE-1304964B8A7F}"/>
              </a:ext>
            </a:extLst>
          </p:cNvPr>
          <p:cNvGraphicFramePr>
            <a:graphicFrameLocks noGrp="1"/>
          </p:cNvGraphicFramePr>
          <p:nvPr>
            <p:ph idx="1"/>
            <p:extLst>
              <p:ext uri="{D42A27DB-BD31-4B8C-83A1-F6EECF244321}">
                <p14:modId xmlns:p14="http://schemas.microsoft.com/office/powerpoint/2010/main" val="3298289624"/>
              </p:ext>
            </p:extLst>
          </p:nvPr>
        </p:nvGraphicFramePr>
        <p:xfrm>
          <a:off x="838200" y="1425575"/>
          <a:ext cx="10515600" cy="3337560"/>
        </p:xfrm>
        <a:graphic>
          <a:graphicData uri="http://schemas.openxmlformats.org/drawingml/2006/table">
            <a:tbl>
              <a:tblPr firstRow="1" bandRow="1">
                <a:tableStyleId>{5C22544A-7EE6-4342-B048-85BDC9FD1C3A}</a:tableStyleId>
              </a:tblPr>
              <a:tblGrid>
                <a:gridCol w="2576513">
                  <a:extLst>
                    <a:ext uri="{9D8B030D-6E8A-4147-A177-3AD203B41FA5}">
                      <a16:colId xmlns:a16="http://schemas.microsoft.com/office/drawing/2014/main" val="2576674276"/>
                    </a:ext>
                  </a:extLst>
                </a:gridCol>
                <a:gridCol w="7939087">
                  <a:extLst>
                    <a:ext uri="{9D8B030D-6E8A-4147-A177-3AD203B41FA5}">
                      <a16:colId xmlns:a16="http://schemas.microsoft.com/office/drawing/2014/main" val="1767078979"/>
                    </a:ext>
                  </a:extLst>
                </a:gridCol>
              </a:tblGrid>
              <a:tr h="370840">
                <a:tc>
                  <a:txBody>
                    <a:bodyPr/>
                    <a:lstStyle/>
                    <a:p>
                      <a:r>
                        <a:rPr lang="en-US" dirty="0"/>
                        <a:t>Week</a:t>
                      </a:r>
                      <a:endParaRPr lang="en-ID" dirty="0"/>
                    </a:p>
                  </a:txBody>
                  <a:tcPr/>
                </a:tc>
                <a:tc>
                  <a:txBody>
                    <a:bodyPr/>
                    <a:lstStyle/>
                    <a:p>
                      <a:r>
                        <a:rPr lang="en-US" dirty="0"/>
                        <a:t>Topic</a:t>
                      </a:r>
                      <a:endParaRPr lang="en-ID" dirty="0"/>
                    </a:p>
                  </a:txBody>
                  <a:tcPr/>
                </a:tc>
                <a:extLst>
                  <a:ext uri="{0D108BD9-81ED-4DB2-BD59-A6C34878D82A}">
                    <a16:rowId xmlns:a16="http://schemas.microsoft.com/office/drawing/2014/main" val="878802408"/>
                  </a:ext>
                </a:extLst>
              </a:tr>
              <a:tr h="370840">
                <a:tc>
                  <a:txBody>
                    <a:bodyPr/>
                    <a:lstStyle/>
                    <a:p>
                      <a:r>
                        <a:rPr lang="en-US" dirty="0"/>
                        <a:t>1</a:t>
                      </a:r>
                      <a:endParaRPr lang="en-ID" dirty="0"/>
                    </a:p>
                  </a:txBody>
                  <a:tcPr/>
                </a:tc>
                <a:tc>
                  <a:txBody>
                    <a:bodyPr/>
                    <a:lstStyle/>
                    <a:p>
                      <a:r>
                        <a:rPr lang="en-ID" dirty="0"/>
                        <a:t>Introduction</a:t>
                      </a:r>
                    </a:p>
                  </a:txBody>
                  <a:tcPr/>
                </a:tc>
                <a:extLst>
                  <a:ext uri="{0D108BD9-81ED-4DB2-BD59-A6C34878D82A}">
                    <a16:rowId xmlns:a16="http://schemas.microsoft.com/office/drawing/2014/main" val="1840487017"/>
                  </a:ext>
                </a:extLst>
              </a:tr>
              <a:tr h="370840">
                <a:tc>
                  <a:txBody>
                    <a:bodyPr/>
                    <a:lstStyle/>
                    <a:p>
                      <a:r>
                        <a:rPr lang="en-US" dirty="0"/>
                        <a:t>2</a:t>
                      </a:r>
                      <a:endParaRPr lang="en-ID" dirty="0"/>
                    </a:p>
                  </a:txBody>
                  <a:tcPr/>
                </a:tc>
                <a:tc>
                  <a:txBody>
                    <a:bodyPr/>
                    <a:lstStyle/>
                    <a:p>
                      <a:r>
                        <a:rPr lang="en-ID" dirty="0"/>
                        <a:t>Domain Model</a:t>
                      </a:r>
                    </a:p>
                  </a:txBody>
                  <a:tcPr/>
                </a:tc>
                <a:extLst>
                  <a:ext uri="{0D108BD9-81ED-4DB2-BD59-A6C34878D82A}">
                    <a16:rowId xmlns:a16="http://schemas.microsoft.com/office/drawing/2014/main" val="141426212"/>
                  </a:ext>
                </a:extLst>
              </a:tr>
              <a:tr h="370840">
                <a:tc>
                  <a:txBody>
                    <a:bodyPr/>
                    <a:lstStyle/>
                    <a:p>
                      <a:r>
                        <a:rPr lang="en-US" dirty="0"/>
                        <a:t>3</a:t>
                      </a:r>
                      <a:endParaRPr lang="en-ID" dirty="0"/>
                    </a:p>
                  </a:txBody>
                  <a:tcPr/>
                </a:tc>
                <a:tc>
                  <a:txBody>
                    <a:bodyPr/>
                    <a:lstStyle/>
                    <a:p>
                      <a:r>
                        <a:rPr lang="en-US" dirty="0"/>
                        <a:t>Use Case Diagram</a:t>
                      </a:r>
                      <a:endParaRPr lang="en-ID" dirty="0"/>
                    </a:p>
                  </a:txBody>
                  <a:tcPr/>
                </a:tc>
                <a:extLst>
                  <a:ext uri="{0D108BD9-81ED-4DB2-BD59-A6C34878D82A}">
                    <a16:rowId xmlns:a16="http://schemas.microsoft.com/office/drawing/2014/main" val="3777354889"/>
                  </a:ext>
                </a:extLst>
              </a:tr>
              <a:tr h="370840">
                <a:tc>
                  <a:txBody>
                    <a:bodyPr/>
                    <a:lstStyle/>
                    <a:p>
                      <a:r>
                        <a:rPr lang="en-US" dirty="0"/>
                        <a:t>4</a:t>
                      </a:r>
                      <a:endParaRPr lang="en-ID" dirty="0"/>
                    </a:p>
                  </a:txBody>
                  <a:tcPr/>
                </a:tc>
                <a:tc>
                  <a:txBody>
                    <a:bodyPr/>
                    <a:lstStyle/>
                    <a:p>
                      <a:r>
                        <a:rPr lang="en-US" dirty="0"/>
                        <a:t>Use Case Description</a:t>
                      </a:r>
                      <a:endParaRPr lang="en-ID" dirty="0"/>
                    </a:p>
                  </a:txBody>
                  <a:tcPr/>
                </a:tc>
                <a:extLst>
                  <a:ext uri="{0D108BD9-81ED-4DB2-BD59-A6C34878D82A}">
                    <a16:rowId xmlns:a16="http://schemas.microsoft.com/office/drawing/2014/main" val="3118872703"/>
                  </a:ext>
                </a:extLst>
              </a:tr>
              <a:tr h="370840">
                <a:tc>
                  <a:txBody>
                    <a:bodyPr/>
                    <a:lstStyle/>
                    <a:p>
                      <a:r>
                        <a:rPr lang="en-US" dirty="0"/>
                        <a:t>5</a:t>
                      </a:r>
                      <a:endParaRPr lang="en-ID" dirty="0"/>
                    </a:p>
                  </a:txBody>
                  <a:tcPr/>
                </a:tc>
                <a:tc>
                  <a:txBody>
                    <a:bodyPr/>
                    <a:lstStyle/>
                    <a:p>
                      <a:r>
                        <a:rPr lang="en-US" dirty="0"/>
                        <a:t>Quiz 1</a:t>
                      </a:r>
                      <a:endParaRPr lang="en-ID" dirty="0"/>
                    </a:p>
                  </a:txBody>
                  <a:tcPr/>
                </a:tc>
                <a:extLst>
                  <a:ext uri="{0D108BD9-81ED-4DB2-BD59-A6C34878D82A}">
                    <a16:rowId xmlns:a16="http://schemas.microsoft.com/office/drawing/2014/main" val="3998114056"/>
                  </a:ext>
                </a:extLst>
              </a:tr>
              <a:tr h="370840">
                <a:tc>
                  <a:txBody>
                    <a:bodyPr/>
                    <a:lstStyle/>
                    <a:p>
                      <a:r>
                        <a:rPr lang="en-US" dirty="0"/>
                        <a:t>6</a:t>
                      </a:r>
                      <a:endParaRPr lang="en-ID" dirty="0"/>
                    </a:p>
                  </a:txBody>
                  <a:tcPr/>
                </a:tc>
                <a:tc>
                  <a:txBody>
                    <a:bodyPr/>
                    <a:lstStyle/>
                    <a:p>
                      <a:r>
                        <a:rPr lang="en-US" dirty="0"/>
                        <a:t>Robustness Analysis</a:t>
                      </a:r>
                      <a:endParaRPr lang="en-ID" dirty="0"/>
                    </a:p>
                  </a:txBody>
                  <a:tcPr/>
                </a:tc>
                <a:extLst>
                  <a:ext uri="{0D108BD9-81ED-4DB2-BD59-A6C34878D82A}">
                    <a16:rowId xmlns:a16="http://schemas.microsoft.com/office/drawing/2014/main" val="3316238554"/>
                  </a:ext>
                </a:extLst>
              </a:tr>
              <a:tr h="370840">
                <a:tc>
                  <a:txBody>
                    <a:bodyPr/>
                    <a:lstStyle/>
                    <a:p>
                      <a:r>
                        <a:rPr lang="en-US" dirty="0"/>
                        <a:t>7</a:t>
                      </a:r>
                      <a:endParaRPr lang="en-ID" dirty="0"/>
                    </a:p>
                  </a:txBody>
                  <a:tcPr/>
                </a:tc>
                <a:tc>
                  <a:txBody>
                    <a:bodyPr/>
                    <a:lstStyle/>
                    <a:p>
                      <a:r>
                        <a:rPr lang="en-US" dirty="0"/>
                        <a:t>Activity Diagram</a:t>
                      </a:r>
                      <a:endParaRPr lang="en-ID" dirty="0"/>
                    </a:p>
                  </a:txBody>
                  <a:tcPr/>
                </a:tc>
                <a:extLst>
                  <a:ext uri="{0D108BD9-81ED-4DB2-BD59-A6C34878D82A}">
                    <a16:rowId xmlns:a16="http://schemas.microsoft.com/office/drawing/2014/main" val="111178355"/>
                  </a:ext>
                </a:extLst>
              </a:tr>
              <a:tr h="370840">
                <a:tc>
                  <a:txBody>
                    <a:bodyPr/>
                    <a:lstStyle/>
                    <a:p>
                      <a:r>
                        <a:rPr lang="en-US" dirty="0"/>
                        <a:t>8</a:t>
                      </a:r>
                      <a:endParaRPr lang="en-ID" dirty="0"/>
                    </a:p>
                  </a:txBody>
                  <a:tcPr/>
                </a:tc>
                <a:tc>
                  <a:txBody>
                    <a:bodyPr/>
                    <a:lstStyle/>
                    <a:p>
                      <a:r>
                        <a:rPr lang="en-ID" dirty="0"/>
                        <a:t>Midterm Exam</a:t>
                      </a:r>
                    </a:p>
                  </a:txBody>
                  <a:tcPr/>
                </a:tc>
                <a:extLst>
                  <a:ext uri="{0D108BD9-81ED-4DB2-BD59-A6C34878D82A}">
                    <a16:rowId xmlns:a16="http://schemas.microsoft.com/office/drawing/2014/main" val="2762554998"/>
                  </a:ext>
                </a:extLst>
              </a:tr>
            </a:tbl>
          </a:graphicData>
        </a:graphic>
      </p:graphicFrame>
    </p:spTree>
    <p:extLst>
      <p:ext uri="{BB962C8B-B14F-4D97-AF65-F5344CB8AC3E}">
        <p14:creationId xmlns:p14="http://schemas.microsoft.com/office/powerpoint/2010/main" val="125140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8722-25B9-6049-A7AC-2725EA8D0C7A}"/>
              </a:ext>
            </a:extLst>
          </p:cNvPr>
          <p:cNvSpPr>
            <a:spLocks noGrp="1"/>
          </p:cNvSpPr>
          <p:nvPr>
            <p:ph type="title"/>
          </p:nvPr>
        </p:nvSpPr>
        <p:spPr/>
        <p:txBody>
          <a:bodyPr/>
          <a:lstStyle/>
          <a:p>
            <a:pPr lvl="0"/>
            <a:r>
              <a:rPr lang="en-US" dirty="0"/>
              <a:t>Contract (2)</a:t>
            </a:r>
          </a:p>
        </p:txBody>
      </p:sp>
      <p:sp>
        <p:nvSpPr>
          <p:cNvPr id="4" name="Slide Number Placeholder 3">
            <a:extLst>
              <a:ext uri="{FF2B5EF4-FFF2-40B4-BE49-F238E27FC236}">
                <a16:creationId xmlns:a16="http://schemas.microsoft.com/office/drawing/2014/main" id="{DF11677D-8481-3F47-AC80-CB40CE4907EC}"/>
              </a:ext>
            </a:extLst>
          </p:cNvPr>
          <p:cNvSpPr>
            <a:spLocks noGrp="1"/>
          </p:cNvSpPr>
          <p:nvPr>
            <p:ph type="sldNum" sz="quarter" idx="12"/>
          </p:nvPr>
        </p:nvSpPr>
        <p:spPr/>
        <p:txBody>
          <a:bodyPr/>
          <a:lstStyle/>
          <a:p>
            <a:fld id="{1E51C556-EF27-2A4E-A62D-F2485CF7F379}" type="slidenum">
              <a:rPr lang="en-US" smtClean="0"/>
              <a:pPr/>
              <a:t>7</a:t>
            </a:fld>
            <a:endParaRPr lang="en-US" dirty="0"/>
          </a:p>
        </p:txBody>
      </p:sp>
      <p:sp>
        <p:nvSpPr>
          <p:cNvPr id="5" name="Text Placeholder 4">
            <a:extLst>
              <a:ext uri="{FF2B5EF4-FFF2-40B4-BE49-F238E27FC236}">
                <a16:creationId xmlns:a16="http://schemas.microsoft.com/office/drawing/2014/main" id="{312E3103-8E03-DA46-BE29-28BABAD4C9C6}"/>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graphicFrame>
        <p:nvGraphicFramePr>
          <p:cNvPr id="3" name="Table 5">
            <a:extLst>
              <a:ext uri="{FF2B5EF4-FFF2-40B4-BE49-F238E27FC236}">
                <a16:creationId xmlns:a16="http://schemas.microsoft.com/office/drawing/2014/main" id="{8934F649-08A7-DFE0-6EDE-1304964B8A7F}"/>
              </a:ext>
            </a:extLst>
          </p:cNvPr>
          <p:cNvGraphicFramePr>
            <a:graphicFrameLocks noGrp="1"/>
          </p:cNvGraphicFramePr>
          <p:nvPr>
            <p:ph idx="1"/>
            <p:extLst>
              <p:ext uri="{D42A27DB-BD31-4B8C-83A1-F6EECF244321}">
                <p14:modId xmlns:p14="http://schemas.microsoft.com/office/powerpoint/2010/main" val="1741513213"/>
              </p:ext>
            </p:extLst>
          </p:nvPr>
        </p:nvGraphicFramePr>
        <p:xfrm>
          <a:off x="838200" y="1425575"/>
          <a:ext cx="10515600" cy="3683000"/>
        </p:xfrm>
        <a:graphic>
          <a:graphicData uri="http://schemas.openxmlformats.org/drawingml/2006/table">
            <a:tbl>
              <a:tblPr firstRow="1" bandRow="1">
                <a:tableStyleId>{5C22544A-7EE6-4342-B048-85BDC9FD1C3A}</a:tableStyleId>
              </a:tblPr>
              <a:tblGrid>
                <a:gridCol w="2576513">
                  <a:extLst>
                    <a:ext uri="{9D8B030D-6E8A-4147-A177-3AD203B41FA5}">
                      <a16:colId xmlns:a16="http://schemas.microsoft.com/office/drawing/2014/main" val="2576674276"/>
                    </a:ext>
                  </a:extLst>
                </a:gridCol>
                <a:gridCol w="7939087">
                  <a:extLst>
                    <a:ext uri="{9D8B030D-6E8A-4147-A177-3AD203B41FA5}">
                      <a16:colId xmlns:a16="http://schemas.microsoft.com/office/drawing/2014/main" val="1767078979"/>
                    </a:ext>
                  </a:extLst>
                </a:gridCol>
              </a:tblGrid>
              <a:tr h="370840">
                <a:tc>
                  <a:txBody>
                    <a:bodyPr/>
                    <a:lstStyle/>
                    <a:p>
                      <a:r>
                        <a:rPr lang="en-US" dirty="0"/>
                        <a:t>Week</a:t>
                      </a:r>
                      <a:endParaRPr lang="en-ID" dirty="0"/>
                    </a:p>
                  </a:txBody>
                  <a:tcPr/>
                </a:tc>
                <a:tc>
                  <a:txBody>
                    <a:bodyPr/>
                    <a:lstStyle/>
                    <a:p>
                      <a:r>
                        <a:rPr lang="en-US" dirty="0"/>
                        <a:t>Topic</a:t>
                      </a:r>
                      <a:endParaRPr lang="en-ID" dirty="0"/>
                    </a:p>
                  </a:txBody>
                  <a:tcPr/>
                </a:tc>
                <a:extLst>
                  <a:ext uri="{0D108BD9-81ED-4DB2-BD59-A6C34878D82A}">
                    <a16:rowId xmlns:a16="http://schemas.microsoft.com/office/drawing/2014/main" val="878802408"/>
                  </a:ext>
                </a:extLst>
              </a:tr>
              <a:tr h="370840">
                <a:tc>
                  <a:txBody>
                    <a:bodyPr/>
                    <a:lstStyle/>
                    <a:p>
                      <a:r>
                        <a:rPr lang="en-US" dirty="0"/>
                        <a:t>9</a:t>
                      </a:r>
                      <a:endParaRPr lang="en-ID" dirty="0"/>
                    </a:p>
                  </a:txBody>
                  <a:tcPr/>
                </a:tc>
                <a:tc>
                  <a:txBody>
                    <a:bodyPr/>
                    <a:lstStyle/>
                    <a:p>
                      <a:r>
                        <a:rPr lang="en-US" dirty="0"/>
                        <a:t>Update domain model</a:t>
                      </a:r>
                      <a:endParaRPr lang="en-ID" dirty="0"/>
                    </a:p>
                  </a:txBody>
                  <a:tcPr/>
                </a:tc>
                <a:extLst>
                  <a:ext uri="{0D108BD9-81ED-4DB2-BD59-A6C34878D82A}">
                    <a16:rowId xmlns:a16="http://schemas.microsoft.com/office/drawing/2014/main" val="3695899292"/>
                  </a:ext>
                </a:extLst>
              </a:tr>
              <a:tr h="370840">
                <a:tc>
                  <a:txBody>
                    <a:bodyPr/>
                    <a:lstStyle/>
                    <a:p>
                      <a:r>
                        <a:rPr lang="en-US" dirty="0"/>
                        <a:t>10</a:t>
                      </a:r>
                      <a:endParaRPr lang="en-ID" dirty="0"/>
                    </a:p>
                  </a:txBody>
                  <a:tcPr/>
                </a:tc>
                <a:tc>
                  <a:txBody>
                    <a:bodyPr/>
                    <a:lstStyle/>
                    <a:p>
                      <a:r>
                        <a:rPr lang="en-US" dirty="0"/>
                        <a:t>Sequence diagram</a:t>
                      </a:r>
                      <a:endParaRPr lang="en-ID" dirty="0"/>
                    </a:p>
                  </a:txBody>
                  <a:tcPr/>
                </a:tc>
                <a:extLst>
                  <a:ext uri="{0D108BD9-81ED-4DB2-BD59-A6C34878D82A}">
                    <a16:rowId xmlns:a16="http://schemas.microsoft.com/office/drawing/2014/main" val="4234222404"/>
                  </a:ext>
                </a:extLst>
              </a:tr>
              <a:tr h="370840">
                <a:tc>
                  <a:txBody>
                    <a:bodyPr/>
                    <a:lstStyle/>
                    <a:p>
                      <a:r>
                        <a:rPr lang="en-US" dirty="0"/>
                        <a:t>11</a:t>
                      </a:r>
                      <a:endParaRPr lang="en-ID" dirty="0"/>
                    </a:p>
                  </a:txBody>
                  <a:tcPr/>
                </a:tc>
                <a:tc>
                  <a:txBody>
                    <a:bodyPr/>
                    <a:lstStyle/>
                    <a:p>
                      <a:r>
                        <a:rPr lang="en-US" dirty="0"/>
                        <a:t>Class diagram</a:t>
                      </a:r>
                      <a:endParaRPr lang="en-ID" dirty="0"/>
                    </a:p>
                  </a:txBody>
                  <a:tcPr/>
                </a:tc>
                <a:extLst>
                  <a:ext uri="{0D108BD9-81ED-4DB2-BD59-A6C34878D82A}">
                    <a16:rowId xmlns:a16="http://schemas.microsoft.com/office/drawing/2014/main" val="1840487017"/>
                  </a:ext>
                </a:extLst>
              </a:tr>
              <a:tr h="370840">
                <a:tc>
                  <a:txBody>
                    <a:bodyPr/>
                    <a:lstStyle/>
                    <a:p>
                      <a:r>
                        <a:rPr lang="en-US" dirty="0"/>
                        <a:t>12</a:t>
                      </a:r>
                      <a:endParaRPr lang="en-ID" dirty="0"/>
                    </a:p>
                  </a:txBody>
                  <a:tcPr/>
                </a:tc>
                <a:tc>
                  <a:txBody>
                    <a:bodyPr/>
                    <a:lstStyle/>
                    <a:p>
                      <a:r>
                        <a:rPr lang="en-US" dirty="0"/>
                        <a:t>Quiz 2</a:t>
                      </a:r>
                      <a:endParaRPr lang="en-ID" dirty="0"/>
                    </a:p>
                  </a:txBody>
                  <a:tcPr/>
                </a:tc>
                <a:extLst>
                  <a:ext uri="{0D108BD9-81ED-4DB2-BD59-A6C34878D82A}">
                    <a16:rowId xmlns:a16="http://schemas.microsoft.com/office/drawing/2014/main" val="141426212"/>
                  </a:ext>
                </a:extLst>
              </a:tr>
              <a:tr h="235903">
                <a:tc>
                  <a:txBody>
                    <a:bodyPr/>
                    <a:lstStyle/>
                    <a:p>
                      <a:r>
                        <a:rPr lang="en-US" dirty="0"/>
                        <a:t>13</a:t>
                      </a:r>
                      <a:endParaRPr lang="en-ID" dirty="0"/>
                    </a:p>
                  </a:txBody>
                  <a:tcPr/>
                </a:tc>
                <a:tc>
                  <a:txBody>
                    <a:bodyPr/>
                    <a:lstStyle/>
                    <a:p>
                      <a:r>
                        <a:rPr lang="en-ID" dirty="0"/>
                        <a:t>Class diagram</a:t>
                      </a:r>
                    </a:p>
                  </a:txBody>
                  <a:tcPr/>
                </a:tc>
                <a:extLst>
                  <a:ext uri="{0D108BD9-81ED-4DB2-BD59-A6C34878D82A}">
                    <a16:rowId xmlns:a16="http://schemas.microsoft.com/office/drawing/2014/main" val="3777354889"/>
                  </a:ext>
                </a:extLst>
              </a:tr>
              <a:tr h="235903">
                <a:tc>
                  <a:txBody>
                    <a:bodyPr/>
                    <a:lstStyle/>
                    <a:p>
                      <a:r>
                        <a:rPr lang="en-US" dirty="0"/>
                        <a:t>14</a:t>
                      </a:r>
                      <a:endParaRPr lang="en-ID" dirty="0"/>
                    </a:p>
                  </a:txBody>
                  <a:tcPr/>
                </a:tc>
                <a:tc>
                  <a:txBody>
                    <a:bodyPr/>
                    <a:lstStyle/>
                    <a:p>
                      <a:r>
                        <a:rPr lang="en-US" dirty="0"/>
                        <a:t>Behavioral and Deployment</a:t>
                      </a:r>
                      <a:endParaRPr lang="en-ID" dirty="0"/>
                    </a:p>
                  </a:txBody>
                  <a:tcPr/>
                </a:tc>
                <a:extLst>
                  <a:ext uri="{0D108BD9-81ED-4DB2-BD59-A6C34878D82A}">
                    <a16:rowId xmlns:a16="http://schemas.microsoft.com/office/drawing/2014/main" val="2226476349"/>
                  </a:ext>
                </a:extLst>
              </a:tr>
              <a:tr h="235903">
                <a:tc>
                  <a:txBody>
                    <a:bodyPr/>
                    <a:lstStyle/>
                    <a:p>
                      <a:r>
                        <a:rPr lang="en-US" dirty="0"/>
                        <a:t>15</a:t>
                      </a:r>
                      <a:endParaRPr lang="en-ID" dirty="0"/>
                    </a:p>
                  </a:txBody>
                  <a:tcPr/>
                </a:tc>
                <a:tc>
                  <a:txBody>
                    <a:bodyPr/>
                    <a:lstStyle/>
                    <a:p>
                      <a:r>
                        <a:rPr lang="en-US" dirty="0"/>
                        <a:t>SRS</a:t>
                      </a:r>
                      <a:endParaRPr lang="en-ID" dirty="0"/>
                    </a:p>
                  </a:txBody>
                  <a:tcPr/>
                </a:tc>
                <a:extLst>
                  <a:ext uri="{0D108BD9-81ED-4DB2-BD59-A6C34878D82A}">
                    <a16:rowId xmlns:a16="http://schemas.microsoft.com/office/drawing/2014/main" val="3809403732"/>
                  </a:ext>
                </a:extLst>
              </a:tr>
              <a:tr h="235903">
                <a:tc>
                  <a:txBody>
                    <a:bodyPr/>
                    <a:lstStyle/>
                    <a:p>
                      <a:r>
                        <a:rPr lang="en-US" dirty="0"/>
                        <a:t>16</a:t>
                      </a:r>
                      <a:endParaRPr lang="en-ID" dirty="0"/>
                    </a:p>
                  </a:txBody>
                  <a:tcPr/>
                </a:tc>
                <a:tc>
                  <a:txBody>
                    <a:bodyPr/>
                    <a:lstStyle/>
                    <a:p>
                      <a:r>
                        <a:rPr lang="en-US" dirty="0"/>
                        <a:t>SRS</a:t>
                      </a:r>
                      <a:endParaRPr lang="en-ID" dirty="0"/>
                    </a:p>
                  </a:txBody>
                  <a:tcPr/>
                </a:tc>
                <a:extLst>
                  <a:ext uri="{0D108BD9-81ED-4DB2-BD59-A6C34878D82A}">
                    <a16:rowId xmlns:a16="http://schemas.microsoft.com/office/drawing/2014/main" val="1249086628"/>
                  </a:ext>
                </a:extLst>
              </a:tr>
              <a:tr h="235903">
                <a:tc>
                  <a:txBody>
                    <a:bodyPr/>
                    <a:lstStyle/>
                    <a:p>
                      <a:r>
                        <a:rPr lang="en-ID" dirty="0"/>
                        <a:t>17</a:t>
                      </a:r>
                    </a:p>
                  </a:txBody>
                  <a:tcPr/>
                </a:tc>
                <a:tc>
                  <a:txBody>
                    <a:bodyPr/>
                    <a:lstStyle/>
                    <a:p>
                      <a:r>
                        <a:rPr lang="en-ID" dirty="0"/>
                        <a:t>Final Exam</a:t>
                      </a:r>
                    </a:p>
                  </a:txBody>
                  <a:tcPr/>
                </a:tc>
                <a:extLst>
                  <a:ext uri="{0D108BD9-81ED-4DB2-BD59-A6C34878D82A}">
                    <a16:rowId xmlns:a16="http://schemas.microsoft.com/office/drawing/2014/main" val="2317997770"/>
                  </a:ext>
                </a:extLst>
              </a:tr>
            </a:tbl>
          </a:graphicData>
        </a:graphic>
      </p:graphicFrame>
    </p:spTree>
    <p:extLst>
      <p:ext uri="{BB962C8B-B14F-4D97-AF65-F5344CB8AC3E}">
        <p14:creationId xmlns:p14="http://schemas.microsoft.com/office/powerpoint/2010/main" val="93246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8722-25B9-6049-A7AC-2725EA8D0C7A}"/>
              </a:ext>
            </a:extLst>
          </p:cNvPr>
          <p:cNvSpPr>
            <a:spLocks noGrp="1"/>
          </p:cNvSpPr>
          <p:nvPr>
            <p:ph type="title"/>
          </p:nvPr>
        </p:nvSpPr>
        <p:spPr/>
        <p:txBody>
          <a:bodyPr/>
          <a:lstStyle/>
          <a:p>
            <a:pPr lvl="0"/>
            <a:r>
              <a:rPr lang="en-US" dirty="0"/>
              <a:t>Rules</a:t>
            </a:r>
          </a:p>
        </p:txBody>
      </p:sp>
      <p:sp>
        <p:nvSpPr>
          <p:cNvPr id="4" name="Slide Number Placeholder 3">
            <a:extLst>
              <a:ext uri="{FF2B5EF4-FFF2-40B4-BE49-F238E27FC236}">
                <a16:creationId xmlns:a16="http://schemas.microsoft.com/office/drawing/2014/main" id="{DF11677D-8481-3F47-AC80-CB40CE4907EC}"/>
              </a:ext>
            </a:extLst>
          </p:cNvPr>
          <p:cNvSpPr>
            <a:spLocks noGrp="1"/>
          </p:cNvSpPr>
          <p:nvPr>
            <p:ph type="sldNum" sz="quarter" idx="12"/>
          </p:nvPr>
        </p:nvSpPr>
        <p:spPr/>
        <p:txBody>
          <a:bodyPr/>
          <a:lstStyle/>
          <a:p>
            <a:fld id="{1E51C556-EF27-2A4E-A62D-F2485CF7F379}" type="slidenum">
              <a:rPr lang="en-US" smtClean="0"/>
              <a:pPr/>
              <a:t>8</a:t>
            </a:fld>
            <a:endParaRPr lang="en-US" dirty="0"/>
          </a:p>
        </p:txBody>
      </p:sp>
      <p:sp>
        <p:nvSpPr>
          <p:cNvPr id="5" name="Text Placeholder 4">
            <a:extLst>
              <a:ext uri="{FF2B5EF4-FFF2-40B4-BE49-F238E27FC236}">
                <a16:creationId xmlns:a16="http://schemas.microsoft.com/office/drawing/2014/main" id="{312E3103-8E03-DA46-BE29-28BABAD4C9C6}"/>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sp>
        <p:nvSpPr>
          <p:cNvPr id="7" name="Content Placeholder 6">
            <a:extLst>
              <a:ext uri="{FF2B5EF4-FFF2-40B4-BE49-F238E27FC236}">
                <a16:creationId xmlns:a16="http://schemas.microsoft.com/office/drawing/2014/main" id="{9EC0C075-FFD8-BFFD-DDFE-55231E42BFB2}"/>
              </a:ext>
            </a:extLst>
          </p:cNvPr>
          <p:cNvSpPr>
            <a:spLocks noGrp="1"/>
          </p:cNvSpPr>
          <p:nvPr>
            <p:ph idx="1"/>
          </p:nvPr>
        </p:nvSpPr>
        <p:spPr/>
        <p:txBody>
          <a:bodyPr/>
          <a:lstStyle/>
          <a:p>
            <a:r>
              <a:rPr lang="en-ID" dirty="0"/>
              <a:t>Dress neatly, don’t wear T-shirt and wear shoes</a:t>
            </a:r>
          </a:p>
          <a:p>
            <a:r>
              <a:rPr lang="en-ID" dirty="0"/>
              <a:t>Don’t eat in the Lab (drink carefully)</a:t>
            </a:r>
          </a:p>
          <a:p>
            <a:r>
              <a:rPr lang="en-ID" b="1" dirty="0">
                <a:solidFill>
                  <a:srgbClr val="FF0000"/>
                </a:solidFill>
              </a:rPr>
              <a:t>Not doing work other than OOAD subject.</a:t>
            </a:r>
          </a:p>
          <a:p>
            <a:r>
              <a:rPr lang="en-ID" b="1" dirty="0">
                <a:solidFill>
                  <a:srgbClr val="FF0000"/>
                </a:solidFill>
              </a:rPr>
              <a:t>Talk politely, not saying </a:t>
            </a:r>
            <a:r>
              <a:rPr lang="en-ID" b="1" dirty="0" err="1">
                <a:solidFill>
                  <a:srgbClr val="FF0000"/>
                </a:solidFill>
              </a:rPr>
              <a:t>badword</a:t>
            </a:r>
            <a:r>
              <a:rPr lang="en-ID" b="1" dirty="0">
                <a:solidFill>
                  <a:srgbClr val="FF0000"/>
                </a:solidFill>
              </a:rPr>
              <a:t>.</a:t>
            </a:r>
          </a:p>
          <a:p>
            <a:r>
              <a:rPr lang="en-ID" b="1" dirty="0">
                <a:solidFill>
                  <a:srgbClr val="FF0000"/>
                </a:solidFill>
              </a:rPr>
              <a:t>Don’t late</a:t>
            </a:r>
          </a:p>
        </p:txBody>
      </p:sp>
    </p:spTree>
    <p:extLst>
      <p:ext uri="{BB962C8B-B14F-4D97-AF65-F5344CB8AC3E}">
        <p14:creationId xmlns:p14="http://schemas.microsoft.com/office/powerpoint/2010/main" val="2399330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8722-25B9-6049-A7AC-2725EA8D0C7A}"/>
              </a:ext>
            </a:extLst>
          </p:cNvPr>
          <p:cNvSpPr>
            <a:spLocks noGrp="1"/>
          </p:cNvSpPr>
          <p:nvPr>
            <p:ph type="title"/>
          </p:nvPr>
        </p:nvSpPr>
        <p:spPr/>
        <p:txBody>
          <a:bodyPr/>
          <a:lstStyle/>
          <a:p>
            <a:pPr lvl="0"/>
            <a:r>
              <a:rPr lang="en-US" dirty="0"/>
              <a:t>Grading</a:t>
            </a:r>
          </a:p>
        </p:txBody>
      </p:sp>
      <p:sp>
        <p:nvSpPr>
          <p:cNvPr id="4" name="Slide Number Placeholder 3">
            <a:extLst>
              <a:ext uri="{FF2B5EF4-FFF2-40B4-BE49-F238E27FC236}">
                <a16:creationId xmlns:a16="http://schemas.microsoft.com/office/drawing/2014/main" id="{DF11677D-8481-3F47-AC80-CB40CE4907EC}"/>
              </a:ext>
            </a:extLst>
          </p:cNvPr>
          <p:cNvSpPr>
            <a:spLocks noGrp="1"/>
          </p:cNvSpPr>
          <p:nvPr>
            <p:ph type="sldNum" sz="quarter" idx="12"/>
          </p:nvPr>
        </p:nvSpPr>
        <p:spPr/>
        <p:txBody>
          <a:bodyPr/>
          <a:lstStyle/>
          <a:p>
            <a:fld id="{1E51C556-EF27-2A4E-A62D-F2485CF7F379}" type="slidenum">
              <a:rPr lang="en-US" smtClean="0"/>
              <a:pPr/>
              <a:t>9</a:t>
            </a:fld>
            <a:endParaRPr lang="en-US" dirty="0"/>
          </a:p>
        </p:txBody>
      </p:sp>
      <p:sp>
        <p:nvSpPr>
          <p:cNvPr id="5" name="Text Placeholder 4">
            <a:extLst>
              <a:ext uri="{FF2B5EF4-FFF2-40B4-BE49-F238E27FC236}">
                <a16:creationId xmlns:a16="http://schemas.microsoft.com/office/drawing/2014/main" id="{312E3103-8E03-DA46-BE29-28BABAD4C9C6}"/>
              </a:ext>
            </a:extLst>
          </p:cNvPr>
          <p:cNvSpPr>
            <a:spLocks noGrp="1"/>
          </p:cNvSpPr>
          <p:nvPr>
            <p:ph type="body" sz="quarter" idx="13"/>
          </p:nvPr>
        </p:nvSpPr>
        <p:spPr/>
        <p:txBody>
          <a:bodyPr/>
          <a:lstStyle/>
          <a:p>
            <a:r>
              <a:rPr lang="en-US" dirty="0" err="1"/>
              <a:t>Analisis</a:t>
            </a:r>
            <a:r>
              <a:rPr lang="en-US" dirty="0"/>
              <a:t> dan Desain </a:t>
            </a:r>
            <a:r>
              <a:rPr lang="en-US" dirty="0" err="1"/>
              <a:t>Berorientasi</a:t>
            </a:r>
            <a:r>
              <a:rPr lang="en-US" dirty="0"/>
              <a:t> </a:t>
            </a:r>
            <a:r>
              <a:rPr lang="en-US" dirty="0" err="1"/>
              <a:t>Obyek</a:t>
            </a:r>
            <a:endParaRPr lang="en-US" dirty="0"/>
          </a:p>
        </p:txBody>
      </p:sp>
      <p:graphicFrame>
        <p:nvGraphicFramePr>
          <p:cNvPr id="3" name="Table 5">
            <a:extLst>
              <a:ext uri="{FF2B5EF4-FFF2-40B4-BE49-F238E27FC236}">
                <a16:creationId xmlns:a16="http://schemas.microsoft.com/office/drawing/2014/main" id="{2DDDEAF4-7684-310D-6418-38AEBD36373D}"/>
              </a:ext>
            </a:extLst>
          </p:cNvPr>
          <p:cNvGraphicFramePr>
            <a:graphicFrameLocks noGrp="1"/>
          </p:cNvGraphicFramePr>
          <p:nvPr>
            <p:ph idx="1"/>
            <p:extLst>
              <p:ext uri="{D42A27DB-BD31-4B8C-83A1-F6EECF244321}">
                <p14:modId xmlns:p14="http://schemas.microsoft.com/office/powerpoint/2010/main" val="2496239716"/>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35676458"/>
                    </a:ext>
                  </a:extLst>
                </a:gridCol>
                <a:gridCol w="3505199">
                  <a:extLst>
                    <a:ext uri="{9D8B030D-6E8A-4147-A177-3AD203B41FA5}">
                      <a16:colId xmlns:a16="http://schemas.microsoft.com/office/drawing/2014/main" val="1714187788"/>
                    </a:ext>
                  </a:extLst>
                </a:gridCol>
                <a:gridCol w="3505199">
                  <a:extLst>
                    <a:ext uri="{9D8B030D-6E8A-4147-A177-3AD203B41FA5}">
                      <a16:colId xmlns:a16="http://schemas.microsoft.com/office/drawing/2014/main" val="3900028890"/>
                    </a:ext>
                  </a:extLst>
                </a:gridCol>
              </a:tblGrid>
              <a:tr h="370840">
                <a:tc>
                  <a:txBody>
                    <a:bodyPr/>
                    <a:lstStyle/>
                    <a:p>
                      <a:r>
                        <a:rPr lang="en-US" dirty="0"/>
                        <a:t>No</a:t>
                      </a:r>
                      <a:endParaRPr lang="en-ID" dirty="0"/>
                    </a:p>
                  </a:txBody>
                  <a:tcPr/>
                </a:tc>
                <a:tc>
                  <a:txBody>
                    <a:bodyPr/>
                    <a:lstStyle/>
                    <a:p>
                      <a:r>
                        <a:rPr lang="en-US" dirty="0"/>
                        <a:t>Component</a:t>
                      </a:r>
                      <a:endParaRPr lang="en-ID" dirty="0"/>
                    </a:p>
                  </a:txBody>
                  <a:tcPr/>
                </a:tc>
                <a:tc>
                  <a:txBody>
                    <a:bodyPr/>
                    <a:lstStyle/>
                    <a:p>
                      <a:r>
                        <a:rPr lang="en-US" dirty="0"/>
                        <a:t>Percentage</a:t>
                      </a:r>
                      <a:endParaRPr lang="en-ID" dirty="0"/>
                    </a:p>
                  </a:txBody>
                  <a:tcPr/>
                </a:tc>
                <a:extLst>
                  <a:ext uri="{0D108BD9-81ED-4DB2-BD59-A6C34878D82A}">
                    <a16:rowId xmlns:a16="http://schemas.microsoft.com/office/drawing/2014/main" val="2250901692"/>
                  </a:ext>
                </a:extLst>
              </a:tr>
              <a:tr h="370840">
                <a:tc>
                  <a:txBody>
                    <a:bodyPr/>
                    <a:lstStyle/>
                    <a:p>
                      <a:r>
                        <a:rPr lang="en-US" dirty="0"/>
                        <a:t>1</a:t>
                      </a:r>
                      <a:endParaRPr lang="en-ID" dirty="0"/>
                    </a:p>
                  </a:txBody>
                  <a:tcPr/>
                </a:tc>
                <a:tc>
                  <a:txBody>
                    <a:bodyPr/>
                    <a:lstStyle/>
                    <a:p>
                      <a:r>
                        <a:rPr lang="en-US" dirty="0"/>
                        <a:t>Assignments</a:t>
                      </a:r>
                      <a:endParaRPr lang="en-ID" dirty="0"/>
                    </a:p>
                  </a:txBody>
                  <a:tcPr/>
                </a:tc>
                <a:tc>
                  <a:txBody>
                    <a:bodyPr/>
                    <a:lstStyle/>
                    <a:p>
                      <a:r>
                        <a:rPr lang="en-US" dirty="0"/>
                        <a:t>55</a:t>
                      </a:r>
                      <a:endParaRPr lang="en-ID" dirty="0"/>
                    </a:p>
                  </a:txBody>
                  <a:tcPr/>
                </a:tc>
                <a:extLst>
                  <a:ext uri="{0D108BD9-81ED-4DB2-BD59-A6C34878D82A}">
                    <a16:rowId xmlns:a16="http://schemas.microsoft.com/office/drawing/2014/main" val="3985865878"/>
                  </a:ext>
                </a:extLst>
              </a:tr>
              <a:tr h="370840">
                <a:tc>
                  <a:txBody>
                    <a:bodyPr/>
                    <a:lstStyle/>
                    <a:p>
                      <a:r>
                        <a:rPr lang="en-US" dirty="0"/>
                        <a:t>2</a:t>
                      </a:r>
                      <a:endParaRPr lang="en-ID" dirty="0"/>
                    </a:p>
                  </a:txBody>
                  <a:tcPr/>
                </a:tc>
                <a:tc>
                  <a:txBody>
                    <a:bodyPr/>
                    <a:lstStyle/>
                    <a:p>
                      <a:r>
                        <a:rPr lang="en-US" dirty="0"/>
                        <a:t>Quis(1 dan 2)</a:t>
                      </a:r>
                      <a:endParaRPr lang="en-ID" dirty="0"/>
                    </a:p>
                  </a:txBody>
                  <a:tcPr/>
                </a:tc>
                <a:tc>
                  <a:txBody>
                    <a:bodyPr/>
                    <a:lstStyle/>
                    <a:p>
                      <a:r>
                        <a:rPr lang="en-US" dirty="0"/>
                        <a:t>20</a:t>
                      </a:r>
                      <a:endParaRPr lang="en-ID" dirty="0"/>
                    </a:p>
                  </a:txBody>
                  <a:tcPr/>
                </a:tc>
                <a:extLst>
                  <a:ext uri="{0D108BD9-81ED-4DB2-BD59-A6C34878D82A}">
                    <a16:rowId xmlns:a16="http://schemas.microsoft.com/office/drawing/2014/main" val="850738003"/>
                  </a:ext>
                </a:extLst>
              </a:tr>
              <a:tr h="370840">
                <a:tc>
                  <a:txBody>
                    <a:bodyPr/>
                    <a:lstStyle/>
                    <a:p>
                      <a:r>
                        <a:rPr lang="en-US" dirty="0"/>
                        <a:t>3</a:t>
                      </a:r>
                      <a:endParaRPr lang="en-ID" dirty="0"/>
                    </a:p>
                  </a:txBody>
                  <a:tcPr/>
                </a:tc>
                <a:tc>
                  <a:txBody>
                    <a:bodyPr/>
                    <a:lstStyle/>
                    <a:p>
                      <a:r>
                        <a:rPr lang="en-US" dirty="0"/>
                        <a:t>Midterm Exam</a:t>
                      </a:r>
                      <a:endParaRPr lang="en-ID" dirty="0"/>
                    </a:p>
                  </a:txBody>
                  <a:tcPr/>
                </a:tc>
                <a:tc>
                  <a:txBody>
                    <a:bodyPr/>
                    <a:lstStyle/>
                    <a:p>
                      <a:r>
                        <a:rPr lang="en-US" dirty="0"/>
                        <a:t>10</a:t>
                      </a:r>
                      <a:endParaRPr lang="en-ID" dirty="0"/>
                    </a:p>
                  </a:txBody>
                  <a:tcPr/>
                </a:tc>
                <a:extLst>
                  <a:ext uri="{0D108BD9-81ED-4DB2-BD59-A6C34878D82A}">
                    <a16:rowId xmlns:a16="http://schemas.microsoft.com/office/drawing/2014/main" val="1614217325"/>
                  </a:ext>
                </a:extLst>
              </a:tr>
              <a:tr h="370840">
                <a:tc>
                  <a:txBody>
                    <a:bodyPr/>
                    <a:lstStyle/>
                    <a:p>
                      <a:r>
                        <a:rPr lang="en-US" dirty="0"/>
                        <a:t>4</a:t>
                      </a:r>
                      <a:endParaRPr lang="en-ID" dirty="0"/>
                    </a:p>
                  </a:txBody>
                  <a:tcPr/>
                </a:tc>
                <a:tc>
                  <a:txBody>
                    <a:bodyPr/>
                    <a:lstStyle/>
                    <a:p>
                      <a:r>
                        <a:rPr lang="en-US" dirty="0"/>
                        <a:t>Final Exam</a:t>
                      </a:r>
                      <a:endParaRPr lang="en-ID" dirty="0"/>
                    </a:p>
                  </a:txBody>
                  <a:tcPr/>
                </a:tc>
                <a:tc>
                  <a:txBody>
                    <a:bodyPr/>
                    <a:lstStyle/>
                    <a:p>
                      <a:r>
                        <a:rPr lang="en-US" dirty="0"/>
                        <a:t>15</a:t>
                      </a:r>
                      <a:endParaRPr lang="en-ID" dirty="0"/>
                    </a:p>
                  </a:txBody>
                  <a:tcPr/>
                </a:tc>
                <a:extLst>
                  <a:ext uri="{0D108BD9-81ED-4DB2-BD59-A6C34878D82A}">
                    <a16:rowId xmlns:a16="http://schemas.microsoft.com/office/drawing/2014/main" val="2561493314"/>
                  </a:ext>
                </a:extLst>
              </a:tr>
            </a:tbl>
          </a:graphicData>
        </a:graphic>
      </p:graphicFrame>
      <p:sp>
        <p:nvSpPr>
          <p:cNvPr id="7" name="TextBox 6">
            <a:extLst>
              <a:ext uri="{FF2B5EF4-FFF2-40B4-BE49-F238E27FC236}">
                <a16:creationId xmlns:a16="http://schemas.microsoft.com/office/drawing/2014/main" id="{5E5E9104-6325-FF4C-6E9F-9F9124EA6517}"/>
              </a:ext>
            </a:extLst>
          </p:cNvPr>
          <p:cNvSpPr txBox="1"/>
          <p:nvPr/>
        </p:nvSpPr>
        <p:spPr>
          <a:xfrm>
            <a:off x="838200" y="3983922"/>
            <a:ext cx="11261866" cy="369332"/>
          </a:xfrm>
          <a:prstGeom prst="rect">
            <a:avLst/>
          </a:prstGeom>
          <a:noFill/>
        </p:spPr>
        <p:txBody>
          <a:bodyPr wrap="none" rtlCol="0">
            <a:spAutoFit/>
          </a:bodyPr>
          <a:lstStyle/>
          <a:p>
            <a:r>
              <a:rPr lang="en-US" b="1" dirty="0">
                <a:solidFill>
                  <a:srgbClr val="FF0000"/>
                </a:solidFill>
              </a:rPr>
              <a:t>OOAD is a project supporting course, so that project assessment is also an assessment </a:t>
            </a:r>
            <a:r>
              <a:rPr lang="en-US" b="1" dirty="0" err="1">
                <a:solidFill>
                  <a:srgbClr val="FF0000"/>
                </a:solidFill>
              </a:rPr>
              <a:t>component.project</a:t>
            </a:r>
            <a:r>
              <a:rPr lang="en-US" b="1" dirty="0">
                <a:solidFill>
                  <a:srgbClr val="FF0000"/>
                </a:solidFill>
              </a:rPr>
              <a:t>-supporting</a:t>
            </a:r>
            <a:endParaRPr lang="en-ID" b="1" dirty="0">
              <a:solidFill>
                <a:srgbClr val="FF0000"/>
              </a:solidFill>
            </a:endParaRPr>
          </a:p>
        </p:txBody>
      </p:sp>
    </p:spTree>
    <p:extLst>
      <p:ext uri="{BB962C8B-B14F-4D97-AF65-F5344CB8AC3E}">
        <p14:creationId xmlns:p14="http://schemas.microsoft.com/office/powerpoint/2010/main" val="4244540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477</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Course Introduction</vt:lpstr>
      <vt:lpstr>Guidelines</vt:lpstr>
      <vt:lpstr>Object Oriented Analysis and Design</vt:lpstr>
      <vt:lpstr>Learning Outcomes</vt:lpstr>
      <vt:lpstr>Me</vt:lpstr>
      <vt:lpstr>Contract</vt:lpstr>
      <vt:lpstr>Contract (2)</vt:lpstr>
      <vt:lpstr>Rules</vt:lpstr>
      <vt:lpstr>Grading</vt:lpstr>
      <vt:lpstr>References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Afif Hendrawan</dc:creator>
  <cp:lastModifiedBy>Dian Hanifudin Subhi</cp:lastModifiedBy>
  <cp:revision>29</cp:revision>
  <dcterms:created xsi:type="dcterms:W3CDTF">2021-08-30T06:37:21Z</dcterms:created>
  <dcterms:modified xsi:type="dcterms:W3CDTF">2024-02-20T19:04:43Z</dcterms:modified>
</cp:coreProperties>
</file>