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4" r:id="rId4"/>
    <p:sldId id="29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BB7B45-0B52-4D14-98A3-910BA78057F3}">
          <p14:sldIdLst>
            <p14:sldId id="256"/>
          </p14:sldIdLst>
        </p14:section>
        <p14:section name="Intro UML" id="{7826B159-6B47-4629-A0BB-7986D39448C6}">
          <p14:sldIdLst>
            <p14:sldId id="292"/>
            <p14:sldId id="294"/>
            <p14:sldId id="293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E1F43"/>
    <a:srgbClr val="FEBF12"/>
    <a:srgbClr val="F15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94646"/>
  </p:normalViewPr>
  <p:slideViewPr>
    <p:cSldViewPr snapToGrid="0" snapToObjects="1">
      <p:cViewPr varScale="1">
        <p:scale>
          <a:sx n="59" d="100"/>
          <a:sy n="59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pri anto" userId="d58be8aa3e4a5a50" providerId="LiveId" clId="{1E155C97-55B3-4A67-BDD5-748874AD470F}"/>
    <pc:docChg chg="custSel addSld delSld modSld sldOrd">
      <pc:chgData name="Nopri anto" userId="d58be8aa3e4a5a50" providerId="LiveId" clId="{1E155C97-55B3-4A67-BDD5-748874AD470F}" dt="2023-02-14T03:32:12.277" v="533" actId="20577"/>
      <pc:docMkLst>
        <pc:docMk/>
      </pc:docMkLst>
      <pc:sldChg chg="modSp mod">
        <pc:chgData name="Nopri anto" userId="d58be8aa3e4a5a50" providerId="LiveId" clId="{1E155C97-55B3-4A67-BDD5-748874AD470F}" dt="2023-02-14T03:18:19.904" v="212" actId="20577"/>
        <pc:sldMkLst>
          <pc:docMk/>
          <pc:sldMk cId="4041996698" sldId="256"/>
        </pc:sldMkLst>
        <pc:spChg chg="mod">
          <ac:chgData name="Nopri anto" userId="d58be8aa3e4a5a50" providerId="LiveId" clId="{1E155C97-55B3-4A67-BDD5-748874AD470F}" dt="2023-02-14T03:18:19.904" v="212" actId="20577"/>
          <ac:spMkLst>
            <pc:docMk/>
            <pc:sldMk cId="4041996698" sldId="256"/>
            <ac:spMk id="5" creationId="{81A2A7D4-0CD1-A746-B0F8-6B062C412867}"/>
          </ac:spMkLst>
        </pc:spChg>
        <pc:spChg chg="mod">
          <ac:chgData name="Nopri anto" userId="d58be8aa3e4a5a50" providerId="LiveId" clId="{1E155C97-55B3-4A67-BDD5-748874AD470F}" dt="2023-02-14T03:10:39.878" v="128" actId="20577"/>
          <ac:spMkLst>
            <pc:docMk/>
            <pc:sldMk cId="4041996698" sldId="256"/>
            <ac:spMk id="6" creationId="{3B08C5C2-C557-AD42-8F5E-87854E677F23}"/>
          </ac:spMkLst>
        </pc:spChg>
      </pc:sldChg>
      <pc:sldChg chg="modSp ord">
        <pc:chgData name="Nopri anto" userId="d58be8aa3e4a5a50" providerId="LiveId" clId="{1E155C97-55B3-4A67-BDD5-748874AD470F}" dt="2023-02-14T03:23:25.586" v="350" actId="20577"/>
        <pc:sldMkLst>
          <pc:docMk/>
          <pc:sldMk cId="2613305058" sldId="268"/>
        </pc:sldMkLst>
        <pc:graphicFrameChg chg="mod">
          <ac:chgData name="Nopri anto" userId="d58be8aa3e4a5a50" providerId="LiveId" clId="{1E155C97-55B3-4A67-BDD5-748874AD470F}" dt="2023-02-14T03:23:25.586" v="350" actId="20577"/>
          <ac:graphicFrameMkLst>
            <pc:docMk/>
            <pc:sldMk cId="2613305058" sldId="268"/>
            <ac:graphicFrameMk id="6" creationId="{969EDE4E-70CC-7F4A-A81E-4B9DB0D0EFA6}"/>
          </ac:graphicFrameMkLst>
        </pc:graphicFrameChg>
      </pc:sldChg>
      <pc:sldChg chg="addSp delSp modSp mod">
        <pc:chgData name="Nopri anto" userId="d58be8aa3e4a5a50" providerId="LiveId" clId="{1E155C97-55B3-4A67-BDD5-748874AD470F}" dt="2023-02-14T03:21:50.876" v="305" actId="20577"/>
        <pc:sldMkLst>
          <pc:docMk/>
          <pc:sldMk cId="3019700878" sldId="269"/>
        </pc:sldMkLst>
        <pc:spChg chg="mod">
          <ac:chgData name="Nopri anto" userId="d58be8aa3e4a5a50" providerId="LiveId" clId="{1E155C97-55B3-4A67-BDD5-748874AD470F}" dt="2023-02-14T03:21:15.094" v="288" actId="20577"/>
          <ac:spMkLst>
            <pc:docMk/>
            <pc:sldMk cId="3019700878" sldId="269"/>
            <ac:spMk id="2" creationId="{44B38722-25B9-6049-A7AC-2725EA8D0C7A}"/>
          </ac:spMkLst>
        </pc:spChg>
        <pc:spChg chg="del">
          <ac:chgData name="Nopri anto" userId="d58be8aa3e4a5a50" providerId="LiveId" clId="{1E155C97-55B3-4A67-BDD5-748874AD470F}" dt="2023-02-14T03:00:41.152" v="0" actId="3680"/>
          <ac:spMkLst>
            <pc:docMk/>
            <pc:sldMk cId="3019700878" sldId="269"/>
            <ac:spMk id="7" creationId="{614F02F3-5DF8-1049-9489-BFDE7018CA13}"/>
          </ac:spMkLst>
        </pc:spChg>
        <pc:spChg chg="add mod">
          <ac:chgData name="Nopri anto" userId="d58be8aa3e4a5a50" providerId="LiveId" clId="{1E155C97-55B3-4A67-BDD5-748874AD470F}" dt="2023-02-14T03:21:50.876" v="305" actId="20577"/>
          <ac:spMkLst>
            <pc:docMk/>
            <pc:sldMk cId="3019700878" sldId="269"/>
            <ac:spMk id="8" creationId="{DB0A0183-AC49-EA87-DDFE-0A5C209B2133}"/>
          </ac:spMkLst>
        </pc:spChg>
        <pc:graphicFrameChg chg="add del mod ord modGraphic">
          <ac:chgData name="Nopri anto" userId="d58be8aa3e4a5a50" providerId="LiveId" clId="{1E155C97-55B3-4A67-BDD5-748874AD470F}" dt="2023-02-14T03:21:19.288" v="289" actId="478"/>
          <ac:graphicFrameMkLst>
            <pc:docMk/>
            <pc:sldMk cId="3019700878" sldId="269"/>
            <ac:graphicFrameMk id="3" creationId="{8934F649-08A7-DFE0-6EDE-1304964B8A7F}"/>
          </ac:graphicFrameMkLst>
        </pc:graphicFrameChg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455803314" sldId="270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2912249914" sldId="271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460878222" sldId="272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276147035" sldId="273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398384840" sldId="274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728053040" sldId="275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697353091" sldId="276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825155975" sldId="277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3731232573" sldId="278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658559324" sldId="279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2360207429" sldId="280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3815523950" sldId="281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1188662911" sldId="282"/>
        </pc:sldMkLst>
      </pc:sldChg>
      <pc:sldChg chg="del">
        <pc:chgData name="Nopri anto" userId="d58be8aa3e4a5a50" providerId="LiveId" clId="{1E155C97-55B3-4A67-BDD5-748874AD470F}" dt="2023-02-14T03:20:00.812" v="267" actId="47"/>
        <pc:sldMkLst>
          <pc:docMk/>
          <pc:sldMk cId="4278348482" sldId="283"/>
        </pc:sldMkLst>
      </pc:sldChg>
      <pc:sldChg chg="modSp add mod">
        <pc:chgData name="Nopri anto" userId="d58be8aa3e4a5a50" providerId="LiveId" clId="{1E155C97-55B3-4A67-BDD5-748874AD470F}" dt="2023-02-14T03:09:09.995" v="107" actId="20577"/>
        <pc:sldMkLst>
          <pc:docMk/>
          <pc:sldMk cId="932463330" sldId="284"/>
        </pc:sldMkLst>
        <pc:spChg chg="mod">
          <ac:chgData name="Nopri anto" userId="d58be8aa3e4a5a50" providerId="LiveId" clId="{1E155C97-55B3-4A67-BDD5-748874AD470F}" dt="2023-02-14T03:04:33.165" v="40" actId="20577"/>
          <ac:spMkLst>
            <pc:docMk/>
            <pc:sldMk cId="932463330" sldId="284"/>
            <ac:spMk id="2" creationId="{44B38722-25B9-6049-A7AC-2725EA8D0C7A}"/>
          </ac:spMkLst>
        </pc:spChg>
        <pc:graphicFrameChg chg="mod modGraphic">
          <ac:chgData name="Nopri anto" userId="d58be8aa3e4a5a50" providerId="LiveId" clId="{1E155C97-55B3-4A67-BDD5-748874AD470F}" dt="2023-02-14T03:09:09.995" v="107" actId="20577"/>
          <ac:graphicFrameMkLst>
            <pc:docMk/>
            <pc:sldMk cId="932463330" sldId="284"/>
            <ac:graphicFrameMk id="3" creationId="{8934F649-08A7-DFE0-6EDE-1304964B8A7F}"/>
          </ac:graphicFrameMkLst>
        </pc:graphicFrameChg>
      </pc:sldChg>
      <pc:sldChg chg="modSp add mod">
        <pc:chgData name="Nopri anto" userId="d58be8aa3e4a5a50" providerId="LiveId" clId="{1E155C97-55B3-4A67-BDD5-748874AD470F}" dt="2023-02-14T03:10:16.365" v="127" actId="20577"/>
        <pc:sldMkLst>
          <pc:docMk/>
          <pc:sldMk cId="2186342735" sldId="285"/>
        </pc:sldMkLst>
        <pc:spChg chg="mod">
          <ac:chgData name="Nopri anto" userId="d58be8aa3e4a5a50" providerId="LiveId" clId="{1E155C97-55B3-4A67-BDD5-748874AD470F}" dt="2023-02-14T03:09:00.604" v="99" actId="20577"/>
          <ac:spMkLst>
            <pc:docMk/>
            <pc:sldMk cId="2186342735" sldId="285"/>
            <ac:spMk id="2" creationId="{44B38722-25B9-6049-A7AC-2725EA8D0C7A}"/>
          </ac:spMkLst>
        </pc:spChg>
        <pc:graphicFrameChg chg="mod modGraphic">
          <ac:chgData name="Nopri anto" userId="d58be8aa3e4a5a50" providerId="LiveId" clId="{1E155C97-55B3-4A67-BDD5-748874AD470F}" dt="2023-02-14T03:10:16.365" v="127" actId="20577"/>
          <ac:graphicFrameMkLst>
            <pc:docMk/>
            <pc:sldMk cId="2186342735" sldId="285"/>
            <ac:graphicFrameMk id="3" creationId="{8934F649-08A7-DFE0-6EDE-1304964B8A7F}"/>
          </ac:graphicFrameMkLst>
        </pc:graphicFrameChg>
      </pc:sldChg>
      <pc:sldChg chg="addSp delSp modSp add mod">
        <pc:chgData name="Nopri anto" userId="d58be8aa3e4a5a50" providerId="LiveId" clId="{1E155C97-55B3-4A67-BDD5-748874AD470F}" dt="2023-02-14T03:15:00.115" v="141" actId="207"/>
        <pc:sldMkLst>
          <pc:docMk/>
          <pc:sldMk cId="2399330790" sldId="286"/>
        </pc:sldMkLst>
        <pc:spChg chg="mod">
          <ac:chgData name="Nopri anto" userId="d58be8aa3e4a5a50" providerId="LiveId" clId="{1E155C97-55B3-4A67-BDD5-748874AD470F}" dt="2023-02-14T03:14:38.104" v="133" actId="20577"/>
          <ac:spMkLst>
            <pc:docMk/>
            <pc:sldMk cId="2399330790" sldId="286"/>
            <ac:spMk id="2" creationId="{44B38722-25B9-6049-A7AC-2725EA8D0C7A}"/>
          </ac:spMkLst>
        </pc:spChg>
        <pc:spChg chg="add mod">
          <ac:chgData name="Nopri anto" userId="d58be8aa3e4a5a50" providerId="LiveId" clId="{1E155C97-55B3-4A67-BDD5-748874AD470F}" dt="2023-02-14T03:15:00.115" v="141" actId="207"/>
          <ac:spMkLst>
            <pc:docMk/>
            <pc:sldMk cId="2399330790" sldId="286"/>
            <ac:spMk id="7" creationId="{9EC0C075-FFD8-BFFD-DDFE-55231E42BFB2}"/>
          </ac:spMkLst>
        </pc:spChg>
        <pc:graphicFrameChg chg="del">
          <ac:chgData name="Nopri anto" userId="d58be8aa3e4a5a50" providerId="LiveId" clId="{1E155C97-55B3-4A67-BDD5-748874AD470F}" dt="2023-02-14T03:14:45.415" v="134" actId="478"/>
          <ac:graphicFrameMkLst>
            <pc:docMk/>
            <pc:sldMk cId="2399330790" sldId="286"/>
            <ac:graphicFrameMk id="3" creationId="{8934F649-08A7-DFE0-6EDE-1304964B8A7F}"/>
          </ac:graphicFrameMkLst>
        </pc:graphicFrameChg>
      </pc:sldChg>
      <pc:sldChg chg="addSp delSp modSp add mod">
        <pc:chgData name="Nopri anto" userId="d58be8aa3e4a5a50" providerId="LiveId" clId="{1E155C97-55B3-4A67-BDD5-748874AD470F}" dt="2023-02-14T03:32:12.277" v="533" actId="20577"/>
        <pc:sldMkLst>
          <pc:docMk/>
          <pc:sldMk cId="4244540263" sldId="287"/>
        </pc:sldMkLst>
        <pc:spChg chg="mod">
          <ac:chgData name="Nopri anto" userId="d58be8aa3e4a5a50" providerId="LiveId" clId="{1E155C97-55B3-4A67-BDD5-748874AD470F}" dt="2023-02-14T03:19:18.544" v="266" actId="20577"/>
          <ac:spMkLst>
            <pc:docMk/>
            <pc:sldMk cId="4244540263" sldId="287"/>
            <ac:spMk id="2" creationId="{44B38722-25B9-6049-A7AC-2725EA8D0C7A}"/>
          </ac:spMkLst>
        </pc:spChg>
        <pc:spChg chg="add mod">
          <ac:chgData name="Nopri anto" userId="d58be8aa3e4a5a50" providerId="LiveId" clId="{1E155C97-55B3-4A67-BDD5-748874AD470F}" dt="2023-02-14T03:32:12.277" v="533" actId="20577"/>
          <ac:spMkLst>
            <pc:docMk/>
            <pc:sldMk cId="4244540263" sldId="287"/>
            <ac:spMk id="6" creationId="{8196B2A0-FC2B-C824-4F15-79AF03CED4BE}"/>
          </ac:spMkLst>
        </pc:spChg>
        <pc:spChg chg="del mod">
          <ac:chgData name="Nopri anto" userId="d58be8aa3e4a5a50" providerId="LiveId" clId="{1E155C97-55B3-4A67-BDD5-748874AD470F}" dt="2023-02-14T03:16:51.407" v="150" actId="3680"/>
          <ac:spMkLst>
            <pc:docMk/>
            <pc:sldMk cId="4244540263" sldId="287"/>
            <ac:spMk id="7" creationId="{9EC0C075-FFD8-BFFD-DDFE-55231E42BFB2}"/>
          </ac:spMkLst>
        </pc:spChg>
        <pc:graphicFrameChg chg="add mod ord modGraphic">
          <ac:chgData name="Nopri anto" userId="d58be8aa3e4a5a50" providerId="LiveId" clId="{1E155C97-55B3-4A67-BDD5-748874AD470F}" dt="2023-02-14T03:17:45.671" v="199" actId="20577"/>
          <ac:graphicFrameMkLst>
            <pc:docMk/>
            <pc:sldMk cId="4244540263" sldId="287"/>
            <ac:graphicFrameMk id="3" creationId="{2DDDEAF4-7684-310D-6418-38AEBD36373D}"/>
          </ac:graphicFrameMkLst>
        </pc:graphicFrameChg>
      </pc:sldChg>
      <pc:sldChg chg="addSp delSp modSp add mod">
        <pc:chgData name="Nopri anto" userId="d58be8aa3e4a5a50" providerId="LiveId" clId="{1E155C97-55B3-4A67-BDD5-748874AD470F}" dt="2023-02-14T03:27:38.219" v="372" actId="20577"/>
        <pc:sldMkLst>
          <pc:docMk/>
          <pc:sldMk cId="554474162" sldId="288"/>
        </pc:sldMkLst>
        <pc:spChg chg="mod">
          <ac:chgData name="Nopri anto" userId="d58be8aa3e4a5a50" providerId="LiveId" clId="{1E155C97-55B3-4A67-BDD5-748874AD470F}" dt="2023-02-14T03:20:27.330" v="284" actId="20577"/>
          <ac:spMkLst>
            <pc:docMk/>
            <pc:sldMk cId="554474162" sldId="288"/>
            <ac:spMk id="2" creationId="{44B38722-25B9-6049-A7AC-2725EA8D0C7A}"/>
          </ac:spMkLst>
        </pc:spChg>
        <pc:spChg chg="add mod">
          <ac:chgData name="Nopri anto" userId="d58be8aa3e4a5a50" providerId="LiveId" clId="{1E155C97-55B3-4A67-BDD5-748874AD470F}" dt="2023-02-14T03:27:38.219" v="372" actId="20577"/>
          <ac:spMkLst>
            <pc:docMk/>
            <pc:sldMk cId="554474162" sldId="288"/>
            <ac:spMk id="7" creationId="{CA8128CA-A95A-F32C-C34B-1B0B8F1D51FB}"/>
          </ac:spMkLst>
        </pc:spChg>
        <pc:graphicFrameChg chg="del">
          <ac:chgData name="Nopri anto" userId="d58be8aa3e4a5a50" providerId="LiveId" clId="{1E155C97-55B3-4A67-BDD5-748874AD470F}" dt="2023-02-14T03:20:34.926" v="285" actId="478"/>
          <ac:graphicFrameMkLst>
            <pc:docMk/>
            <pc:sldMk cId="554474162" sldId="288"/>
            <ac:graphicFrameMk id="3" creationId="{2DDDEAF4-7684-310D-6418-38AEBD36373D}"/>
          </ac:graphicFrameMkLst>
        </pc:graphicFrameChg>
      </pc:sldChg>
      <pc:sldChg chg="add">
        <pc:chgData name="Nopri anto" userId="d58be8aa3e4a5a50" providerId="LiveId" clId="{1E155C97-55B3-4A67-BDD5-748874AD470F}" dt="2023-02-14T03:21:07.001" v="286" actId="2890"/>
        <pc:sldMkLst>
          <pc:docMk/>
          <pc:sldMk cId="1251405991" sldId="289"/>
        </pc:sldMkLst>
      </pc:sldChg>
    </pc:docChg>
  </pc:docChgLst>
  <pc:docChgLst>
    <pc:chgData name="Nopri anto" userId="d58be8aa3e4a5a50" providerId="LiveId" clId="{96B17A1F-7CF0-4FBF-A13D-2D5E22E68B2C}"/>
    <pc:docChg chg="undo custSel addSld delSld modSld sldOrd addSection modSection">
      <pc:chgData name="Nopri anto" userId="d58be8aa3e4a5a50" providerId="LiveId" clId="{96B17A1F-7CF0-4FBF-A13D-2D5E22E68B2C}" dt="2024-02-12T00:49:42.618" v="750"/>
      <pc:docMkLst>
        <pc:docMk/>
      </pc:docMkLst>
      <pc:sldChg chg="modSp mod">
        <pc:chgData name="Nopri anto" userId="d58be8aa3e4a5a50" providerId="LiveId" clId="{96B17A1F-7CF0-4FBF-A13D-2D5E22E68B2C}" dt="2024-02-11T23:27:30.427" v="43" actId="20577"/>
        <pc:sldMkLst>
          <pc:docMk/>
          <pc:sldMk cId="4041996698" sldId="256"/>
        </pc:sldMkLst>
        <pc:spChg chg="mod">
          <ac:chgData name="Nopri anto" userId="d58be8aa3e4a5a50" providerId="LiveId" clId="{96B17A1F-7CF0-4FBF-A13D-2D5E22E68B2C}" dt="2024-02-11T23:26:07.663" v="3" actId="20577"/>
          <ac:spMkLst>
            <pc:docMk/>
            <pc:sldMk cId="4041996698" sldId="256"/>
            <ac:spMk id="6" creationId="{3B08C5C2-C557-AD42-8F5E-87854E677F23}"/>
          </ac:spMkLst>
        </pc:spChg>
        <pc:spChg chg="mod">
          <ac:chgData name="Nopri anto" userId="d58be8aa3e4a5a50" providerId="LiveId" clId="{96B17A1F-7CF0-4FBF-A13D-2D5E22E68B2C}" dt="2024-02-11T23:27:30.427" v="43" actId="20577"/>
          <ac:spMkLst>
            <pc:docMk/>
            <pc:sldMk cId="4041996698" sldId="256"/>
            <ac:spMk id="7" creationId="{B96B3C8C-50ED-8548-A8ED-66327A12EADF}"/>
          </ac:spMkLst>
        </pc:spChg>
      </pc:sldChg>
      <pc:sldChg chg="modSp mod">
        <pc:chgData name="Nopri anto" userId="d58be8aa3e4a5a50" providerId="LiveId" clId="{96B17A1F-7CF0-4FBF-A13D-2D5E22E68B2C}" dt="2024-02-11T23:52:41.993" v="598" actId="20577"/>
        <pc:sldMkLst>
          <pc:docMk/>
          <pc:sldMk cId="2613305058" sldId="268"/>
        </pc:sldMkLst>
        <pc:spChg chg="mod">
          <ac:chgData name="Nopri anto" userId="d58be8aa3e4a5a50" providerId="LiveId" clId="{96B17A1F-7CF0-4FBF-A13D-2D5E22E68B2C}" dt="2024-02-11T23:27:59.342" v="44"/>
          <ac:spMkLst>
            <pc:docMk/>
            <pc:sldMk cId="2613305058" sldId="268"/>
            <ac:spMk id="5" creationId="{312E3103-8E03-DA46-BE29-28BABAD4C9C6}"/>
          </ac:spMkLst>
        </pc:spChg>
        <pc:graphicFrameChg chg="mod">
          <ac:chgData name="Nopri anto" userId="d58be8aa3e4a5a50" providerId="LiveId" clId="{96B17A1F-7CF0-4FBF-A13D-2D5E22E68B2C}" dt="2024-02-11T23:52:41.993" v="598" actId="20577"/>
          <ac:graphicFrameMkLst>
            <pc:docMk/>
            <pc:sldMk cId="2613305058" sldId="268"/>
            <ac:graphicFrameMk id="6" creationId="{969EDE4E-70CC-7F4A-A81E-4B9DB0D0EFA6}"/>
          </ac:graphicFrameMkLst>
        </pc:graphicFrameChg>
      </pc:sldChg>
      <pc:sldChg chg="addSp delSp modSp mod ord">
        <pc:chgData name="Nopri anto" userId="d58be8aa3e4a5a50" providerId="LiveId" clId="{96B17A1F-7CF0-4FBF-A13D-2D5E22E68B2C}" dt="2024-02-11T23:51:29.341" v="526"/>
        <pc:sldMkLst>
          <pc:docMk/>
          <pc:sldMk cId="3019700878" sldId="269"/>
        </pc:sldMkLst>
        <pc:spChg chg="mod">
          <ac:chgData name="Nopri anto" userId="d58be8aa3e4a5a50" providerId="LiveId" clId="{96B17A1F-7CF0-4FBF-A13D-2D5E22E68B2C}" dt="2024-02-11T23:41:04.443" v="339"/>
          <ac:spMkLst>
            <pc:docMk/>
            <pc:sldMk cId="3019700878" sldId="269"/>
            <ac:spMk id="5" creationId="{312E3103-8E03-DA46-BE29-28BABAD4C9C6}"/>
          </ac:spMkLst>
        </pc:spChg>
        <pc:spChg chg="add del">
          <ac:chgData name="Nopri anto" userId="d58be8aa3e4a5a50" providerId="LiveId" clId="{96B17A1F-7CF0-4FBF-A13D-2D5E22E68B2C}" dt="2024-02-11T23:43:23.438" v="346" actId="22"/>
          <ac:spMkLst>
            <pc:docMk/>
            <pc:sldMk cId="3019700878" sldId="269"/>
            <ac:spMk id="6" creationId="{D966257F-9603-110F-2CFE-3D4B7D49ED0A}"/>
          </ac:spMkLst>
        </pc:spChg>
        <pc:picChg chg="add mod">
          <ac:chgData name="Nopri anto" userId="d58be8aa3e4a5a50" providerId="LiveId" clId="{96B17A1F-7CF0-4FBF-A13D-2D5E22E68B2C}" dt="2024-02-11T23:44:59.524" v="361" actId="1076"/>
          <ac:picMkLst>
            <pc:docMk/>
            <pc:sldMk cId="3019700878" sldId="269"/>
            <ac:picMk id="1026" creationId="{F29ACA96-E0E7-E1E9-97D1-B137E387B479}"/>
          </ac:picMkLst>
        </pc:picChg>
      </pc:sldChg>
      <pc:sldChg chg="modSp mod">
        <pc:chgData name="Nopri anto" userId="d58be8aa3e4a5a50" providerId="LiveId" clId="{96B17A1F-7CF0-4FBF-A13D-2D5E22E68B2C}" dt="2024-02-11T23:41:14.998" v="341"/>
        <pc:sldMkLst>
          <pc:docMk/>
          <pc:sldMk cId="932463330" sldId="284"/>
        </pc:sldMkLst>
        <pc:spChg chg="mod">
          <ac:chgData name="Nopri anto" userId="d58be8aa3e4a5a50" providerId="LiveId" clId="{96B17A1F-7CF0-4FBF-A13D-2D5E22E68B2C}" dt="2024-02-11T23:41:14.998" v="341"/>
          <ac:spMkLst>
            <pc:docMk/>
            <pc:sldMk cId="932463330" sldId="284"/>
            <ac:spMk id="5" creationId="{312E3103-8E03-DA46-BE29-28BABAD4C9C6}"/>
          </ac:spMkLst>
        </pc:spChg>
        <pc:graphicFrameChg chg="mod modGraphic">
          <ac:chgData name="Nopri anto" userId="d58be8aa3e4a5a50" providerId="LiveId" clId="{96B17A1F-7CF0-4FBF-A13D-2D5E22E68B2C}" dt="2024-02-11T23:36:49.423" v="224" actId="20577"/>
          <ac:graphicFrameMkLst>
            <pc:docMk/>
            <pc:sldMk cId="932463330" sldId="284"/>
            <ac:graphicFrameMk id="3" creationId="{8934F649-08A7-DFE0-6EDE-1304964B8A7F}"/>
          </ac:graphicFrameMkLst>
        </pc:graphicFrameChg>
      </pc:sldChg>
      <pc:sldChg chg="del">
        <pc:chgData name="Nopri anto" userId="d58be8aa3e4a5a50" providerId="LiveId" clId="{96B17A1F-7CF0-4FBF-A13D-2D5E22E68B2C}" dt="2024-02-11T23:37:07.894" v="225" actId="2696"/>
        <pc:sldMkLst>
          <pc:docMk/>
          <pc:sldMk cId="2186342735" sldId="285"/>
        </pc:sldMkLst>
      </pc:sldChg>
      <pc:sldChg chg="modSp mod">
        <pc:chgData name="Nopri anto" userId="d58be8aa3e4a5a50" providerId="LiveId" clId="{96B17A1F-7CF0-4FBF-A13D-2D5E22E68B2C}" dt="2024-02-11T23:41:19.942" v="342"/>
        <pc:sldMkLst>
          <pc:docMk/>
          <pc:sldMk cId="2399330790" sldId="286"/>
        </pc:sldMkLst>
        <pc:spChg chg="mod">
          <ac:chgData name="Nopri anto" userId="d58be8aa3e4a5a50" providerId="LiveId" clId="{96B17A1F-7CF0-4FBF-A13D-2D5E22E68B2C}" dt="2024-02-11T23:41:19.942" v="342"/>
          <ac:spMkLst>
            <pc:docMk/>
            <pc:sldMk cId="2399330790" sldId="286"/>
            <ac:spMk id="5" creationId="{312E3103-8E03-DA46-BE29-28BABAD4C9C6}"/>
          </ac:spMkLst>
        </pc:spChg>
        <pc:spChg chg="mod">
          <ac:chgData name="Nopri anto" userId="d58be8aa3e4a5a50" providerId="LiveId" clId="{96B17A1F-7CF0-4FBF-A13D-2D5E22E68B2C}" dt="2024-02-11T23:38:13.431" v="283" actId="207"/>
          <ac:spMkLst>
            <pc:docMk/>
            <pc:sldMk cId="2399330790" sldId="286"/>
            <ac:spMk id="7" creationId="{9EC0C075-FFD8-BFFD-DDFE-55231E42BFB2}"/>
          </ac:spMkLst>
        </pc:spChg>
      </pc:sldChg>
      <pc:sldChg chg="addSp delSp modSp mod">
        <pc:chgData name="Nopri anto" userId="d58be8aa3e4a5a50" providerId="LiveId" clId="{96B17A1F-7CF0-4FBF-A13D-2D5E22E68B2C}" dt="2024-02-11T23:46:44.276" v="473" actId="113"/>
        <pc:sldMkLst>
          <pc:docMk/>
          <pc:sldMk cId="4244540263" sldId="287"/>
        </pc:sldMkLst>
        <pc:spChg chg="mod">
          <ac:chgData name="Nopri anto" userId="d58be8aa3e4a5a50" providerId="LiveId" clId="{96B17A1F-7CF0-4FBF-A13D-2D5E22E68B2C}" dt="2024-02-11T23:41:25.882" v="343"/>
          <ac:spMkLst>
            <pc:docMk/>
            <pc:sldMk cId="4244540263" sldId="287"/>
            <ac:spMk id="5" creationId="{312E3103-8E03-DA46-BE29-28BABAD4C9C6}"/>
          </ac:spMkLst>
        </pc:spChg>
        <pc:spChg chg="del">
          <ac:chgData name="Nopri anto" userId="d58be8aa3e4a5a50" providerId="LiveId" clId="{96B17A1F-7CF0-4FBF-A13D-2D5E22E68B2C}" dt="2024-02-11T23:38:40.568" v="293" actId="478"/>
          <ac:spMkLst>
            <pc:docMk/>
            <pc:sldMk cId="4244540263" sldId="287"/>
            <ac:spMk id="6" creationId="{8196B2A0-FC2B-C824-4F15-79AF03CED4BE}"/>
          </ac:spMkLst>
        </pc:spChg>
        <pc:spChg chg="add mod">
          <ac:chgData name="Nopri anto" userId="d58be8aa3e4a5a50" providerId="LiveId" clId="{96B17A1F-7CF0-4FBF-A13D-2D5E22E68B2C}" dt="2024-02-11T23:46:44.276" v="473" actId="113"/>
          <ac:spMkLst>
            <pc:docMk/>
            <pc:sldMk cId="4244540263" sldId="287"/>
            <ac:spMk id="7" creationId="{5E5E9104-6325-FF4C-6E9F-9F9124EA6517}"/>
          </ac:spMkLst>
        </pc:spChg>
        <pc:graphicFrameChg chg="modGraphic">
          <ac:chgData name="Nopri anto" userId="d58be8aa3e4a5a50" providerId="LiveId" clId="{96B17A1F-7CF0-4FBF-A13D-2D5E22E68B2C}" dt="2024-02-11T23:38:34.478" v="292" actId="20577"/>
          <ac:graphicFrameMkLst>
            <pc:docMk/>
            <pc:sldMk cId="4244540263" sldId="287"/>
            <ac:graphicFrameMk id="3" creationId="{2DDDEAF4-7684-310D-6418-38AEBD36373D}"/>
          </ac:graphicFrameMkLst>
        </pc:graphicFrameChg>
      </pc:sldChg>
      <pc:sldChg chg="modSp mod">
        <pc:chgData name="Nopri anto" userId="d58be8aa3e4a5a50" providerId="LiveId" clId="{96B17A1F-7CF0-4FBF-A13D-2D5E22E68B2C}" dt="2024-02-11T23:41:31.006" v="344"/>
        <pc:sldMkLst>
          <pc:docMk/>
          <pc:sldMk cId="554474162" sldId="288"/>
        </pc:sldMkLst>
        <pc:spChg chg="mod">
          <ac:chgData name="Nopri anto" userId="d58be8aa3e4a5a50" providerId="LiveId" clId="{96B17A1F-7CF0-4FBF-A13D-2D5E22E68B2C}" dt="2024-02-11T23:39:09.905" v="302" actId="20577"/>
          <ac:spMkLst>
            <pc:docMk/>
            <pc:sldMk cId="554474162" sldId="288"/>
            <ac:spMk id="2" creationId="{44B38722-25B9-6049-A7AC-2725EA8D0C7A}"/>
          </ac:spMkLst>
        </pc:spChg>
        <pc:spChg chg="mod">
          <ac:chgData name="Nopri anto" userId="d58be8aa3e4a5a50" providerId="LiveId" clId="{96B17A1F-7CF0-4FBF-A13D-2D5E22E68B2C}" dt="2024-02-11T23:41:31.006" v="344"/>
          <ac:spMkLst>
            <pc:docMk/>
            <pc:sldMk cId="554474162" sldId="288"/>
            <ac:spMk id="5" creationId="{312E3103-8E03-DA46-BE29-28BABAD4C9C6}"/>
          </ac:spMkLst>
        </pc:spChg>
        <pc:spChg chg="mod">
          <ac:chgData name="Nopri anto" userId="d58be8aa3e4a5a50" providerId="LiveId" clId="{96B17A1F-7CF0-4FBF-A13D-2D5E22E68B2C}" dt="2024-02-11T23:40:34.558" v="338" actId="20577"/>
          <ac:spMkLst>
            <pc:docMk/>
            <pc:sldMk cId="554474162" sldId="288"/>
            <ac:spMk id="7" creationId="{CA8128CA-A95A-F32C-C34B-1B0B8F1D51FB}"/>
          </ac:spMkLst>
        </pc:spChg>
      </pc:sldChg>
      <pc:sldChg chg="modSp mod">
        <pc:chgData name="Nopri anto" userId="d58be8aa3e4a5a50" providerId="LiveId" clId="{96B17A1F-7CF0-4FBF-A13D-2D5E22E68B2C}" dt="2024-02-11T23:41:09.716" v="340"/>
        <pc:sldMkLst>
          <pc:docMk/>
          <pc:sldMk cId="1251405991" sldId="289"/>
        </pc:sldMkLst>
        <pc:spChg chg="mod">
          <ac:chgData name="Nopri anto" userId="d58be8aa3e4a5a50" providerId="LiveId" clId="{96B17A1F-7CF0-4FBF-A13D-2D5E22E68B2C}" dt="2024-02-11T23:41:09.716" v="340"/>
          <ac:spMkLst>
            <pc:docMk/>
            <pc:sldMk cId="1251405991" sldId="289"/>
            <ac:spMk id="5" creationId="{312E3103-8E03-DA46-BE29-28BABAD4C9C6}"/>
          </ac:spMkLst>
        </pc:spChg>
        <pc:graphicFrameChg chg="mod modGraphic">
          <ac:chgData name="Nopri anto" userId="d58be8aa3e4a5a50" providerId="LiveId" clId="{96B17A1F-7CF0-4FBF-A13D-2D5E22E68B2C}" dt="2024-02-11T23:36:32.722" v="202" actId="2165"/>
          <ac:graphicFrameMkLst>
            <pc:docMk/>
            <pc:sldMk cId="1251405991" sldId="289"/>
            <ac:graphicFrameMk id="3" creationId="{8934F649-08A7-DFE0-6EDE-1304964B8A7F}"/>
          </ac:graphicFrameMkLst>
        </pc:graphicFrameChg>
      </pc:sldChg>
      <pc:sldChg chg="delSp modSp add mod">
        <pc:chgData name="Nopri anto" userId="d58be8aa3e4a5a50" providerId="LiveId" clId="{96B17A1F-7CF0-4FBF-A13D-2D5E22E68B2C}" dt="2024-02-11T23:49:47.877" v="492" actId="113"/>
        <pc:sldMkLst>
          <pc:docMk/>
          <pc:sldMk cId="4083084592" sldId="290"/>
        </pc:sldMkLst>
        <pc:spChg chg="mod">
          <ac:chgData name="Nopri anto" userId="d58be8aa3e4a5a50" providerId="LiveId" clId="{96B17A1F-7CF0-4FBF-A13D-2D5E22E68B2C}" dt="2024-02-11T23:49:04.286" v="488"/>
          <ac:spMkLst>
            <pc:docMk/>
            <pc:sldMk cId="4083084592" sldId="290"/>
            <ac:spMk id="2" creationId="{F65276E8-6445-7450-3A78-09BCFE287C0C}"/>
          </ac:spMkLst>
        </pc:spChg>
        <pc:spChg chg="mod">
          <ac:chgData name="Nopri anto" userId="d58be8aa3e4a5a50" providerId="LiveId" clId="{96B17A1F-7CF0-4FBF-A13D-2D5E22E68B2C}" dt="2024-02-11T23:49:47.877" v="492" actId="113"/>
          <ac:spMkLst>
            <pc:docMk/>
            <pc:sldMk cId="4083084592" sldId="290"/>
            <ac:spMk id="8" creationId="{5296151C-3E33-430D-26DB-4635BC231043}"/>
          </ac:spMkLst>
        </pc:spChg>
        <pc:picChg chg="del">
          <ac:chgData name="Nopri anto" userId="d58be8aa3e4a5a50" providerId="LiveId" clId="{96B17A1F-7CF0-4FBF-A13D-2D5E22E68B2C}" dt="2024-02-11T23:47:43.896" v="475" actId="478"/>
          <ac:picMkLst>
            <pc:docMk/>
            <pc:sldMk cId="4083084592" sldId="290"/>
            <ac:picMk id="1026" creationId="{40E9333F-0235-5CAA-5835-BCB6A8510BBD}"/>
          </ac:picMkLst>
        </pc:picChg>
      </pc:sldChg>
      <pc:sldChg chg="modSp add mod">
        <pc:chgData name="Nopri anto" userId="d58be8aa3e4a5a50" providerId="LiveId" clId="{96B17A1F-7CF0-4FBF-A13D-2D5E22E68B2C}" dt="2024-02-11T23:51:18.580" v="524" actId="20577"/>
        <pc:sldMkLst>
          <pc:docMk/>
          <pc:sldMk cId="2567008339" sldId="291"/>
        </pc:sldMkLst>
        <pc:spChg chg="mod">
          <ac:chgData name="Nopri anto" userId="d58be8aa3e4a5a50" providerId="LiveId" clId="{96B17A1F-7CF0-4FBF-A13D-2D5E22E68B2C}" dt="2024-02-11T23:51:18.580" v="524" actId="20577"/>
          <ac:spMkLst>
            <pc:docMk/>
            <pc:sldMk cId="2567008339" sldId="291"/>
            <ac:spMk id="2" creationId="{C14F9091-A82C-CC0C-5011-819D5217D3DE}"/>
          </ac:spMkLst>
        </pc:spChg>
        <pc:spChg chg="mod">
          <ac:chgData name="Nopri anto" userId="d58be8aa3e4a5a50" providerId="LiveId" clId="{96B17A1F-7CF0-4FBF-A13D-2D5E22E68B2C}" dt="2024-02-11T23:51:02.907" v="496" actId="113"/>
          <ac:spMkLst>
            <pc:docMk/>
            <pc:sldMk cId="2567008339" sldId="291"/>
            <ac:spMk id="8" creationId="{F474AE8F-67F9-5B87-C8D0-BA9B502A9EE0}"/>
          </ac:spMkLst>
        </pc:spChg>
      </pc:sldChg>
      <pc:sldChg chg="modSp add mod ord">
        <pc:chgData name="Nopri anto" userId="d58be8aa3e4a5a50" providerId="LiveId" clId="{96B17A1F-7CF0-4FBF-A13D-2D5E22E68B2C}" dt="2024-02-12T00:17:39.148" v="621" actId="207"/>
        <pc:sldMkLst>
          <pc:docMk/>
          <pc:sldMk cId="1995062171" sldId="292"/>
        </pc:sldMkLst>
        <pc:spChg chg="mod">
          <ac:chgData name="Nopri anto" userId="d58be8aa3e4a5a50" providerId="LiveId" clId="{96B17A1F-7CF0-4FBF-A13D-2D5E22E68B2C}" dt="2024-02-12T00:17:30.060" v="620" actId="20577"/>
          <ac:spMkLst>
            <pc:docMk/>
            <pc:sldMk cId="1995062171" sldId="292"/>
            <ac:spMk id="2" creationId="{FBC46A3F-647A-5C0A-80DB-7F8BB67A3B58}"/>
          </ac:spMkLst>
        </pc:spChg>
        <pc:spChg chg="mod">
          <ac:chgData name="Nopri anto" userId="d58be8aa3e4a5a50" providerId="LiveId" clId="{96B17A1F-7CF0-4FBF-A13D-2D5E22E68B2C}" dt="2024-02-12T00:17:39.148" v="621" actId="207"/>
          <ac:spMkLst>
            <pc:docMk/>
            <pc:sldMk cId="1995062171" sldId="292"/>
            <ac:spMk id="7" creationId="{F03F6330-609A-80E6-1010-7C130DE2A61F}"/>
          </ac:spMkLst>
        </pc:spChg>
      </pc:sldChg>
      <pc:sldChg chg="modSp add mod">
        <pc:chgData name="Nopri anto" userId="d58be8aa3e4a5a50" providerId="LiveId" clId="{96B17A1F-7CF0-4FBF-A13D-2D5E22E68B2C}" dt="2024-02-12T00:18:31.048" v="632" actId="207"/>
        <pc:sldMkLst>
          <pc:docMk/>
          <pc:sldMk cId="2914194981" sldId="293"/>
        </pc:sldMkLst>
        <pc:spChg chg="mod">
          <ac:chgData name="Nopri anto" userId="d58be8aa3e4a5a50" providerId="LiveId" clId="{96B17A1F-7CF0-4FBF-A13D-2D5E22E68B2C}" dt="2024-02-12T00:18:08.491" v="625" actId="20577"/>
          <ac:spMkLst>
            <pc:docMk/>
            <pc:sldMk cId="2914194981" sldId="293"/>
            <ac:spMk id="2" creationId="{B1DF00AC-10BE-C8F7-89DA-E14FAE237B06}"/>
          </ac:spMkLst>
        </pc:spChg>
        <pc:spChg chg="mod">
          <ac:chgData name="Nopri anto" userId="d58be8aa3e4a5a50" providerId="LiveId" clId="{96B17A1F-7CF0-4FBF-A13D-2D5E22E68B2C}" dt="2024-02-12T00:18:31.048" v="632" actId="207"/>
          <ac:spMkLst>
            <pc:docMk/>
            <pc:sldMk cId="2914194981" sldId="293"/>
            <ac:spMk id="7" creationId="{84767342-3E09-20F1-CC09-0EFA66ED84B1}"/>
          </ac:spMkLst>
        </pc:spChg>
      </pc:sldChg>
      <pc:sldChg chg="addSp modSp add mod">
        <pc:chgData name="Nopri anto" userId="d58be8aa3e4a5a50" providerId="LiveId" clId="{96B17A1F-7CF0-4FBF-A13D-2D5E22E68B2C}" dt="2024-02-12T00:26:44.182" v="653" actId="123"/>
        <pc:sldMkLst>
          <pc:docMk/>
          <pc:sldMk cId="3150937010" sldId="294"/>
        </pc:sldMkLst>
        <pc:spChg chg="mod">
          <ac:chgData name="Nopri anto" userId="d58be8aa3e4a5a50" providerId="LiveId" clId="{96B17A1F-7CF0-4FBF-A13D-2D5E22E68B2C}" dt="2024-02-12T00:20:37.330" v="636" actId="20577"/>
          <ac:spMkLst>
            <pc:docMk/>
            <pc:sldMk cId="3150937010" sldId="294"/>
            <ac:spMk id="2" creationId="{E96C7BED-D8FC-53AD-B083-0CA5541CF711}"/>
          </ac:spMkLst>
        </pc:spChg>
        <pc:spChg chg="mod">
          <ac:chgData name="Nopri anto" userId="d58be8aa3e4a5a50" providerId="LiveId" clId="{96B17A1F-7CF0-4FBF-A13D-2D5E22E68B2C}" dt="2024-02-12T00:26:44.182" v="653" actId="123"/>
          <ac:spMkLst>
            <pc:docMk/>
            <pc:sldMk cId="3150937010" sldId="294"/>
            <ac:spMk id="7" creationId="{E1EB1B1A-0F33-F6DB-E02B-78D54972E697}"/>
          </ac:spMkLst>
        </pc:spChg>
        <pc:picChg chg="add mod">
          <ac:chgData name="Nopri anto" userId="d58be8aa3e4a5a50" providerId="LiveId" clId="{96B17A1F-7CF0-4FBF-A13D-2D5E22E68B2C}" dt="2024-02-12T00:26:39.496" v="652" actId="1076"/>
          <ac:picMkLst>
            <pc:docMk/>
            <pc:sldMk cId="3150937010" sldId="294"/>
            <ac:picMk id="2050" creationId="{A747CFA5-99BD-9D79-367E-5DE15980D266}"/>
          </ac:picMkLst>
        </pc:picChg>
      </pc:sldChg>
      <pc:sldChg chg="addSp delSp modSp add mod">
        <pc:chgData name="Nopri anto" userId="d58be8aa3e4a5a50" providerId="LiveId" clId="{96B17A1F-7CF0-4FBF-A13D-2D5E22E68B2C}" dt="2024-02-12T00:44:04.613" v="706" actId="403"/>
        <pc:sldMkLst>
          <pc:docMk/>
          <pc:sldMk cId="2150942096" sldId="295"/>
        </pc:sldMkLst>
        <pc:spChg chg="mod">
          <ac:chgData name="Nopri anto" userId="d58be8aa3e4a5a50" providerId="LiveId" clId="{96B17A1F-7CF0-4FBF-A13D-2D5E22E68B2C}" dt="2024-02-12T00:38:36.884" v="671" actId="20577"/>
          <ac:spMkLst>
            <pc:docMk/>
            <pc:sldMk cId="2150942096" sldId="295"/>
            <ac:spMk id="2" creationId="{19F8FEAE-C49E-3936-30A9-6919DD7B2F54}"/>
          </ac:spMkLst>
        </pc:spChg>
        <pc:spChg chg="del mod">
          <ac:chgData name="Nopri anto" userId="d58be8aa3e4a5a50" providerId="LiveId" clId="{96B17A1F-7CF0-4FBF-A13D-2D5E22E68B2C}" dt="2024-02-12T00:38:56.623" v="674" actId="22"/>
          <ac:spMkLst>
            <pc:docMk/>
            <pc:sldMk cId="2150942096" sldId="295"/>
            <ac:spMk id="7" creationId="{0EF4734D-E89A-D1AD-646C-7BF0CF199CCC}"/>
          </ac:spMkLst>
        </pc:spChg>
        <pc:spChg chg="add mod">
          <ac:chgData name="Nopri anto" userId="d58be8aa3e4a5a50" providerId="LiveId" clId="{96B17A1F-7CF0-4FBF-A13D-2D5E22E68B2C}" dt="2024-02-12T00:44:04.613" v="706" actId="403"/>
          <ac:spMkLst>
            <pc:docMk/>
            <pc:sldMk cId="2150942096" sldId="295"/>
            <ac:spMk id="8" creationId="{50B24DFF-47C8-EC1E-1AFA-E88C4DA4A263}"/>
          </ac:spMkLst>
        </pc:spChg>
        <pc:picChg chg="add mod ord">
          <ac:chgData name="Nopri anto" userId="d58be8aa3e4a5a50" providerId="LiveId" clId="{96B17A1F-7CF0-4FBF-A13D-2D5E22E68B2C}" dt="2024-02-12T00:39:01.515" v="675" actId="1076"/>
          <ac:picMkLst>
            <pc:docMk/>
            <pc:sldMk cId="2150942096" sldId="295"/>
            <ac:picMk id="6" creationId="{86EC9357-83DE-4A03-C8F8-61138FA9ED09}"/>
          </ac:picMkLst>
        </pc:picChg>
      </pc:sldChg>
      <pc:sldChg chg="addSp delSp modSp add mod">
        <pc:chgData name="Nopri anto" userId="d58be8aa3e4a5a50" providerId="LiveId" clId="{96B17A1F-7CF0-4FBF-A13D-2D5E22E68B2C}" dt="2024-02-12T00:49:26.235" v="747" actId="113"/>
        <pc:sldMkLst>
          <pc:docMk/>
          <pc:sldMk cId="3865142248" sldId="296"/>
        </pc:sldMkLst>
        <pc:spChg chg="mod">
          <ac:chgData name="Nopri anto" userId="d58be8aa3e4a5a50" providerId="LiveId" clId="{96B17A1F-7CF0-4FBF-A13D-2D5E22E68B2C}" dt="2024-02-12T00:46:28.572" v="734" actId="20577"/>
          <ac:spMkLst>
            <pc:docMk/>
            <pc:sldMk cId="3865142248" sldId="296"/>
            <ac:spMk id="2" creationId="{87FE43F0-48F3-0736-FF74-45B419EF8B1D}"/>
          </ac:spMkLst>
        </pc:spChg>
        <pc:spChg chg="add mod">
          <ac:chgData name="Nopri anto" userId="d58be8aa3e4a5a50" providerId="LiveId" clId="{96B17A1F-7CF0-4FBF-A13D-2D5E22E68B2C}" dt="2024-02-12T00:49:26.235" v="747" actId="113"/>
          <ac:spMkLst>
            <pc:docMk/>
            <pc:sldMk cId="3865142248" sldId="296"/>
            <ac:spMk id="7" creationId="{DF7B9951-BA78-CE78-B613-FBA4A0C04038}"/>
          </ac:spMkLst>
        </pc:spChg>
        <pc:spChg chg="del">
          <ac:chgData name="Nopri anto" userId="d58be8aa3e4a5a50" providerId="LiveId" clId="{96B17A1F-7CF0-4FBF-A13D-2D5E22E68B2C}" dt="2024-02-12T00:46:34.222" v="736" actId="478"/>
          <ac:spMkLst>
            <pc:docMk/>
            <pc:sldMk cId="3865142248" sldId="296"/>
            <ac:spMk id="8" creationId="{3991A9E4-57E9-0B0C-7A76-AFC9B0FFACC9}"/>
          </ac:spMkLst>
        </pc:spChg>
        <pc:picChg chg="del">
          <ac:chgData name="Nopri anto" userId="d58be8aa3e4a5a50" providerId="LiveId" clId="{96B17A1F-7CF0-4FBF-A13D-2D5E22E68B2C}" dt="2024-02-12T00:46:31.353" v="735" actId="478"/>
          <ac:picMkLst>
            <pc:docMk/>
            <pc:sldMk cId="3865142248" sldId="296"/>
            <ac:picMk id="6" creationId="{19ED0089-1099-9B7C-AFE8-EBBC20AFA46A}"/>
          </ac:picMkLst>
        </pc:picChg>
      </pc:sldChg>
      <pc:sldChg chg="add ord">
        <pc:chgData name="Nopri anto" userId="d58be8aa3e4a5a50" providerId="LiveId" clId="{96B17A1F-7CF0-4FBF-A13D-2D5E22E68B2C}" dt="2024-02-12T00:49:42.618" v="750"/>
        <pc:sldMkLst>
          <pc:docMk/>
          <pc:sldMk cId="2713835156" sldId="297"/>
        </pc:sldMkLst>
      </pc:sldChg>
    </pc:docChg>
  </pc:docChgLst>
  <pc:docChgLst>
    <pc:chgData name="Dian Hanifudin Subhi" userId="373848d872c2c032" providerId="LiveId" clId="{E45E9F6F-7C87-432C-B35B-DAFD035D9205}"/>
    <pc:docChg chg="undo custSel delSld modSld modSection">
      <pc:chgData name="Dian Hanifudin Subhi" userId="373848d872c2c032" providerId="LiveId" clId="{E45E9F6F-7C87-432C-B35B-DAFD035D9205}" dt="2024-02-20T19:33:28.164" v="1279" actId="20577"/>
      <pc:docMkLst>
        <pc:docMk/>
      </pc:docMkLst>
      <pc:sldChg chg="modSp mod">
        <pc:chgData name="Dian Hanifudin Subhi" userId="373848d872c2c032" providerId="LiveId" clId="{E45E9F6F-7C87-432C-B35B-DAFD035D9205}" dt="2024-02-20T19:05:46.466" v="19" actId="20577"/>
        <pc:sldMkLst>
          <pc:docMk/>
          <pc:sldMk cId="4041996698" sldId="256"/>
        </pc:sldMkLst>
        <pc:spChg chg="mod">
          <ac:chgData name="Dian Hanifudin Subhi" userId="373848d872c2c032" providerId="LiveId" clId="{E45E9F6F-7C87-432C-B35B-DAFD035D9205}" dt="2024-02-20T19:05:46.466" v="19" actId="20577"/>
          <ac:spMkLst>
            <pc:docMk/>
            <pc:sldMk cId="4041996698" sldId="256"/>
            <ac:spMk id="5" creationId="{81A2A7D4-0CD1-A746-B0F8-6B062C412867}"/>
          </ac:spMkLst>
        </pc:spChg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4204116173" sldId="266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2613305058" sldId="268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3019700878" sldId="269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932463330" sldId="284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2399330790" sldId="286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4244540263" sldId="287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554474162" sldId="288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1251405991" sldId="289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4083084592" sldId="290"/>
        </pc:sldMkLst>
      </pc:sldChg>
      <pc:sldChg chg="del">
        <pc:chgData name="Dian Hanifudin Subhi" userId="373848d872c2c032" providerId="LiveId" clId="{E45E9F6F-7C87-432C-B35B-DAFD035D9205}" dt="2024-02-20T19:17:27.221" v="20" actId="2696"/>
        <pc:sldMkLst>
          <pc:docMk/>
          <pc:sldMk cId="2567008339" sldId="291"/>
        </pc:sldMkLst>
      </pc:sldChg>
      <pc:sldChg chg="modSp mod">
        <pc:chgData name="Dian Hanifudin Subhi" userId="373848d872c2c032" providerId="LiveId" clId="{E45E9F6F-7C87-432C-B35B-DAFD035D9205}" dt="2024-02-20T19:22:02.250" v="445" actId="20577"/>
        <pc:sldMkLst>
          <pc:docMk/>
          <pc:sldMk cId="1995062171" sldId="292"/>
        </pc:sldMkLst>
        <pc:spChg chg="mod">
          <ac:chgData name="Dian Hanifudin Subhi" userId="373848d872c2c032" providerId="LiveId" clId="{E45E9F6F-7C87-432C-B35B-DAFD035D9205}" dt="2024-02-20T19:22:02.250" v="445" actId="20577"/>
          <ac:spMkLst>
            <pc:docMk/>
            <pc:sldMk cId="1995062171" sldId="292"/>
            <ac:spMk id="7" creationId="{F03F6330-609A-80E6-1010-7C130DE2A61F}"/>
          </ac:spMkLst>
        </pc:spChg>
      </pc:sldChg>
      <pc:sldChg chg="modSp mod">
        <pc:chgData name="Dian Hanifudin Subhi" userId="373848d872c2c032" providerId="LiveId" clId="{E45E9F6F-7C87-432C-B35B-DAFD035D9205}" dt="2024-02-20T19:26:29.151" v="638" actId="20577"/>
        <pc:sldMkLst>
          <pc:docMk/>
          <pc:sldMk cId="2914194981" sldId="293"/>
        </pc:sldMkLst>
        <pc:spChg chg="mod">
          <ac:chgData name="Dian Hanifudin Subhi" userId="373848d872c2c032" providerId="LiveId" clId="{E45E9F6F-7C87-432C-B35B-DAFD035D9205}" dt="2024-02-20T19:26:29.151" v="638" actId="20577"/>
          <ac:spMkLst>
            <pc:docMk/>
            <pc:sldMk cId="2914194981" sldId="293"/>
            <ac:spMk id="7" creationId="{84767342-3E09-20F1-CC09-0EFA66ED84B1}"/>
          </ac:spMkLst>
        </pc:spChg>
      </pc:sldChg>
      <pc:sldChg chg="modSp mod">
        <pc:chgData name="Dian Hanifudin Subhi" userId="373848d872c2c032" providerId="LiveId" clId="{E45E9F6F-7C87-432C-B35B-DAFD035D9205}" dt="2024-02-20T19:25:57.628" v="601" actId="20577"/>
        <pc:sldMkLst>
          <pc:docMk/>
          <pc:sldMk cId="3150937010" sldId="294"/>
        </pc:sldMkLst>
        <pc:spChg chg="mod">
          <ac:chgData name="Dian Hanifudin Subhi" userId="373848d872c2c032" providerId="LiveId" clId="{E45E9F6F-7C87-432C-B35B-DAFD035D9205}" dt="2024-02-20T19:25:57.628" v="601" actId="20577"/>
          <ac:spMkLst>
            <pc:docMk/>
            <pc:sldMk cId="3150937010" sldId="294"/>
            <ac:spMk id="7" creationId="{E1EB1B1A-0F33-F6DB-E02B-78D54972E697}"/>
          </ac:spMkLst>
        </pc:spChg>
      </pc:sldChg>
      <pc:sldChg chg="modSp mod">
        <pc:chgData name="Dian Hanifudin Subhi" userId="373848d872c2c032" providerId="LiveId" clId="{E45E9F6F-7C87-432C-B35B-DAFD035D9205}" dt="2024-02-20T19:29:58.074" v="911" actId="6549"/>
        <pc:sldMkLst>
          <pc:docMk/>
          <pc:sldMk cId="2150942096" sldId="295"/>
        </pc:sldMkLst>
        <pc:spChg chg="mod">
          <ac:chgData name="Dian Hanifudin Subhi" userId="373848d872c2c032" providerId="LiveId" clId="{E45E9F6F-7C87-432C-B35B-DAFD035D9205}" dt="2024-02-20T19:29:58.074" v="911" actId="6549"/>
          <ac:spMkLst>
            <pc:docMk/>
            <pc:sldMk cId="2150942096" sldId="295"/>
            <ac:spMk id="8" creationId="{50B24DFF-47C8-EC1E-1AFA-E88C4DA4A263}"/>
          </ac:spMkLst>
        </pc:spChg>
      </pc:sldChg>
      <pc:sldChg chg="modSp mod">
        <pc:chgData name="Dian Hanifudin Subhi" userId="373848d872c2c032" providerId="LiveId" clId="{E45E9F6F-7C87-432C-B35B-DAFD035D9205}" dt="2024-02-20T19:33:28.164" v="1279" actId="20577"/>
        <pc:sldMkLst>
          <pc:docMk/>
          <pc:sldMk cId="3865142248" sldId="296"/>
        </pc:sldMkLst>
        <pc:spChg chg="mod">
          <ac:chgData name="Dian Hanifudin Subhi" userId="373848d872c2c032" providerId="LiveId" clId="{E45E9F6F-7C87-432C-B35B-DAFD035D9205}" dt="2024-02-20T19:33:28.164" v="1279" actId="20577"/>
          <ac:spMkLst>
            <pc:docMk/>
            <pc:sldMk cId="3865142248" sldId="296"/>
            <ac:spMk id="7" creationId="{DF7B9951-BA78-CE78-B613-FBA4A0C040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C528DC-AD9C-0441-B677-FB748BAF4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90084D5-71FF-4E46-B71E-11C9929D1F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2678FD5-8CAF-2C43-8F98-1DC180DD16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 userDrawn="1"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BA74171-8F7C-FF46-BCE7-3D2B782B8F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FE4E6D1-2B62-1F40-87A0-C75F2B8280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EBE1D585-8498-7042-B6BA-115EFB1BF3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9B602A9C-97E0-FE43-AF44-C5C69B1D4B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91255AA-ABF0-7149-8E81-A4A902F231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9CC6CC4-0B9B-5C4E-931C-F34A43442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9212BE0-606A-2B4E-B930-BA8AEC576F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OOAD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Semester </a:t>
            </a:r>
            <a:r>
              <a:rPr lang="en-US" dirty="0" err="1"/>
              <a:t>Genap</a:t>
            </a:r>
            <a:r>
              <a:rPr lang="en-US" dirty="0"/>
              <a:t> 2023/2024</a:t>
            </a:r>
          </a:p>
          <a:p>
            <a:r>
              <a:rPr lang="en-US" dirty="0"/>
              <a:t>D4-Teknik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B3C8C-50ED-8548-A8ED-66327A12E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E188A-4A8E-BFC3-B58D-03F4FE48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6A3F-647A-5C0A-80DB-7F8BB67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49760-3DC3-C0DD-89B8-85FBB03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014AA-575D-907C-FCAE-52E8DCFDE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F6330-609A-80E6-1010-7C130DE2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﻿"/>
              <a:tabLst/>
              <a:defRPr/>
            </a:pPr>
            <a:r>
              <a:rPr lang="en-US" sz="2600" dirty="0">
                <a:latin typeface="Calibri" panose="020F0502020204030204"/>
              </a:rPr>
              <a:t>Object-Oriented Design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Designing software using Unified Modelling Language (UML).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﻿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Why?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Designing a system on a large scale is complicated.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Calibri" panose="020F0502020204030204"/>
              </a:rPr>
              <a:t>The system can consist of various components and requirements.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share the design with the team or other people so it is easy to understand?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﻿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solution is to use standard design methods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UML.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﻿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advantage of UML is that it is compatible with the object-oriented programming paradigm.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506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6B6E-C63C-A52A-1EEC-FF0692FF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BED-D8FC-53AD-B083-0CA5541C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61C60-46E3-4D7B-D459-6F709A48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BFCF1-BE61-071E-F5A1-B90FA716B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EB1B1A-0F33-F6DB-E02B-78D54972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379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Unified Modelling Language, or UML, is a </a:t>
            </a:r>
            <a:r>
              <a:rPr lang="en-ID" b="1" dirty="0"/>
              <a:t>graphical modelling language</a:t>
            </a:r>
            <a:r>
              <a:rPr lang="en-ID" dirty="0"/>
              <a:t> that provides us with a syntax for </a:t>
            </a:r>
            <a:r>
              <a:rPr lang="en-ID" b="1" dirty="0"/>
              <a:t>describing the main elements</a:t>
            </a:r>
            <a:r>
              <a:rPr lang="en-ID" dirty="0"/>
              <a:t> (called artifacts in UML) of a </a:t>
            </a:r>
            <a:r>
              <a:rPr lang="en-ID" b="1" dirty="0"/>
              <a:t>software system</a:t>
            </a:r>
            <a:r>
              <a:rPr lang="en-ID" dirty="0"/>
              <a:t>. </a:t>
            </a:r>
          </a:p>
        </p:txBody>
      </p:sp>
      <p:pic>
        <p:nvPicPr>
          <p:cNvPr id="2050" name="Picture 2" descr="Browser Dinosoft Circular icon">
            <a:extLst>
              <a:ext uri="{FF2B5EF4-FFF2-40B4-BE49-F238E27FC236}">
                <a16:creationId xmlns:a16="http://schemas.microsoft.com/office/drawing/2014/main" id="{A747CFA5-99BD-9D79-367E-5DE15980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90" y="16906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3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E8AB-D253-0468-CAF5-B20B23051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00AC-10BE-C8F7-89DA-E14FAE23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393F9-24F3-FD35-0286-68B5DF41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48E00-D781-0BF7-D7E9-05EFD11C1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67342-3E09-20F1-CC09-0EFA66ED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﻿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UML consists of several types of diagrams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Use-case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overview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Composite structures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machine diagram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9141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5194-DD4B-AEE2-EF8E-BD7F8F98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EAE-C49E-3936-30A9-6919DD7B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Model Waterfall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AD01-38FA-6F01-0821-BE2F7A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D4F02-FF5B-4F23-F2FF-C1BB978BC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EC9357-83DE-4A03-C8F8-61138FA9E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2" y="1690688"/>
            <a:ext cx="4001058" cy="29912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24DFF-47C8-EC1E-1AFA-E88C4DA4A263}"/>
              </a:ext>
            </a:extLst>
          </p:cNvPr>
          <p:cNvSpPr txBox="1"/>
          <p:nvPr/>
        </p:nvSpPr>
        <p:spPr>
          <a:xfrm>
            <a:off x="5378522" y="1688620"/>
            <a:ext cx="6508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The Waterfall Model specifies that each stage must be </a:t>
            </a:r>
            <a:r>
              <a:rPr lang="en-ID" sz="2000" b="1" dirty="0"/>
              <a:t>completed</a:t>
            </a:r>
            <a:r>
              <a:rPr lang="en-ID" sz="2000" dirty="0"/>
              <a:t> before the next stage can begin.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The Waterfall Model is </a:t>
            </a:r>
            <a:r>
              <a:rPr lang="en-ID" sz="2000" b="1" dirty="0"/>
              <a:t>easy to understand </a:t>
            </a:r>
            <a:r>
              <a:rPr lang="en-ID" sz="2000" dirty="0"/>
              <a:t>and </a:t>
            </a:r>
            <a:r>
              <a:rPr lang="en-ID" sz="2000" b="1" dirty="0"/>
              <a:t>simple to manage</a:t>
            </a:r>
            <a:r>
              <a:rPr lang="en-ID" sz="2000" dirty="0"/>
              <a:t>. However, the advantages of this model begin to decline as project </a:t>
            </a:r>
            <a:r>
              <a:rPr lang="en-ID" sz="2000" b="1" dirty="0"/>
              <a:t>complexity increases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94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5FDB-F8BF-8F7F-28BB-6F9F5D1C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43F0-48F3-0736-FF74-45B419EF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D3401-0216-7E9A-571F-B03E6C69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2092B-5C0A-0D70-7B26-445D94ADC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7B9951-BA78-CE78-B613-FBA4A0C0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UML is a </a:t>
            </a:r>
            <a:r>
              <a:rPr lang="en-ID" b="1" dirty="0"/>
              <a:t>graphical language </a:t>
            </a:r>
            <a:r>
              <a:rPr lang="en-ID" dirty="0"/>
              <a:t>for capturing software development artifacts.</a:t>
            </a:r>
          </a:p>
          <a:p>
            <a:r>
              <a:rPr lang="en-ID" dirty="0"/>
              <a:t>The language provides us with notations for </a:t>
            </a:r>
            <a:r>
              <a:rPr lang="en-ID" b="1" dirty="0"/>
              <a:t>generating models</a:t>
            </a:r>
            <a:r>
              <a:rPr lang="en-ID" dirty="0"/>
              <a:t>.</a:t>
            </a:r>
          </a:p>
          <a:p>
            <a:r>
              <a:rPr lang="en-ID" dirty="0"/>
              <a:t>UML is accepted as a </a:t>
            </a:r>
            <a:r>
              <a:rPr lang="en-ID" b="1" dirty="0"/>
              <a:t>single language </a:t>
            </a:r>
            <a:r>
              <a:rPr lang="en-ID" dirty="0"/>
              <a:t>used widely in industry.</a:t>
            </a:r>
          </a:p>
          <a:p>
            <a:r>
              <a:rPr lang="en-ID"/>
              <a:t>The </a:t>
            </a:r>
            <a:r>
              <a:rPr lang="en-ID" dirty="0"/>
              <a:t>language is rich and </a:t>
            </a:r>
            <a:r>
              <a:rPr lang="en-ID" b="1" dirty="0"/>
              <a:t>brings many aspects </a:t>
            </a:r>
            <a:r>
              <a:rPr lang="en-ID" dirty="0"/>
              <a:t>of Software Engineering </a:t>
            </a:r>
            <a:r>
              <a:rPr lang="en-ID" b="1" dirty="0"/>
              <a:t>best practices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514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BB8-706E-8A78-3AB5-69E158B53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D11C1E-4445-797D-4F9F-0A575FE4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97550-DBAC-7587-DF7B-A92893FB9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54EBE-C2E1-8EF6-F597-575506ABE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6A2A-401A-1420-D971-EEF060F13A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3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296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OOAD</vt:lpstr>
      <vt:lpstr>What is this</vt:lpstr>
      <vt:lpstr>UML</vt:lpstr>
      <vt:lpstr>UML</vt:lpstr>
      <vt:lpstr>Model Waterfall</vt:lpstr>
      <vt:lpstr>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Dian Hanifudin Subhi</cp:lastModifiedBy>
  <cp:revision>29</cp:revision>
  <dcterms:created xsi:type="dcterms:W3CDTF">2021-08-30T06:37:21Z</dcterms:created>
  <dcterms:modified xsi:type="dcterms:W3CDTF">2024-02-20T19:33:28Z</dcterms:modified>
</cp:coreProperties>
</file>