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8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912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7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95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206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6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142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56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24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26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80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21E8-83C0-4EA4-84C0-D7420B576D3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16F89-FC6F-4E0C-A657-10733DD270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162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3F00-F04B-DC4A-A6BF-E7EBDF4BF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Mafs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83B2A-5638-F94B-D7C1-5B3225756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Gauss Jordan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46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9E374-CA73-3E73-567A-C4F1DA6EB43E}"/>
              </a:ext>
            </a:extLst>
          </p:cNvPr>
          <p:cNvSpPr txBox="1">
            <a:spLocks/>
          </p:cNvSpPr>
          <p:nvPr/>
        </p:nvSpPr>
        <p:spPr>
          <a:xfrm>
            <a:off x="1187086" y="2556011"/>
            <a:ext cx="9994373" cy="318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Davis Maulana </a:t>
            </a: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Hermanto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(06)</a:t>
            </a:r>
            <a:b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</a:br>
            <a:b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</a:b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Dicha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Zelianivan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Arkana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(08)</a:t>
            </a:r>
            <a:b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</a:br>
            <a:b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</a:b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Muhammad </a:t>
            </a: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Baihaqi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Aulia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Asy'ari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(18)</a:t>
            </a:r>
            <a:b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</a:br>
            <a:b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</a:b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Yanuar </a:t>
            </a: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Thaif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Avenir Next LT Pro"/>
                <a:cs typeface="Calibri Light"/>
              </a:rPr>
              <a:t>Chalil</a:t>
            </a:r>
            <a:r>
              <a:rPr lang="en-US" sz="1800" dirty="0">
                <a:solidFill>
                  <a:srgbClr val="FFFFFF"/>
                </a:solidFill>
                <a:latin typeface="Avenir Next LT Pro"/>
                <a:cs typeface="Calibri Light"/>
              </a:rPr>
              <a:t> Candra (28)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7B6124-0074-8E9E-DA17-604CD15CC27E}"/>
              </a:ext>
            </a:extLst>
          </p:cNvPr>
          <p:cNvSpPr txBox="1">
            <a:spLocks/>
          </p:cNvSpPr>
          <p:nvPr/>
        </p:nvSpPr>
        <p:spPr>
          <a:xfrm>
            <a:off x="2186949" y="577025"/>
            <a:ext cx="7974719" cy="76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rgbClr val="FFFFFF"/>
                </a:solidFill>
                <a:latin typeface="Posterama"/>
                <a:cs typeface="Calibri"/>
              </a:rPr>
              <a:t>Niki Kawula Samripun</a:t>
            </a:r>
            <a:endParaRPr lang="en-US" sz="3200" dirty="0">
              <a:solidFill>
                <a:srgbClr val="FFFFFF"/>
              </a:solidFill>
              <a:latin typeface="Posterama"/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4077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EA92-A6E9-79DD-B702-C372AF5D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Here, yes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8A7C8-D384-A3D5-148B-DFF2FC37D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0944"/>
            <a:ext cx="36671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3092C-B51D-A28C-F1A2-C9F8AD6D2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5482"/>
            <a:ext cx="366712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2DD2B-0FD0-1B79-3260-ED588BD29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0020"/>
            <a:ext cx="427672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089C1-CF14-D4A9-F293-D064EAC4C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3804558"/>
            <a:ext cx="4276725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16626F-CEC1-0463-7378-55672538B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4549096"/>
            <a:ext cx="427672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EE1D7-FBF5-5B38-2792-777A3C72C9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5293634"/>
            <a:ext cx="4276725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27F9C-FCD8-C27F-40D3-48EBA8FC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84" y="1575609"/>
            <a:ext cx="4276725" cy="581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62FB57-C004-47D0-57B7-5F4FF44EF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83" y="2315482"/>
            <a:ext cx="4276725" cy="581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76B04C-BABA-30E8-D6D2-0F4370F9F5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84" y="3055355"/>
            <a:ext cx="4276725" cy="581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48233A-673D-AE8A-1833-72D1BC1184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84" y="3795228"/>
            <a:ext cx="2447925" cy="581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149E9D-168C-2E3D-7A59-A08F084F004D}"/>
              </a:ext>
            </a:extLst>
          </p:cNvPr>
          <p:cNvSpPr txBox="1"/>
          <p:nvPr/>
        </p:nvSpPr>
        <p:spPr>
          <a:xfrm>
            <a:off x="6654183" y="4660816"/>
            <a:ext cx="643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</a:t>
            </a:r>
          </a:p>
          <a:p>
            <a:r>
              <a:rPr lang="en-US" dirty="0"/>
              <a:t>Y = 1</a:t>
            </a:r>
          </a:p>
          <a:p>
            <a:r>
              <a:rPr lang="en-US" dirty="0"/>
              <a:t>Z =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226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B2F3DE-3F7C-0CCD-93DA-D20199C597CC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Nyuwun</a:t>
            </a:r>
            <a:r>
              <a:rPr lang="en-US" dirty="0"/>
              <a:t> </a:t>
            </a:r>
            <a:r>
              <a:rPr lang="en-US" dirty="0" err="1"/>
              <a:t>Nggih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831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52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Posterama</vt:lpstr>
      <vt:lpstr>Office Theme</vt:lpstr>
      <vt:lpstr>Mafs</vt:lpstr>
      <vt:lpstr>PowerPoint Presentation</vt:lpstr>
      <vt:lpstr>Here, yes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Mafs</dc:title>
  <dc:creator>Yanuar Candra</dc:creator>
  <cp:lastModifiedBy>Yanuar Candra</cp:lastModifiedBy>
  <cp:revision>1</cp:revision>
  <dcterms:created xsi:type="dcterms:W3CDTF">2023-06-06T02:37:59Z</dcterms:created>
  <dcterms:modified xsi:type="dcterms:W3CDTF">2023-06-06T03:06:59Z</dcterms:modified>
</cp:coreProperties>
</file>