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85" r:id="rId4"/>
    <p:sldId id="286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/>
    <p:restoredTop sz="83265"/>
  </p:normalViewPr>
  <p:slideViewPr>
    <p:cSldViewPr snapToGrid="0" snapToObjects="1">
      <p:cViewPr varScale="1">
        <p:scale>
          <a:sx n="101" d="100"/>
          <a:sy n="101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EFCE1-E0F7-A64F-9066-5E67B950458C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E20D7-9F66-DD41-B6D8-A0B97E80B651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Nilai </a:t>
          </a:r>
          <a:r>
            <a:rPr lang="en-US" dirty="0" err="1"/>
            <a:t>asli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variabel</a:t>
          </a:r>
          <a:r>
            <a:rPr lang="en-US" dirty="0"/>
            <a:t> (</a:t>
          </a:r>
          <a:r>
            <a:rPr lang="en-ID" b="0" i="0" dirty="0" err="1"/>
            <a:t>Illowsky</a:t>
          </a:r>
          <a:r>
            <a:rPr lang="en-ID" b="0" i="0" dirty="0"/>
            <a:t>, </a:t>
          </a:r>
          <a:r>
            <a:rPr lang="en-ID" b="0" i="0" dirty="0" err="1"/>
            <a:t>dkk</a:t>
          </a:r>
          <a:r>
            <a:rPr lang="en-ID" b="0" i="0" dirty="0"/>
            <a:t>., 2022)</a:t>
          </a:r>
          <a:endParaRPr lang="en-US" dirty="0"/>
        </a:p>
      </dgm:t>
    </dgm:pt>
    <dgm:pt modelId="{12B8F2D3-CC2C-7E4D-AC63-EEE38637C6D7}" type="parTrans" cxnId="{BD2B039C-EF8F-544E-93FD-C9FF2E65641D}">
      <dgm:prSet/>
      <dgm:spPr/>
      <dgm:t>
        <a:bodyPr/>
        <a:lstStyle/>
        <a:p>
          <a:endParaRPr lang="en-US"/>
        </a:p>
      </dgm:t>
    </dgm:pt>
    <dgm:pt modelId="{89FD0A97-71B0-AA4E-9334-9B3A3EF2076E}" type="sibTrans" cxnId="{BD2B039C-EF8F-544E-93FD-C9FF2E65641D}">
      <dgm:prSet/>
      <dgm:spPr/>
      <dgm:t>
        <a:bodyPr/>
        <a:lstStyle/>
        <a:p>
          <a:endParaRPr lang="en-US"/>
        </a:p>
      </dgm:t>
    </dgm:pt>
    <dgm:pt modelId="{376E998E-3A13-8744-B53D-F071ABCCC625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fakta</a:t>
          </a:r>
          <a:r>
            <a:rPr lang="en-US" dirty="0"/>
            <a:t>, </a:t>
          </a:r>
          <a:r>
            <a:rPr lang="en-US" dirty="0" err="1"/>
            <a:t>statistik</a:t>
          </a:r>
          <a:r>
            <a:rPr lang="en-US" dirty="0"/>
            <a:t>, </a:t>
          </a:r>
          <a:r>
            <a:rPr lang="en-US" dirty="0" err="1"/>
            <a:t>informasi</a:t>
          </a:r>
          <a:r>
            <a:rPr lang="en-US" dirty="0"/>
            <a:t>, dan </a:t>
          </a:r>
          <a:r>
            <a:rPr lang="en-US" dirty="0" err="1"/>
            <a:t>sering</a:t>
          </a:r>
          <a:r>
            <a:rPr lang="en-US" dirty="0"/>
            <a:t> </a:t>
          </a:r>
          <a:r>
            <a:rPr lang="en-US" dirty="0" err="1"/>
            <a:t>berbentuk</a:t>
          </a:r>
          <a:r>
            <a:rPr lang="en-US" dirty="0"/>
            <a:t> </a:t>
          </a:r>
          <a:r>
            <a:rPr lang="en-US" dirty="0" err="1"/>
            <a:t>angka</a:t>
          </a:r>
          <a:r>
            <a:rPr lang="en-US" dirty="0"/>
            <a:t> (</a:t>
          </a:r>
          <a:r>
            <a:rPr lang="en-US" dirty="0" err="1"/>
            <a:t>numerik</a:t>
          </a:r>
          <a:r>
            <a:rPr lang="en-US" dirty="0"/>
            <a:t>) (OECD, 2008)</a:t>
          </a:r>
        </a:p>
      </dgm:t>
    </dgm:pt>
    <dgm:pt modelId="{76305F6E-A5CB-684E-BF93-29DE27AF391C}" type="parTrans" cxnId="{7DF4DF46-F661-A140-934A-B194BCE7E4AD}">
      <dgm:prSet/>
      <dgm:spPr/>
      <dgm:t>
        <a:bodyPr/>
        <a:lstStyle/>
        <a:p>
          <a:endParaRPr lang="en-US"/>
        </a:p>
      </dgm:t>
    </dgm:pt>
    <dgm:pt modelId="{55236D97-D043-AC4A-BA5B-760AD56406D0}" type="sibTrans" cxnId="{7DF4DF46-F661-A140-934A-B194BCE7E4AD}">
      <dgm:prSet/>
      <dgm:spPr/>
      <dgm:t>
        <a:bodyPr/>
        <a:lstStyle/>
        <a:p>
          <a:endParaRPr lang="en-US"/>
        </a:p>
      </dgm:t>
    </dgm:pt>
    <dgm:pt modelId="{8DD4EC9B-47B5-1B45-9E34-C27BD0F09211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 err="1"/>
            <a:t>Satuan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informasi</a:t>
          </a:r>
          <a:endParaRPr lang="en-US" dirty="0"/>
        </a:p>
      </dgm:t>
    </dgm:pt>
    <dgm:pt modelId="{77E36B84-5795-954F-8E0D-14FDC669B9E6}" type="parTrans" cxnId="{9F78F056-9CD8-CE48-9B64-3C692410104E}">
      <dgm:prSet/>
      <dgm:spPr/>
      <dgm:t>
        <a:bodyPr/>
        <a:lstStyle/>
        <a:p>
          <a:endParaRPr lang="en-US"/>
        </a:p>
      </dgm:t>
    </dgm:pt>
    <dgm:pt modelId="{35670536-5DD2-0A48-86E8-E75AE734A6C1}" type="sibTrans" cxnId="{9F78F056-9CD8-CE48-9B64-3C692410104E}">
      <dgm:prSet/>
      <dgm:spPr/>
      <dgm:t>
        <a:bodyPr/>
        <a:lstStyle/>
        <a:p>
          <a:endParaRPr lang="en-US"/>
        </a:p>
      </dgm:t>
    </dgm:pt>
    <dgm:pt modelId="{314FF78A-7642-2444-9EB0-80616FBCD84B}">
      <dgm:prSet/>
      <dgm:spPr>
        <a:solidFill>
          <a:srgbClr val="0E1F43"/>
        </a:solidFill>
      </dgm:spPr>
      <dgm:t>
        <a:bodyPr/>
        <a:lstStyle/>
        <a:p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ditransformasikan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informasi</a:t>
          </a:r>
          <a:endParaRPr lang="en-US" dirty="0"/>
        </a:p>
      </dgm:t>
    </dgm:pt>
    <dgm:pt modelId="{101F2088-8BB3-FD40-AB38-A14048CB6E46}" type="parTrans" cxnId="{5C5DC5FA-F4EA-F048-9598-FD96AB9DFE7D}">
      <dgm:prSet/>
      <dgm:spPr/>
      <dgm:t>
        <a:bodyPr/>
        <a:lstStyle/>
        <a:p>
          <a:endParaRPr lang="en-US"/>
        </a:p>
      </dgm:t>
    </dgm:pt>
    <dgm:pt modelId="{6386DEEE-99C4-2041-9A46-29FCDCD9D99D}" type="sibTrans" cxnId="{5C5DC5FA-F4EA-F048-9598-FD96AB9DFE7D}">
      <dgm:prSet/>
      <dgm:spPr/>
      <dgm:t>
        <a:bodyPr/>
        <a:lstStyle/>
        <a:p>
          <a:endParaRPr lang="en-US"/>
        </a:p>
      </dgm:t>
    </dgm:pt>
    <dgm:pt modelId="{F38B3783-A81B-E147-A088-07F617665A4E}">
      <dgm:prSet/>
      <dgm:spPr>
        <a:solidFill>
          <a:srgbClr val="0E1F43"/>
        </a:solidFill>
      </dgm:spPr>
      <dgm:t>
        <a:bodyPr/>
        <a:lstStyle/>
        <a:p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stastistika</a:t>
          </a:r>
          <a:r>
            <a:rPr lang="en-US" dirty="0"/>
            <a:t> </a:t>
          </a:r>
          <a:r>
            <a:rPr lang="en-US" dirty="0" err="1"/>
            <a:t>disebut</a:t>
          </a:r>
          <a:r>
            <a:rPr lang="en-US" dirty="0"/>
            <a:t> juga </a:t>
          </a:r>
          <a:r>
            <a:rPr lang="en-US" dirty="0" err="1"/>
            <a:t>sebagai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variabel</a:t>
          </a:r>
          <a:endParaRPr lang="en-US" dirty="0"/>
        </a:p>
      </dgm:t>
    </dgm:pt>
    <dgm:pt modelId="{43E790F0-FA81-9549-8713-4B40FC07123F}" type="parTrans" cxnId="{7654B875-EEAA-3B45-B08E-439E3DC305F6}">
      <dgm:prSet/>
      <dgm:spPr/>
      <dgm:t>
        <a:bodyPr/>
        <a:lstStyle/>
        <a:p>
          <a:endParaRPr lang="en-US"/>
        </a:p>
      </dgm:t>
    </dgm:pt>
    <dgm:pt modelId="{C6C5FFB8-E401-C040-952F-4736B69B7A05}" type="sibTrans" cxnId="{7654B875-EEAA-3B45-B08E-439E3DC305F6}">
      <dgm:prSet/>
      <dgm:spPr/>
      <dgm:t>
        <a:bodyPr/>
        <a:lstStyle/>
        <a:p>
          <a:endParaRPr lang="en-US"/>
        </a:p>
      </dgm:t>
    </dgm:pt>
    <dgm:pt modelId="{160A3B4F-7EEA-D84B-9C92-7B7FF27F213A}" type="pres">
      <dgm:prSet presAssocID="{158EFCE1-E0F7-A64F-9066-5E67B950458C}" presName="linearFlow" presStyleCnt="0">
        <dgm:presLayoutVars>
          <dgm:dir/>
          <dgm:resizeHandles val="exact"/>
        </dgm:presLayoutVars>
      </dgm:prSet>
      <dgm:spPr/>
    </dgm:pt>
    <dgm:pt modelId="{E1707995-E549-734C-90B2-5B02D96ECDCE}" type="pres">
      <dgm:prSet presAssocID="{B6AE20D7-9F66-DD41-B6D8-A0B97E80B651}" presName="composite" presStyleCnt="0"/>
      <dgm:spPr/>
    </dgm:pt>
    <dgm:pt modelId="{58E2862D-26DB-FF4F-964D-FE260AAFC28F}" type="pres">
      <dgm:prSet presAssocID="{B6AE20D7-9F66-DD41-B6D8-A0B97E80B651}" presName="imgShp" presStyleLbl="fgImgPlace1" presStyleIdx="0" presStyleCnt="5"/>
      <dgm:spPr>
        <a:solidFill>
          <a:srgbClr val="F15429"/>
        </a:solidFill>
      </dgm:spPr>
    </dgm:pt>
    <dgm:pt modelId="{6AE202AF-4D6A-6842-9869-F3FC7C855618}" type="pres">
      <dgm:prSet presAssocID="{B6AE20D7-9F66-DD41-B6D8-A0B97E80B651}" presName="txShp" presStyleLbl="node1" presStyleIdx="0" presStyleCnt="5">
        <dgm:presLayoutVars>
          <dgm:bulletEnabled val="1"/>
        </dgm:presLayoutVars>
      </dgm:prSet>
      <dgm:spPr/>
    </dgm:pt>
    <dgm:pt modelId="{2B10ED39-1D62-1244-AC3D-6C893CDA73C3}" type="pres">
      <dgm:prSet presAssocID="{89FD0A97-71B0-AA4E-9334-9B3A3EF2076E}" presName="spacing" presStyleCnt="0"/>
      <dgm:spPr/>
    </dgm:pt>
    <dgm:pt modelId="{818DCBA3-0670-E247-95AF-FB3DF1A2DA28}" type="pres">
      <dgm:prSet presAssocID="{376E998E-3A13-8744-B53D-F071ABCCC625}" presName="composite" presStyleCnt="0"/>
      <dgm:spPr/>
    </dgm:pt>
    <dgm:pt modelId="{201B1463-6FD4-4245-8118-5EE191D6AB18}" type="pres">
      <dgm:prSet presAssocID="{376E998E-3A13-8744-B53D-F071ABCCC625}" presName="imgShp" presStyleLbl="fgImgPlace1" presStyleIdx="1" presStyleCnt="5"/>
      <dgm:spPr>
        <a:solidFill>
          <a:srgbClr val="F15429"/>
        </a:solidFill>
      </dgm:spPr>
    </dgm:pt>
    <dgm:pt modelId="{AC57A3DC-2176-ED40-AD15-9886C9B0C090}" type="pres">
      <dgm:prSet presAssocID="{376E998E-3A13-8744-B53D-F071ABCCC625}" presName="txShp" presStyleLbl="node1" presStyleIdx="1" presStyleCnt="5">
        <dgm:presLayoutVars>
          <dgm:bulletEnabled val="1"/>
        </dgm:presLayoutVars>
      </dgm:prSet>
      <dgm:spPr/>
    </dgm:pt>
    <dgm:pt modelId="{8C7A7496-C429-FE4E-86F3-91EA2854FB65}" type="pres">
      <dgm:prSet presAssocID="{55236D97-D043-AC4A-BA5B-760AD56406D0}" presName="spacing" presStyleCnt="0"/>
      <dgm:spPr/>
    </dgm:pt>
    <dgm:pt modelId="{10EE4B55-9ACC-B24A-8D87-9F24CB199609}" type="pres">
      <dgm:prSet presAssocID="{8DD4EC9B-47B5-1B45-9E34-C27BD0F09211}" presName="composite" presStyleCnt="0"/>
      <dgm:spPr/>
    </dgm:pt>
    <dgm:pt modelId="{76D03631-FFA7-A74D-A6B4-F1413FE67952}" type="pres">
      <dgm:prSet presAssocID="{8DD4EC9B-47B5-1B45-9E34-C27BD0F09211}" presName="imgShp" presStyleLbl="fgImgPlace1" presStyleIdx="2" presStyleCnt="5"/>
      <dgm:spPr>
        <a:solidFill>
          <a:srgbClr val="F15429"/>
        </a:solidFill>
      </dgm:spPr>
    </dgm:pt>
    <dgm:pt modelId="{AF486644-749A-6B4E-8AF2-0DE6C81A7AE0}" type="pres">
      <dgm:prSet presAssocID="{8DD4EC9B-47B5-1B45-9E34-C27BD0F09211}" presName="txShp" presStyleLbl="node1" presStyleIdx="2" presStyleCnt="5">
        <dgm:presLayoutVars>
          <dgm:bulletEnabled val="1"/>
        </dgm:presLayoutVars>
      </dgm:prSet>
      <dgm:spPr/>
    </dgm:pt>
    <dgm:pt modelId="{B5CE93B1-49FF-D745-9CB1-B414F7B090AF}" type="pres">
      <dgm:prSet presAssocID="{35670536-5DD2-0A48-86E8-E75AE734A6C1}" presName="spacing" presStyleCnt="0"/>
      <dgm:spPr/>
    </dgm:pt>
    <dgm:pt modelId="{B1D2FD24-8D22-0C4B-971F-09C91C617D1D}" type="pres">
      <dgm:prSet presAssocID="{314FF78A-7642-2444-9EB0-80616FBCD84B}" presName="composite" presStyleCnt="0"/>
      <dgm:spPr/>
    </dgm:pt>
    <dgm:pt modelId="{BAF27336-7F90-8F4F-BF9A-CE1689AA2BFB}" type="pres">
      <dgm:prSet presAssocID="{314FF78A-7642-2444-9EB0-80616FBCD84B}" presName="imgShp" presStyleLbl="fgImgPlace1" presStyleIdx="3" presStyleCnt="5"/>
      <dgm:spPr>
        <a:solidFill>
          <a:srgbClr val="F15429"/>
        </a:solidFill>
      </dgm:spPr>
    </dgm:pt>
    <dgm:pt modelId="{886A62D5-C9F0-1E4B-89B0-F7110B54FF05}" type="pres">
      <dgm:prSet presAssocID="{314FF78A-7642-2444-9EB0-80616FBCD84B}" presName="txShp" presStyleLbl="node1" presStyleIdx="3" presStyleCnt="5">
        <dgm:presLayoutVars>
          <dgm:bulletEnabled val="1"/>
        </dgm:presLayoutVars>
      </dgm:prSet>
      <dgm:spPr/>
    </dgm:pt>
    <dgm:pt modelId="{AF797406-E38E-4542-9730-4ADA4E7A55F3}" type="pres">
      <dgm:prSet presAssocID="{6386DEEE-99C4-2041-9A46-29FCDCD9D99D}" presName="spacing" presStyleCnt="0"/>
      <dgm:spPr/>
    </dgm:pt>
    <dgm:pt modelId="{85BF8E70-EBF2-FF47-A64F-2ECA93DAA76B}" type="pres">
      <dgm:prSet presAssocID="{F38B3783-A81B-E147-A088-07F617665A4E}" presName="composite" presStyleCnt="0"/>
      <dgm:spPr/>
    </dgm:pt>
    <dgm:pt modelId="{D036A0EE-3F4B-1A47-825C-2E79B62EDED7}" type="pres">
      <dgm:prSet presAssocID="{F38B3783-A81B-E147-A088-07F617665A4E}" presName="imgShp" presStyleLbl="fgImgPlace1" presStyleIdx="4" presStyleCnt="5"/>
      <dgm:spPr>
        <a:solidFill>
          <a:srgbClr val="F15429"/>
        </a:solidFill>
      </dgm:spPr>
    </dgm:pt>
    <dgm:pt modelId="{EE230F31-62B3-AF4E-9D29-4C5B311703DC}" type="pres">
      <dgm:prSet presAssocID="{F38B3783-A81B-E147-A088-07F617665A4E}" presName="txShp" presStyleLbl="node1" presStyleIdx="4" presStyleCnt="5">
        <dgm:presLayoutVars>
          <dgm:bulletEnabled val="1"/>
        </dgm:presLayoutVars>
      </dgm:prSet>
      <dgm:spPr/>
    </dgm:pt>
  </dgm:ptLst>
  <dgm:cxnLst>
    <dgm:cxn modelId="{B43E922E-9F6B-C04F-B5E4-1201912F572E}" type="presOf" srcId="{8DD4EC9B-47B5-1B45-9E34-C27BD0F09211}" destId="{AF486644-749A-6B4E-8AF2-0DE6C81A7AE0}" srcOrd="0" destOrd="0" presId="urn:microsoft.com/office/officeart/2005/8/layout/vList3"/>
    <dgm:cxn modelId="{976B8B37-1DF7-894C-B8F4-1E3F5A53B77B}" type="presOf" srcId="{F38B3783-A81B-E147-A088-07F617665A4E}" destId="{EE230F31-62B3-AF4E-9D29-4C5B311703DC}" srcOrd="0" destOrd="0" presId="urn:microsoft.com/office/officeart/2005/8/layout/vList3"/>
    <dgm:cxn modelId="{7DF4DF46-F661-A140-934A-B194BCE7E4AD}" srcId="{158EFCE1-E0F7-A64F-9066-5E67B950458C}" destId="{376E998E-3A13-8744-B53D-F071ABCCC625}" srcOrd="1" destOrd="0" parTransId="{76305F6E-A5CB-684E-BF93-29DE27AF391C}" sibTransId="{55236D97-D043-AC4A-BA5B-760AD56406D0}"/>
    <dgm:cxn modelId="{9F78F056-9CD8-CE48-9B64-3C692410104E}" srcId="{158EFCE1-E0F7-A64F-9066-5E67B950458C}" destId="{8DD4EC9B-47B5-1B45-9E34-C27BD0F09211}" srcOrd="2" destOrd="0" parTransId="{77E36B84-5795-954F-8E0D-14FDC669B9E6}" sibTransId="{35670536-5DD2-0A48-86E8-E75AE734A6C1}"/>
    <dgm:cxn modelId="{7654B875-EEAA-3B45-B08E-439E3DC305F6}" srcId="{158EFCE1-E0F7-A64F-9066-5E67B950458C}" destId="{F38B3783-A81B-E147-A088-07F617665A4E}" srcOrd="4" destOrd="0" parTransId="{43E790F0-FA81-9549-8713-4B40FC07123F}" sibTransId="{C6C5FFB8-E401-C040-952F-4736B69B7A05}"/>
    <dgm:cxn modelId="{2E55638B-FC8F-D64B-AE48-54B000F76F58}" type="presOf" srcId="{314FF78A-7642-2444-9EB0-80616FBCD84B}" destId="{886A62D5-C9F0-1E4B-89B0-F7110B54FF05}" srcOrd="0" destOrd="0" presId="urn:microsoft.com/office/officeart/2005/8/layout/vList3"/>
    <dgm:cxn modelId="{BD2B039C-EF8F-544E-93FD-C9FF2E65641D}" srcId="{158EFCE1-E0F7-A64F-9066-5E67B950458C}" destId="{B6AE20D7-9F66-DD41-B6D8-A0B97E80B651}" srcOrd="0" destOrd="0" parTransId="{12B8F2D3-CC2C-7E4D-AC63-EEE38637C6D7}" sibTransId="{89FD0A97-71B0-AA4E-9334-9B3A3EF2076E}"/>
    <dgm:cxn modelId="{9C22F1A9-2264-FA44-8F9B-1088321E70B8}" type="presOf" srcId="{B6AE20D7-9F66-DD41-B6D8-A0B97E80B651}" destId="{6AE202AF-4D6A-6842-9869-F3FC7C855618}" srcOrd="0" destOrd="0" presId="urn:microsoft.com/office/officeart/2005/8/layout/vList3"/>
    <dgm:cxn modelId="{A7599DAB-6CF9-494C-97CC-D4018E5E82B7}" type="presOf" srcId="{158EFCE1-E0F7-A64F-9066-5E67B950458C}" destId="{160A3B4F-7EEA-D84B-9C92-7B7FF27F213A}" srcOrd="0" destOrd="0" presId="urn:microsoft.com/office/officeart/2005/8/layout/vList3"/>
    <dgm:cxn modelId="{BE9198D0-49FF-CF41-A30D-21F61A44667E}" type="presOf" srcId="{376E998E-3A13-8744-B53D-F071ABCCC625}" destId="{AC57A3DC-2176-ED40-AD15-9886C9B0C090}" srcOrd="0" destOrd="0" presId="urn:microsoft.com/office/officeart/2005/8/layout/vList3"/>
    <dgm:cxn modelId="{5C5DC5FA-F4EA-F048-9598-FD96AB9DFE7D}" srcId="{158EFCE1-E0F7-A64F-9066-5E67B950458C}" destId="{314FF78A-7642-2444-9EB0-80616FBCD84B}" srcOrd="3" destOrd="0" parTransId="{101F2088-8BB3-FD40-AB38-A14048CB6E46}" sibTransId="{6386DEEE-99C4-2041-9A46-29FCDCD9D99D}"/>
    <dgm:cxn modelId="{4C8E6182-66FF-B34C-A3D5-E786E604CCC8}" type="presParOf" srcId="{160A3B4F-7EEA-D84B-9C92-7B7FF27F213A}" destId="{E1707995-E549-734C-90B2-5B02D96ECDCE}" srcOrd="0" destOrd="0" presId="urn:microsoft.com/office/officeart/2005/8/layout/vList3"/>
    <dgm:cxn modelId="{BDE1FCFD-53B4-D542-A56B-A82B3680BB3B}" type="presParOf" srcId="{E1707995-E549-734C-90B2-5B02D96ECDCE}" destId="{58E2862D-26DB-FF4F-964D-FE260AAFC28F}" srcOrd="0" destOrd="0" presId="urn:microsoft.com/office/officeart/2005/8/layout/vList3"/>
    <dgm:cxn modelId="{20B8E486-F4C2-894C-8E79-7BBCD7B76B02}" type="presParOf" srcId="{E1707995-E549-734C-90B2-5B02D96ECDCE}" destId="{6AE202AF-4D6A-6842-9869-F3FC7C855618}" srcOrd="1" destOrd="0" presId="urn:microsoft.com/office/officeart/2005/8/layout/vList3"/>
    <dgm:cxn modelId="{68DAAF8D-F4C6-B645-B323-D2DCA7994673}" type="presParOf" srcId="{160A3B4F-7EEA-D84B-9C92-7B7FF27F213A}" destId="{2B10ED39-1D62-1244-AC3D-6C893CDA73C3}" srcOrd="1" destOrd="0" presId="urn:microsoft.com/office/officeart/2005/8/layout/vList3"/>
    <dgm:cxn modelId="{780C2688-AC6B-8F49-8A96-CB283D7F7F53}" type="presParOf" srcId="{160A3B4F-7EEA-D84B-9C92-7B7FF27F213A}" destId="{818DCBA3-0670-E247-95AF-FB3DF1A2DA28}" srcOrd="2" destOrd="0" presId="urn:microsoft.com/office/officeart/2005/8/layout/vList3"/>
    <dgm:cxn modelId="{CF2CEE35-0516-9A47-BE53-8D06CE57D8F2}" type="presParOf" srcId="{818DCBA3-0670-E247-95AF-FB3DF1A2DA28}" destId="{201B1463-6FD4-4245-8118-5EE191D6AB18}" srcOrd="0" destOrd="0" presId="urn:microsoft.com/office/officeart/2005/8/layout/vList3"/>
    <dgm:cxn modelId="{F358FA73-EAE6-7345-8DCA-E10A0F65D01D}" type="presParOf" srcId="{818DCBA3-0670-E247-95AF-FB3DF1A2DA28}" destId="{AC57A3DC-2176-ED40-AD15-9886C9B0C090}" srcOrd="1" destOrd="0" presId="urn:microsoft.com/office/officeart/2005/8/layout/vList3"/>
    <dgm:cxn modelId="{B4905E06-6EEE-274F-B97C-1C6ECAF8A134}" type="presParOf" srcId="{160A3B4F-7EEA-D84B-9C92-7B7FF27F213A}" destId="{8C7A7496-C429-FE4E-86F3-91EA2854FB65}" srcOrd="3" destOrd="0" presId="urn:microsoft.com/office/officeart/2005/8/layout/vList3"/>
    <dgm:cxn modelId="{3F700392-1980-BF4F-A033-7ADEA79A267E}" type="presParOf" srcId="{160A3B4F-7EEA-D84B-9C92-7B7FF27F213A}" destId="{10EE4B55-9ACC-B24A-8D87-9F24CB199609}" srcOrd="4" destOrd="0" presId="urn:microsoft.com/office/officeart/2005/8/layout/vList3"/>
    <dgm:cxn modelId="{E1E66BDA-B635-564C-AF02-05A95F200A35}" type="presParOf" srcId="{10EE4B55-9ACC-B24A-8D87-9F24CB199609}" destId="{76D03631-FFA7-A74D-A6B4-F1413FE67952}" srcOrd="0" destOrd="0" presId="urn:microsoft.com/office/officeart/2005/8/layout/vList3"/>
    <dgm:cxn modelId="{4DE8EEB8-5070-3147-8DE7-E600D5F3D4A5}" type="presParOf" srcId="{10EE4B55-9ACC-B24A-8D87-9F24CB199609}" destId="{AF486644-749A-6B4E-8AF2-0DE6C81A7AE0}" srcOrd="1" destOrd="0" presId="urn:microsoft.com/office/officeart/2005/8/layout/vList3"/>
    <dgm:cxn modelId="{AB68AAB1-7D60-304B-8E2A-44408BBB5B06}" type="presParOf" srcId="{160A3B4F-7EEA-D84B-9C92-7B7FF27F213A}" destId="{B5CE93B1-49FF-D745-9CB1-B414F7B090AF}" srcOrd="5" destOrd="0" presId="urn:microsoft.com/office/officeart/2005/8/layout/vList3"/>
    <dgm:cxn modelId="{BCC5F6C8-24F7-1042-9FAA-542EA3C0374B}" type="presParOf" srcId="{160A3B4F-7EEA-D84B-9C92-7B7FF27F213A}" destId="{B1D2FD24-8D22-0C4B-971F-09C91C617D1D}" srcOrd="6" destOrd="0" presId="urn:microsoft.com/office/officeart/2005/8/layout/vList3"/>
    <dgm:cxn modelId="{017B0769-58B8-B743-92BA-9EBA98B5B945}" type="presParOf" srcId="{B1D2FD24-8D22-0C4B-971F-09C91C617D1D}" destId="{BAF27336-7F90-8F4F-BF9A-CE1689AA2BFB}" srcOrd="0" destOrd="0" presId="urn:microsoft.com/office/officeart/2005/8/layout/vList3"/>
    <dgm:cxn modelId="{A0D168D6-F7A5-9F4B-BA17-6A5706816020}" type="presParOf" srcId="{B1D2FD24-8D22-0C4B-971F-09C91C617D1D}" destId="{886A62D5-C9F0-1E4B-89B0-F7110B54FF05}" srcOrd="1" destOrd="0" presId="urn:microsoft.com/office/officeart/2005/8/layout/vList3"/>
    <dgm:cxn modelId="{1AFDBDD5-23FF-DB42-945F-FBD542FCDC3D}" type="presParOf" srcId="{160A3B4F-7EEA-D84B-9C92-7B7FF27F213A}" destId="{AF797406-E38E-4542-9730-4ADA4E7A55F3}" srcOrd="7" destOrd="0" presId="urn:microsoft.com/office/officeart/2005/8/layout/vList3"/>
    <dgm:cxn modelId="{AB6235D9-655C-C04D-95A2-63EBC1E51AA4}" type="presParOf" srcId="{160A3B4F-7EEA-D84B-9C92-7B7FF27F213A}" destId="{85BF8E70-EBF2-FF47-A64F-2ECA93DAA76B}" srcOrd="8" destOrd="0" presId="urn:microsoft.com/office/officeart/2005/8/layout/vList3"/>
    <dgm:cxn modelId="{74F21F55-3AEB-CE41-A354-036459BB921A}" type="presParOf" srcId="{85BF8E70-EBF2-FF47-A64F-2ECA93DAA76B}" destId="{D036A0EE-3F4B-1A47-825C-2E79B62EDED7}" srcOrd="0" destOrd="0" presId="urn:microsoft.com/office/officeart/2005/8/layout/vList3"/>
    <dgm:cxn modelId="{3D2BF932-1F63-8C4A-8A97-D6FCADE6E82B}" type="presParOf" srcId="{85BF8E70-EBF2-FF47-A64F-2ECA93DAA76B}" destId="{EE230F31-62B3-AF4E-9D29-4C5B311703D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DE7233-DE60-7B43-8B90-7A187E49E59A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89B8D9-AFC4-514F-A3AF-10ADF0F43ED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Registrasi</a:t>
          </a:r>
          <a:endParaRPr lang="en-US" dirty="0"/>
        </a:p>
      </dgm:t>
    </dgm:pt>
    <dgm:pt modelId="{007A3330-2127-1B41-BC45-244FC2D1AE2A}" type="parTrans" cxnId="{0F5196B3-672A-914F-8F0A-41D9601A2BD8}">
      <dgm:prSet/>
      <dgm:spPr/>
      <dgm:t>
        <a:bodyPr/>
        <a:lstStyle/>
        <a:p>
          <a:endParaRPr lang="en-US"/>
        </a:p>
      </dgm:t>
    </dgm:pt>
    <dgm:pt modelId="{13BEF943-DAE2-BB4C-A248-D1758619E3B3}" type="sibTrans" cxnId="{0F5196B3-672A-914F-8F0A-41D9601A2BD8}">
      <dgm:prSet/>
      <dgm:spPr/>
      <dgm:t>
        <a:bodyPr/>
        <a:lstStyle/>
        <a:p>
          <a:endParaRPr lang="en-US"/>
        </a:p>
      </dgm:t>
    </dgm:pt>
    <dgm:pt modelId="{96E9DD9A-4079-734C-AEA0-662DCE0F695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Sensus</a:t>
          </a:r>
          <a:endParaRPr lang="en-US" dirty="0"/>
        </a:p>
      </dgm:t>
    </dgm:pt>
    <dgm:pt modelId="{3CB4CC68-403F-3843-BC67-34F842EA19FC}" type="parTrans" cxnId="{31F9CF91-BC7E-394A-BDEB-480CDBE64C3C}">
      <dgm:prSet/>
      <dgm:spPr/>
      <dgm:t>
        <a:bodyPr/>
        <a:lstStyle/>
        <a:p>
          <a:endParaRPr lang="en-US"/>
        </a:p>
      </dgm:t>
    </dgm:pt>
    <dgm:pt modelId="{BD21CA1B-3147-3C48-B5CA-2A5CC724A4D5}" type="sibTrans" cxnId="{31F9CF91-BC7E-394A-BDEB-480CDBE64C3C}">
      <dgm:prSet/>
      <dgm:spPr/>
      <dgm:t>
        <a:bodyPr/>
        <a:lstStyle/>
        <a:p>
          <a:endParaRPr lang="en-US"/>
        </a:p>
      </dgm:t>
    </dgm:pt>
    <dgm:pt modelId="{FDA742CE-1465-CE49-8B71-67207CA71E68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Survey</a:t>
          </a:r>
        </a:p>
      </dgm:t>
    </dgm:pt>
    <dgm:pt modelId="{E96E895F-0C00-AC47-B06D-224C2A2D83ED}" type="parTrans" cxnId="{E954E07C-D5C5-174E-8C68-88E60676430A}">
      <dgm:prSet/>
      <dgm:spPr/>
      <dgm:t>
        <a:bodyPr/>
        <a:lstStyle/>
        <a:p>
          <a:endParaRPr lang="en-US"/>
        </a:p>
      </dgm:t>
    </dgm:pt>
    <dgm:pt modelId="{D5F840D9-B988-D945-AEE3-6FD34F2BA63D}" type="sibTrans" cxnId="{E954E07C-D5C5-174E-8C68-88E60676430A}">
      <dgm:prSet/>
      <dgm:spPr/>
      <dgm:t>
        <a:bodyPr/>
        <a:lstStyle/>
        <a:p>
          <a:endParaRPr lang="en-US"/>
        </a:p>
      </dgm:t>
    </dgm:pt>
    <dgm:pt modelId="{3CEBA6FD-D3AC-B44E-BBF4-C5121E07C1C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Eksperimen</a:t>
          </a:r>
          <a:endParaRPr lang="en-US" dirty="0"/>
        </a:p>
      </dgm:t>
    </dgm:pt>
    <dgm:pt modelId="{88124CFB-2A0C-2743-8818-8FD9F54AFDDC}" type="parTrans" cxnId="{AC2A79E5-D38C-724C-B9A6-EDF0FA0DA997}">
      <dgm:prSet/>
      <dgm:spPr/>
      <dgm:t>
        <a:bodyPr/>
        <a:lstStyle/>
        <a:p>
          <a:endParaRPr lang="en-US"/>
        </a:p>
      </dgm:t>
    </dgm:pt>
    <dgm:pt modelId="{5B856DC4-C2FB-8F4F-9A50-B58F289D599D}" type="sibTrans" cxnId="{AC2A79E5-D38C-724C-B9A6-EDF0FA0DA997}">
      <dgm:prSet/>
      <dgm:spPr/>
      <dgm:t>
        <a:bodyPr/>
        <a:lstStyle/>
        <a:p>
          <a:endParaRPr lang="en-US"/>
        </a:p>
      </dgm:t>
    </dgm:pt>
    <dgm:pt modelId="{87CA484C-A526-AD4A-8EDF-FFA237BE0AE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Observasi</a:t>
          </a:r>
          <a:endParaRPr lang="en-US" dirty="0"/>
        </a:p>
      </dgm:t>
    </dgm:pt>
    <dgm:pt modelId="{6B2A2439-0216-0D41-A642-E89241B28D8C}" type="parTrans" cxnId="{188B2798-3D0B-2B41-AC5D-E44035A9A831}">
      <dgm:prSet/>
      <dgm:spPr/>
      <dgm:t>
        <a:bodyPr/>
        <a:lstStyle/>
        <a:p>
          <a:endParaRPr lang="en-US"/>
        </a:p>
      </dgm:t>
    </dgm:pt>
    <dgm:pt modelId="{1BE443FF-6004-6846-8B85-E489E7655868}" type="sibTrans" cxnId="{188B2798-3D0B-2B41-AC5D-E44035A9A831}">
      <dgm:prSet/>
      <dgm:spPr/>
      <dgm:t>
        <a:bodyPr/>
        <a:lstStyle/>
        <a:p>
          <a:endParaRPr lang="en-US"/>
        </a:p>
      </dgm:t>
    </dgm:pt>
    <dgm:pt modelId="{F2A8D625-79E5-D249-8476-9FCD198F3EBD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 err="1"/>
            <a:t>Menekankan</a:t>
          </a:r>
          <a:r>
            <a:rPr lang="en-US" dirty="0"/>
            <a:t> pada proses </a:t>
          </a:r>
          <a:r>
            <a:rPr lang="en-US" dirty="0" err="1"/>
            <a:t>pencatatan</a:t>
          </a:r>
          <a:r>
            <a:rPr lang="en-US" dirty="0"/>
            <a:t>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kondisi</a:t>
          </a:r>
          <a:r>
            <a:rPr lang="en-US" dirty="0"/>
            <a:t> (</a:t>
          </a:r>
          <a:r>
            <a:rPr lang="en-US" dirty="0" err="1"/>
            <a:t>biasanya</a:t>
          </a:r>
          <a:r>
            <a:rPr lang="en-US" dirty="0"/>
            <a:t> oleh </a:t>
          </a:r>
          <a:r>
            <a:rPr lang="en-US" dirty="0" err="1"/>
            <a:t>sebuah</a:t>
          </a:r>
          <a:r>
            <a:rPr lang="en-US" dirty="0"/>
            <a:t> </a:t>
          </a:r>
          <a:r>
            <a:rPr lang="en-US" dirty="0" err="1"/>
            <a:t>institusi</a:t>
          </a:r>
          <a:r>
            <a:rPr lang="en-US" dirty="0"/>
            <a:t>. </a:t>
          </a:r>
          <a:r>
            <a:rPr lang="en-US" dirty="0" err="1"/>
            <a:t>Contoh</a:t>
          </a:r>
          <a:r>
            <a:rPr lang="en-US" dirty="0"/>
            <a:t>: Angka </a:t>
          </a:r>
          <a:r>
            <a:rPr lang="en-US" dirty="0" err="1"/>
            <a:t>kelahiran</a:t>
          </a:r>
          <a:endParaRPr lang="en-US" dirty="0"/>
        </a:p>
      </dgm:t>
    </dgm:pt>
    <dgm:pt modelId="{1A418DB2-D458-5742-B482-C5A609ACC1FF}" type="parTrans" cxnId="{2C3D8DF9-3A0E-4140-B9D5-B29CAA15072F}">
      <dgm:prSet/>
      <dgm:spPr/>
      <dgm:t>
        <a:bodyPr/>
        <a:lstStyle/>
        <a:p>
          <a:endParaRPr lang="en-US"/>
        </a:p>
      </dgm:t>
    </dgm:pt>
    <dgm:pt modelId="{ED520E82-01C2-8448-A8EC-1085EEAF1432}" type="sibTrans" cxnId="{2C3D8DF9-3A0E-4140-B9D5-B29CAA15072F}">
      <dgm:prSet/>
      <dgm:spPr/>
      <dgm:t>
        <a:bodyPr/>
        <a:lstStyle/>
        <a:p>
          <a:endParaRPr lang="en-US"/>
        </a:p>
      </dgm:t>
    </dgm:pt>
    <dgm:pt modelId="{99D79E4E-FB1E-0345-8F02-4C8970B45AE3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 err="1"/>
            <a:t>Pengambilan</a:t>
          </a:r>
          <a:r>
            <a:rPr lang="en-US" dirty="0"/>
            <a:t> data yang </a:t>
          </a:r>
          <a:r>
            <a:rPr lang="en-US" dirty="0" err="1"/>
            <a:t>cenderung</a:t>
          </a:r>
          <a:r>
            <a:rPr lang="en-US" dirty="0"/>
            <a:t> pada </a:t>
          </a:r>
          <a:r>
            <a:rPr lang="en-US" dirty="0" err="1"/>
            <a:t>populasi</a:t>
          </a:r>
          <a:r>
            <a:rPr lang="en-US" dirty="0"/>
            <a:t>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data </a:t>
          </a:r>
          <a:r>
            <a:rPr lang="en-US" dirty="0" err="1"/>
            <a:t>sangat</a:t>
          </a:r>
          <a:r>
            <a:rPr lang="en-US" dirty="0"/>
            <a:t> </a:t>
          </a:r>
          <a:r>
            <a:rPr lang="en-US" dirty="0" err="1"/>
            <a:t>besar</a:t>
          </a:r>
          <a:endParaRPr lang="en-US" dirty="0"/>
        </a:p>
      </dgm:t>
    </dgm:pt>
    <dgm:pt modelId="{85D43EC5-BA31-A64C-AC08-7A3717CCD0B1}" type="parTrans" cxnId="{AD6578E7-9B4F-8F4B-A236-E771DF95E9F8}">
      <dgm:prSet/>
      <dgm:spPr/>
      <dgm:t>
        <a:bodyPr/>
        <a:lstStyle/>
        <a:p>
          <a:endParaRPr lang="en-US"/>
        </a:p>
      </dgm:t>
    </dgm:pt>
    <dgm:pt modelId="{8925CA3B-0474-5546-B020-CE707F0DD37A}" type="sibTrans" cxnId="{AD6578E7-9B4F-8F4B-A236-E771DF95E9F8}">
      <dgm:prSet/>
      <dgm:spPr/>
      <dgm:t>
        <a:bodyPr/>
        <a:lstStyle/>
        <a:p>
          <a:endParaRPr lang="en-US"/>
        </a:p>
      </dgm:t>
    </dgm:pt>
    <dgm:pt modelId="{33CFD099-0AB6-874E-98C0-09DF8A750559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 err="1"/>
            <a:t>Pengambilan</a:t>
          </a:r>
          <a:r>
            <a:rPr lang="en-US" dirty="0"/>
            <a:t> data </a:t>
          </a:r>
          <a:r>
            <a:rPr lang="en-US" dirty="0" err="1"/>
            <a:t>fokus</a:t>
          </a:r>
          <a:r>
            <a:rPr lang="en-US" dirty="0"/>
            <a:t> pada </a:t>
          </a:r>
          <a:r>
            <a:rPr lang="en-US" dirty="0" err="1"/>
            <a:t>jumlah</a:t>
          </a:r>
          <a:r>
            <a:rPr lang="en-US" dirty="0"/>
            <a:t>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kecil</a:t>
          </a:r>
          <a:r>
            <a:rPr lang="en-US" dirty="0"/>
            <a:t>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sampel</a:t>
          </a:r>
          <a:endParaRPr lang="en-US" dirty="0"/>
        </a:p>
      </dgm:t>
    </dgm:pt>
    <dgm:pt modelId="{30FE6B64-8AAE-A248-B17F-AECAEF79D093}" type="parTrans" cxnId="{035F6599-8890-3C4B-87F6-4D4634F5294F}">
      <dgm:prSet/>
      <dgm:spPr/>
      <dgm:t>
        <a:bodyPr/>
        <a:lstStyle/>
        <a:p>
          <a:endParaRPr lang="en-US"/>
        </a:p>
      </dgm:t>
    </dgm:pt>
    <dgm:pt modelId="{12A21D36-6653-3A41-94C4-1CCF593653A8}" type="sibTrans" cxnId="{035F6599-8890-3C4B-87F6-4D4634F5294F}">
      <dgm:prSet/>
      <dgm:spPr/>
      <dgm:t>
        <a:bodyPr/>
        <a:lstStyle/>
        <a:p>
          <a:endParaRPr lang="en-US"/>
        </a:p>
      </dgm:t>
    </dgm:pt>
    <dgm:pt modelId="{BB377E51-CD1D-A747-8182-DE8FF54F2A5D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Data </a:t>
          </a:r>
          <a:r>
            <a:rPr lang="en-US" dirty="0" err="1"/>
            <a:t>didapatkan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percobaan</a:t>
          </a:r>
          <a:endParaRPr lang="en-US" dirty="0"/>
        </a:p>
      </dgm:t>
    </dgm:pt>
    <dgm:pt modelId="{71F5D767-0BD1-1848-836F-EEC61BE59E91}" type="parTrans" cxnId="{65795F4F-C0DE-2743-9DE8-8AE8A2D16A86}">
      <dgm:prSet/>
      <dgm:spPr/>
      <dgm:t>
        <a:bodyPr/>
        <a:lstStyle/>
        <a:p>
          <a:endParaRPr lang="en-US"/>
        </a:p>
      </dgm:t>
    </dgm:pt>
    <dgm:pt modelId="{A2DE252D-AB8A-7A47-8786-2D0DE6C8440F}" type="sibTrans" cxnId="{65795F4F-C0DE-2743-9DE8-8AE8A2D16A86}">
      <dgm:prSet/>
      <dgm:spPr/>
      <dgm:t>
        <a:bodyPr/>
        <a:lstStyle/>
        <a:p>
          <a:endParaRPr lang="en-US"/>
        </a:p>
      </dgm:t>
    </dgm:pt>
    <dgm:pt modelId="{3F481CBD-895B-A441-8BB0-FD9AF7A7EEE6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Data </a:t>
          </a:r>
          <a:r>
            <a:rPr lang="en-US" dirty="0" err="1"/>
            <a:t>didapatkan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pengamatan</a:t>
          </a:r>
          <a:r>
            <a:rPr lang="en-US" dirty="0"/>
            <a:t>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</a:t>
          </a:r>
          <a:r>
            <a:rPr lang="en-US" dirty="0" err="1"/>
            <a:t>Peneliti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terlibat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obyek</a:t>
          </a:r>
          <a:r>
            <a:rPr lang="en-US" dirty="0"/>
            <a:t> yang </a:t>
          </a:r>
          <a:r>
            <a:rPr lang="en-US" dirty="0" err="1"/>
            <a:t>diamati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pengukuran</a:t>
          </a:r>
          <a:endParaRPr lang="en-US" dirty="0"/>
        </a:p>
      </dgm:t>
    </dgm:pt>
    <dgm:pt modelId="{CFD35C0F-3E03-E142-A764-E31EA484E9BE}" type="parTrans" cxnId="{B9182CA7-4BF0-734F-A26C-7B26B9A9111C}">
      <dgm:prSet/>
      <dgm:spPr/>
      <dgm:t>
        <a:bodyPr/>
        <a:lstStyle/>
        <a:p>
          <a:endParaRPr lang="en-US"/>
        </a:p>
      </dgm:t>
    </dgm:pt>
    <dgm:pt modelId="{83535197-B1AA-AB48-AF96-DE6E2F5F07B2}" type="sibTrans" cxnId="{B9182CA7-4BF0-734F-A26C-7B26B9A9111C}">
      <dgm:prSet/>
      <dgm:spPr/>
      <dgm:t>
        <a:bodyPr/>
        <a:lstStyle/>
        <a:p>
          <a:endParaRPr lang="en-US"/>
        </a:p>
      </dgm:t>
    </dgm:pt>
    <dgm:pt modelId="{CC74DC2C-6048-6446-BF5F-F9C3A50B0225}" type="pres">
      <dgm:prSet presAssocID="{8FDE7233-DE60-7B43-8B90-7A187E49E59A}" presName="linear" presStyleCnt="0">
        <dgm:presLayoutVars>
          <dgm:dir/>
          <dgm:animLvl val="lvl"/>
          <dgm:resizeHandles val="exact"/>
        </dgm:presLayoutVars>
      </dgm:prSet>
      <dgm:spPr/>
    </dgm:pt>
    <dgm:pt modelId="{18C41576-A3FD-344D-B10B-4BBE6AF633BC}" type="pres">
      <dgm:prSet presAssocID="{0B89B8D9-AFC4-514F-A3AF-10ADF0F43EDA}" presName="parentLin" presStyleCnt="0"/>
      <dgm:spPr/>
    </dgm:pt>
    <dgm:pt modelId="{3FB80579-3D35-044D-B4AC-216CF6262B0B}" type="pres">
      <dgm:prSet presAssocID="{0B89B8D9-AFC4-514F-A3AF-10ADF0F43EDA}" presName="parentLeftMargin" presStyleLbl="node1" presStyleIdx="0" presStyleCnt="5"/>
      <dgm:spPr/>
    </dgm:pt>
    <dgm:pt modelId="{54A1AF7B-5029-C345-8B24-06DF14D88723}" type="pres">
      <dgm:prSet presAssocID="{0B89B8D9-AFC4-514F-A3AF-10ADF0F43E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7E46572-D519-3A48-BFB4-4384B7B976E8}" type="pres">
      <dgm:prSet presAssocID="{0B89B8D9-AFC4-514F-A3AF-10ADF0F43EDA}" presName="negativeSpace" presStyleCnt="0"/>
      <dgm:spPr/>
    </dgm:pt>
    <dgm:pt modelId="{7D75B5BE-0490-1E4A-8B52-8A4F389CF882}" type="pres">
      <dgm:prSet presAssocID="{0B89B8D9-AFC4-514F-A3AF-10ADF0F43EDA}" presName="childText" presStyleLbl="conFgAcc1" presStyleIdx="0" presStyleCnt="5">
        <dgm:presLayoutVars>
          <dgm:bulletEnabled val="1"/>
        </dgm:presLayoutVars>
      </dgm:prSet>
      <dgm:spPr/>
    </dgm:pt>
    <dgm:pt modelId="{1922C066-95B4-EF42-AE6F-A2FE5EA61E7F}" type="pres">
      <dgm:prSet presAssocID="{13BEF943-DAE2-BB4C-A248-D1758619E3B3}" presName="spaceBetweenRectangles" presStyleCnt="0"/>
      <dgm:spPr/>
    </dgm:pt>
    <dgm:pt modelId="{EAED3956-AD71-C54D-8D4D-80F40A935FA9}" type="pres">
      <dgm:prSet presAssocID="{96E9DD9A-4079-734C-AEA0-662DCE0F695C}" presName="parentLin" presStyleCnt="0"/>
      <dgm:spPr/>
    </dgm:pt>
    <dgm:pt modelId="{BE10E13D-D88B-A347-93F2-FC40E55989A8}" type="pres">
      <dgm:prSet presAssocID="{96E9DD9A-4079-734C-AEA0-662DCE0F695C}" presName="parentLeftMargin" presStyleLbl="node1" presStyleIdx="0" presStyleCnt="5"/>
      <dgm:spPr/>
    </dgm:pt>
    <dgm:pt modelId="{A898812C-3B66-9A4C-B6A8-D8955BA3E6E4}" type="pres">
      <dgm:prSet presAssocID="{96E9DD9A-4079-734C-AEA0-662DCE0F695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0CF820F-751B-124F-9188-33AF53AD4278}" type="pres">
      <dgm:prSet presAssocID="{96E9DD9A-4079-734C-AEA0-662DCE0F695C}" presName="negativeSpace" presStyleCnt="0"/>
      <dgm:spPr/>
    </dgm:pt>
    <dgm:pt modelId="{BA14986E-AB01-8E49-A4F3-4C983CD4C042}" type="pres">
      <dgm:prSet presAssocID="{96E9DD9A-4079-734C-AEA0-662DCE0F695C}" presName="childText" presStyleLbl="conFgAcc1" presStyleIdx="1" presStyleCnt="5">
        <dgm:presLayoutVars>
          <dgm:bulletEnabled val="1"/>
        </dgm:presLayoutVars>
      </dgm:prSet>
      <dgm:spPr/>
    </dgm:pt>
    <dgm:pt modelId="{527BF503-3CE9-2645-A594-5ADFD165104A}" type="pres">
      <dgm:prSet presAssocID="{BD21CA1B-3147-3C48-B5CA-2A5CC724A4D5}" presName="spaceBetweenRectangles" presStyleCnt="0"/>
      <dgm:spPr/>
    </dgm:pt>
    <dgm:pt modelId="{CCE35BAE-7E87-7D47-9A13-88E79CCDEBC9}" type="pres">
      <dgm:prSet presAssocID="{FDA742CE-1465-CE49-8B71-67207CA71E68}" presName="parentLin" presStyleCnt="0"/>
      <dgm:spPr/>
    </dgm:pt>
    <dgm:pt modelId="{C563BACA-016F-8D48-A654-26B41E1865F8}" type="pres">
      <dgm:prSet presAssocID="{FDA742CE-1465-CE49-8B71-67207CA71E68}" presName="parentLeftMargin" presStyleLbl="node1" presStyleIdx="1" presStyleCnt="5"/>
      <dgm:spPr/>
    </dgm:pt>
    <dgm:pt modelId="{03FE56A3-B22F-B040-93F9-936BB4BC873F}" type="pres">
      <dgm:prSet presAssocID="{FDA742CE-1465-CE49-8B71-67207CA71E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264335-F043-2441-82D5-29630D629790}" type="pres">
      <dgm:prSet presAssocID="{FDA742CE-1465-CE49-8B71-67207CA71E68}" presName="negativeSpace" presStyleCnt="0"/>
      <dgm:spPr/>
    </dgm:pt>
    <dgm:pt modelId="{457AAE81-A148-8B4A-A907-4FFAC095E0AF}" type="pres">
      <dgm:prSet presAssocID="{FDA742CE-1465-CE49-8B71-67207CA71E68}" presName="childText" presStyleLbl="conFgAcc1" presStyleIdx="2" presStyleCnt="5">
        <dgm:presLayoutVars>
          <dgm:bulletEnabled val="1"/>
        </dgm:presLayoutVars>
      </dgm:prSet>
      <dgm:spPr/>
    </dgm:pt>
    <dgm:pt modelId="{65C70CFC-FE5B-2147-B771-5A076864FD62}" type="pres">
      <dgm:prSet presAssocID="{D5F840D9-B988-D945-AEE3-6FD34F2BA63D}" presName="spaceBetweenRectangles" presStyleCnt="0"/>
      <dgm:spPr/>
    </dgm:pt>
    <dgm:pt modelId="{070A44B2-A6E7-804D-A05F-FBBB003BE5C9}" type="pres">
      <dgm:prSet presAssocID="{3CEBA6FD-D3AC-B44E-BBF4-C5121E07C1CC}" presName="parentLin" presStyleCnt="0"/>
      <dgm:spPr/>
    </dgm:pt>
    <dgm:pt modelId="{3DFF24DE-C980-1F45-BD8B-84D2A7C60C95}" type="pres">
      <dgm:prSet presAssocID="{3CEBA6FD-D3AC-B44E-BBF4-C5121E07C1CC}" presName="parentLeftMargin" presStyleLbl="node1" presStyleIdx="2" presStyleCnt="5"/>
      <dgm:spPr/>
    </dgm:pt>
    <dgm:pt modelId="{4F04D9B7-C165-3745-BBAE-A6998C65245A}" type="pres">
      <dgm:prSet presAssocID="{3CEBA6FD-D3AC-B44E-BBF4-C5121E07C1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B0698F-870F-E349-BDB5-94EFD4A079C0}" type="pres">
      <dgm:prSet presAssocID="{3CEBA6FD-D3AC-B44E-BBF4-C5121E07C1CC}" presName="negativeSpace" presStyleCnt="0"/>
      <dgm:spPr/>
    </dgm:pt>
    <dgm:pt modelId="{75821F56-8832-0042-A60F-A76C942CD68C}" type="pres">
      <dgm:prSet presAssocID="{3CEBA6FD-D3AC-B44E-BBF4-C5121E07C1CC}" presName="childText" presStyleLbl="conFgAcc1" presStyleIdx="3" presStyleCnt="5">
        <dgm:presLayoutVars>
          <dgm:bulletEnabled val="1"/>
        </dgm:presLayoutVars>
      </dgm:prSet>
      <dgm:spPr/>
    </dgm:pt>
    <dgm:pt modelId="{CA4996B7-B43D-6A40-8BEF-806BA8A6A60F}" type="pres">
      <dgm:prSet presAssocID="{5B856DC4-C2FB-8F4F-9A50-B58F289D599D}" presName="spaceBetweenRectangles" presStyleCnt="0"/>
      <dgm:spPr/>
    </dgm:pt>
    <dgm:pt modelId="{B7A977F0-2A46-3D46-AAE6-05C17B68E569}" type="pres">
      <dgm:prSet presAssocID="{87CA484C-A526-AD4A-8EDF-FFA237BE0AE2}" presName="parentLin" presStyleCnt="0"/>
      <dgm:spPr/>
    </dgm:pt>
    <dgm:pt modelId="{DF4798C0-D6E9-BC49-B046-AF1A2789BC4D}" type="pres">
      <dgm:prSet presAssocID="{87CA484C-A526-AD4A-8EDF-FFA237BE0AE2}" presName="parentLeftMargin" presStyleLbl="node1" presStyleIdx="3" presStyleCnt="5"/>
      <dgm:spPr/>
    </dgm:pt>
    <dgm:pt modelId="{0D558826-07B0-BB4A-BDC5-7DE000C31200}" type="pres">
      <dgm:prSet presAssocID="{87CA484C-A526-AD4A-8EDF-FFA237BE0AE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F036DD3-8152-D14D-8BAB-1BCE820457C4}" type="pres">
      <dgm:prSet presAssocID="{87CA484C-A526-AD4A-8EDF-FFA237BE0AE2}" presName="negativeSpace" presStyleCnt="0"/>
      <dgm:spPr/>
    </dgm:pt>
    <dgm:pt modelId="{49FE3248-07DF-3544-8DF3-282311F7F698}" type="pres">
      <dgm:prSet presAssocID="{87CA484C-A526-AD4A-8EDF-FFA237BE0AE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D525320-1293-CE4A-94A4-5A6AEE391697}" type="presOf" srcId="{96E9DD9A-4079-734C-AEA0-662DCE0F695C}" destId="{BE10E13D-D88B-A347-93F2-FC40E55989A8}" srcOrd="0" destOrd="0" presId="urn:microsoft.com/office/officeart/2005/8/layout/list1"/>
    <dgm:cxn modelId="{99F97C2A-F0F3-6645-B0DE-53929ADE4953}" type="presOf" srcId="{BB377E51-CD1D-A747-8182-DE8FF54F2A5D}" destId="{75821F56-8832-0042-A60F-A76C942CD68C}" srcOrd="0" destOrd="0" presId="urn:microsoft.com/office/officeart/2005/8/layout/list1"/>
    <dgm:cxn modelId="{65795F4F-C0DE-2743-9DE8-8AE8A2D16A86}" srcId="{3CEBA6FD-D3AC-B44E-BBF4-C5121E07C1CC}" destId="{BB377E51-CD1D-A747-8182-DE8FF54F2A5D}" srcOrd="0" destOrd="0" parTransId="{71F5D767-0BD1-1848-836F-EEC61BE59E91}" sibTransId="{A2DE252D-AB8A-7A47-8786-2D0DE6C8440F}"/>
    <dgm:cxn modelId="{3D067E4F-77C6-4A4C-800F-A62D16454285}" type="presOf" srcId="{3F481CBD-895B-A441-8BB0-FD9AF7A7EEE6}" destId="{49FE3248-07DF-3544-8DF3-282311F7F698}" srcOrd="0" destOrd="0" presId="urn:microsoft.com/office/officeart/2005/8/layout/list1"/>
    <dgm:cxn modelId="{8F4C895E-ACBA-5F43-9247-5C59E7743A9A}" type="presOf" srcId="{8FDE7233-DE60-7B43-8B90-7A187E49E59A}" destId="{CC74DC2C-6048-6446-BF5F-F9C3A50B0225}" srcOrd="0" destOrd="0" presId="urn:microsoft.com/office/officeart/2005/8/layout/list1"/>
    <dgm:cxn modelId="{B1A6B76D-5249-9448-A7BE-41FD61CE3587}" type="presOf" srcId="{87CA484C-A526-AD4A-8EDF-FFA237BE0AE2}" destId="{DF4798C0-D6E9-BC49-B046-AF1A2789BC4D}" srcOrd="0" destOrd="0" presId="urn:microsoft.com/office/officeart/2005/8/layout/list1"/>
    <dgm:cxn modelId="{A83EB472-F8EF-DC46-9A03-587F6FFFBF5C}" type="presOf" srcId="{33CFD099-0AB6-874E-98C0-09DF8A750559}" destId="{457AAE81-A148-8B4A-A907-4FFAC095E0AF}" srcOrd="0" destOrd="0" presId="urn:microsoft.com/office/officeart/2005/8/layout/list1"/>
    <dgm:cxn modelId="{E954E07C-D5C5-174E-8C68-88E60676430A}" srcId="{8FDE7233-DE60-7B43-8B90-7A187E49E59A}" destId="{FDA742CE-1465-CE49-8B71-67207CA71E68}" srcOrd="2" destOrd="0" parTransId="{E96E895F-0C00-AC47-B06D-224C2A2D83ED}" sibTransId="{D5F840D9-B988-D945-AEE3-6FD34F2BA63D}"/>
    <dgm:cxn modelId="{31F9CF91-BC7E-394A-BDEB-480CDBE64C3C}" srcId="{8FDE7233-DE60-7B43-8B90-7A187E49E59A}" destId="{96E9DD9A-4079-734C-AEA0-662DCE0F695C}" srcOrd="1" destOrd="0" parTransId="{3CB4CC68-403F-3843-BC67-34F842EA19FC}" sibTransId="{BD21CA1B-3147-3C48-B5CA-2A5CC724A4D5}"/>
    <dgm:cxn modelId="{188B2798-3D0B-2B41-AC5D-E44035A9A831}" srcId="{8FDE7233-DE60-7B43-8B90-7A187E49E59A}" destId="{87CA484C-A526-AD4A-8EDF-FFA237BE0AE2}" srcOrd="4" destOrd="0" parTransId="{6B2A2439-0216-0D41-A642-E89241B28D8C}" sibTransId="{1BE443FF-6004-6846-8B85-E489E7655868}"/>
    <dgm:cxn modelId="{035F6599-8890-3C4B-87F6-4D4634F5294F}" srcId="{FDA742CE-1465-CE49-8B71-67207CA71E68}" destId="{33CFD099-0AB6-874E-98C0-09DF8A750559}" srcOrd="0" destOrd="0" parTransId="{30FE6B64-8AAE-A248-B17F-AECAEF79D093}" sibTransId="{12A21D36-6653-3A41-94C4-1CCF593653A8}"/>
    <dgm:cxn modelId="{38B9ABA2-4647-B841-968E-663294BFA309}" type="presOf" srcId="{0B89B8D9-AFC4-514F-A3AF-10ADF0F43EDA}" destId="{3FB80579-3D35-044D-B4AC-216CF6262B0B}" srcOrd="0" destOrd="0" presId="urn:microsoft.com/office/officeart/2005/8/layout/list1"/>
    <dgm:cxn modelId="{55C2BAA3-535D-DB4E-817E-6464DF2C75DD}" type="presOf" srcId="{99D79E4E-FB1E-0345-8F02-4C8970B45AE3}" destId="{BA14986E-AB01-8E49-A4F3-4C983CD4C042}" srcOrd="0" destOrd="0" presId="urn:microsoft.com/office/officeart/2005/8/layout/list1"/>
    <dgm:cxn modelId="{B9182CA7-4BF0-734F-A26C-7B26B9A9111C}" srcId="{87CA484C-A526-AD4A-8EDF-FFA237BE0AE2}" destId="{3F481CBD-895B-A441-8BB0-FD9AF7A7EEE6}" srcOrd="0" destOrd="0" parTransId="{CFD35C0F-3E03-E142-A764-E31EA484E9BE}" sibTransId="{83535197-B1AA-AB48-AF96-DE6E2F5F07B2}"/>
    <dgm:cxn modelId="{144113AA-4FB9-D44F-B961-90CA43A9BDB2}" type="presOf" srcId="{0B89B8D9-AFC4-514F-A3AF-10ADF0F43EDA}" destId="{54A1AF7B-5029-C345-8B24-06DF14D88723}" srcOrd="1" destOrd="0" presId="urn:microsoft.com/office/officeart/2005/8/layout/list1"/>
    <dgm:cxn modelId="{0B6178AD-9AD1-9745-BB5D-B9C79A4900EE}" type="presOf" srcId="{96E9DD9A-4079-734C-AEA0-662DCE0F695C}" destId="{A898812C-3B66-9A4C-B6A8-D8955BA3E6E4}" srcOrd="1" destOrd="0" presId="urn:microsoft.com/office/officeart/2005/8/layout/list1"/>
    <dgm:cxn modelId="{0F5196B3-672A-914F-8F0A-41D9601A2BD8}" srcId="{8FDE7233-DE60-7B43-8B90-7A187E49E59A}" destId="{0B89B8D9-AFC4-514F-A3AF-10ADF0F43EDA}" srcOrd="0" destOrd="0" parTransId="{007A3330-2127-1B41-BC45-244FC2D1AE2A}" sibTransId="{13BEF943-DAE2-BB4C-A248-D1758619E3B3}"/>
    <dgm:cxn modelId="{4832A3C5-1DC6-7946-AE05-A7D29708EFA1}" type="presOf" srcId="{FDA742CE-1465-CE49-8B71-67207CA71E68}" destId="{03FE56A3-B22F-B040-93F9-936BB4BC873F}" srcOrd="1" destOrd="0" presId="urn:microsoft.com/office/officeart/2005/8/layout/list1"/>
    <dgm:cxn modelId="{EA969CD0-1F04-4D47-917E-0BBA751562CE}" type="presOf" srcId="{3CEBA6FD-D3AC-B44E-BBF4-C5121E07C1CC}" destId="{4F04D9B7-C165-3745-BBAE-A6998C65245A}" srcOrd="1" destOrd="0" presId="urn:microsoft.com/office/officeart/2005/8/layout/list1"/>
    <dgm:cxn modelId="{53D846DF-02FF-A641-8FDC-45FFA403377D}" type="presOf" srcId="{FDA742CE-1465-CE49-8B71-67207CA71E68}" destId="{C563BACA-016F-8D48-A654-26B41E1865F8}" srcOrd="0" destOrd="0" presId="urn:microsoft.com/office/officeart/2005/8/layout/list1"/>
    <dgm:cxn modelId="{21EC13E3-75A6-FF4A-8368-2A8300A45E7B}" type="presOf" srcId="{F2A8D625-79E5-D249-8476-9FCD198F3EBD}" destId="{7D75B5BE-0490-1E4A-8B52-8A4F389CF882}" srcOrd="0" destOrd="0" presId="urn:microsoft.com/office/officeart/2005/8/layout/list1"/>
    <dgm:cxn modelId="{AC2A79E5-D38C-724C-B9A6-EDF0FA0DA997}" srcId="{8FDE7233-DE60-7B43-8B90-7A187E49E59A}" destId="{3CEBA6FD-D3AC-B44E-BBF4-C5121E07C1CC}" srcOrd="3" destOrd="0" parTransId="{88124CFB-2A0C-2743-8818-8FD9F54AFDDC}" sibTransId="{5B856DC4-C2FB-8F4F-9A50-B58F289D599D}"/>
    <dgm:cxn modelId="{AD6578E7-9B4F-8F4B-A236-E771DF95E9F8}" srcId="{96E9DD9A-4079-734C-AEA0-662DCE0F695C}" destId="{99D79E4E-FB1E-0345-8F02-4C8970B45AE3}" srcOrd="0" destOrd="0" parTransId="{85D43EC5-BA31-A64C-AC08-7A3717CCD0B1}" sibTransId="{8925CA3B-0474-5546-B020-CE707F0DD37A}"/>
    <dgm:cxn modelId="{8203C8F6-8FAF-8B4C-B7A2-1E51687A5507}" type="presOf" srcId="{3CEBA6FD-D3AC-B44E-BBF4-C5121E07C1CC}" destId="{3DFF24DE-C980-1F45-BD8B-84D2A7C60C95}" srcOrd="0" destOrd="0" presId="urn:microsoft.com/office/officeart/2005/8/layout/list1"/>
    <dgm:cxn modelId="{2C3D8DF9-3A0E-4140-B9D5-B29CAA15072F}" srcId="{0B89B8D9-AFC4-514F-A3AF-10ADF0F43EDA}" destId="{F2A8D625-79E5-D249-8476-9FCD198F3EBD}" srcOrd="0" destOrd="0" parTransId="{1A418DB2-D458-5742-B482-C5A609ACC1FF}" sibTransId="{ED520E82-01C2-8448-A8EC-1085EEAF1432}"/>
    <dgm:cxn modelId="{D4DA84FA-5121-1648-B912-3B3DB22211CE}" type="presOf" srcId="{87CA484C-A526-AD4A-8EDF-FFA237BE0AE2}" destId="{0D558826-07B0-BB4A-BDC5-7DE000C31200}" srcOrd="1" destOrd="0" presId="urn:microsoft.com/office/officeart/2005/8/layout/list1"/>
    <dgm:cxn modelId="{4D299A96-EBD0-8B47-AAEE-7EF9F57378E3}" type="presParOf" srcId="{CC74DC2C-6048-6446-BF5F-F9C3A50B0225}" destId="{18C41576-A3FD-344D-B10B-4BBE6AF633BC}" srcOrd="0" destOrd="0" presId="urn:microsoft.com/office/officeart/2005/8/layout/list1"/>
    <dgm:cxn modelId="{7B4263B1-05C4-5A4C-86A1-51D52BD29B72}" type="presParOf" srcId="{18C41576-A3FD-344D-B10B-4BBE6AF633BC}" destId="{3FB80579-3D35-044D-B4AC-216CF6262B0B}" srcOrd="0" destOrd="0" presId="urn:microsoft.com/office/officeart/2005/8/layout/list1"/>
    <dgm:cxn modelId="{5E823AB0-E46D-8E46-ADC6-AD43A053D870}" type="presParOf" srcId="{18C41576-A3FD-344D-B10B-4BBE6AF633BC}" destId="{54A1AF7B-5029-C345-8B24-06DF14D88723}" srcOrd="1" destOrd="0" presId="urn:microsoft.com/office/officeart/2005/8/layout/list1"/>
    <dgm:cxn modelId="{13529BB3-4A63-814A-A5BA-2C8D787F630D}" type="presParOf" srcId="{CC74DC2C-6048-6446-BF5F-F9C3A50B0225}" destId="{A7E46572-D519-3A48-BFB4-4384B7B976E8}" srcOrd="1" destOrd="0" presId="urn:microsoft.com/office/officeart/2005/8/layout/list1"/>
    <dgm:cxn modelId="{BCF9E4B7-F17B-3D4F-A2D4-60512A9F7BFF}" type="presParOf" srcId="{CC74DC2C-6048-6446-BF5F-F9C3A50B0225}" destId="{7D75B5BE-0490-1E4A-8B52-8A4F389CF882}" srcOrd="2" destOrd="0" presId="urn:microsoft.com/office/officeart/2005/8/layout/list1"/>
    <dgm:cxn modelId="{738FC8B2-9C63-B546-A341-8403DD8272F7}" type="presParOf" srcId="{CC74DC2C-6048-6446-BF5F-F9C3A50B0225}" destId="{1922C066-95B4-EF42-AE6F-A2FE5EA61E7F}" srcOrd="3" destOrd="0" presId="urn:microsoft.com/office/officeart/2005/8/layout/list1"/>
    <dgm:cxn modelId="{0FF27BA2-A7DF-994F-8F56-FDDAED53270B}" type="presParOf" srcId="{CC74DC2C-6048-6446-BF5F-F9C3A50B0225}" destId="{EAED3956-AD71-C54D-8D4D-80F40A935FA9}" srcOrd="4" destOrd="0" presId="urn:microsoft.com/office/officeart/2005/8/layout/list1"/>
    <dgm:cxn modelId="{D1189E7A-84E0-F340-A97D-6A6630F0713B}" type="presParOf" srcId="{EAED3956-AD71-C54D-8D4D-80F40A935FA9}" destId="{BE10E13D-D88B-A347-93F2-FC40E55989A8}" srcOrd="0" destOrd="0" presId="urn:microsoft.com/office/officeart/2005/8/layout/list1"/>
    <dgm:cxn modelId="{43415E4A-BB92-2946-B150-8536A53DABED}" type="presParOf" srcId="{EAED3956-AD71-C54D-8D4D-80F40A935FA9}" destId="{A898812C-3B66-9A4C-B6A8-D8955BA3E6E4}" srcOrd="1" destOrd="0" presId="urn:microsoft.com/office/officeart/2005/8/layout/list1"/>
    <dgm:cxn modelId="{5A3AD046-0C68-A640-9256-758E4C68694A}" type="presParOf" srcId="{CC74DC2C-6048-6446-BF5F-F9C3A50B0225}" destId="{50CF820F-751B-124F-9188-33AF53AD4278}" srcOrd="5" destOrd="0" presId="urn:microsoft.com/office/officeart/2005/8/layout/list1"/>
    <dgm:cxn modelId="{0471C2FC-5AB4-894C-8E0C-0B76BD7C5995}" type="presParOf" srcId="{CC74DC2C-6048-6446-BF5F-F9C3A50B0225}" destId="{BA14986E-AB01-8E49-A4F3-4C983CD4C042}" srcOrd="6" destOrd="0" presId="urn:microsoft.com/office/officeart/2005/8/layout/list1"/>
    <dgm:cxn modelId="{C0E3326D-AF90-9F49-9D1C-0E35ACB6FA05}" type="presParOf" srcId="{CC74DC2C-6048-6446-BF5F-F9C3A50B0225}" destId="{527BF503-3CE9-2645-A594-5ADFD165104A}" srcOrd="7" destOrd="0" presId="urn:microsoft.com/office/officeart/2005/8/layout/list1"/>
    <dgm:cxn modelId="{21368CAB-3D02-8046-876B-36B5F0F99B4C}" type="presParOf" srcId="{CC74DC2C-6048-6446-BF5F-F9C3A50B0225}" destId="{CCE35BAE-7E87-7D47-9A13-88E79CCDEBC9}" srcOrd="8" destOrd="0" presId="urn:microsoft.com/office/officeart/2005/8/layout/list1"/>
    <dgm:cxn modelId="{8D80ED70-467A-4245-8DDA-CA5821B878B9}" type="presParOf" srcId="{CCE35BAE-7E87-7D47-9A13-88E79CCDEBC9}" destId="{C563BACA-016F-8D48-A654-26B41E1865F8}" srcOrd="0" destOrd="0" presId="urn:microsoft.com/office/officeart/2005/8/layout/list1"/>
    <dgm:cxn modelId="{5E50D305-59EE-3E4A-8499-43D200BF6521}" type="presParOf" srcId="{CCE35BAE-7E87-7D47-9A13-88E79CCDEBC9}" destId="{03FE56A3-B22F-B040-93F9-936BB4BC873F}" srcOrd="1" destOrd="0" presId="urn:microsoft.com/office/officeart/2005/8/layout/list1"/>
    <dgm:cxn modelId="{D4138AA3-3EAC-384F-A6A2-3AED806BB398}" type="presParOf" srcId="{CC74DC2C-6048-6446-BF5F-F9C3A50B0225}" destId="{3A264335-F043-2441-82D5-29630D629790}" srcOrd="9" destOrd="0" presId="urn:microsoft.com/office/officeart/2005/8/layout/list1"/>
    <dgm:cxn modelId="{F47A4D07-1BF0-E644-965E-04DB29F12876}" type="presParOf" srcId="{CC74DC2C-6048-6446-BF5F-F9C3A50B0225}" destId="{457AAE81-A148-8B4A-A907-4FFAC095E0AF}" srcOrd="10" destOrd="0" presId="urn:microsoft.com/office/officeart/2005/8/layout/list1"/>
    <dgm:cxn modelId="{7D0308BF-558E-E547-9A8C-142B718D0293}" type="presParOf" srcId="{CC74DC2C-6048-6446-BF5F-F9C3A50B0225}" destId="{65C70CFC-FE5B-2147-B771-5A076864FD62}" srcOrd="11" destOrd="0" presId="urn:microsoft.com/office/officeart/2005/8/layout/list1"/>
    <dgm:cxn modelId="{EBAC4FA0-7AD0-4545-90F6-2FB4345CE0E8}" type="presParOf" srcId="{CC74DC2C-6048-6446-BF5F-F9C3A50B0225}" destId="{070A44B2-A6E7-804D-A05F-FBBB003BE5C9}" srcOrd="12" destOrd="0" presId="urn:microsoft.com/office/officeart/2005/8/layout/list1"/>
    <dgm:cxn modelId="{3F9C5710-0067-6242-A130-F7F308D9CB51}" type="presParOf" srcId="{070A44B2-A6E7-804D-A05F-FBBB003BE5C9}" destId="{3DFF24DE-C980-1F45-BD8B-84D2A7C60C95}" srcOrd="0" destOrd="0" presId="urn:microsoft.com/office/officeart/2005/8/layout/list1"/>
    <dgm:cxn modelId="{B9360657-3A9E-CC46-A13C-82BBE19EEB82}" type="presParOf" srcId="{070A44B2-A6E7-804D-A05F-FBBB003BE5C9}" destId="{4F04D9B7-C165-3745-BBAE-A6998C65245A}" srcOrd="1" destOrd="0" presId="urn:microsoft.com/office/officeart/2005/8/layout/list1"/>
    <dgm:cxn modelId="{A803E1C3-B7F0-6647-A44D-78A35A3294C9}" type="presParOf" srcId="{CC74DC2C-6048-6446-BF5F-F9C3A50B0225}" destId="{5AB0698F-870F-E349-BDB5-94EFD4A079C0}" srcOrd="13" destOrd="0" presId="urn:microsoft.com/office/officeart/2005/8/layout/list1"/>
    <dgm:cxn modelId="{E0BC968F-18A4-EC4E-B643-0C181AEE7A72}" type="presParOf" srcId="{CC74DC2C-6048-6446-BF5F-F9C3A50B0225}" destId="{75821F56-8832-0042-A60F-A76C942CD68C}" srcOrd="14" destOrd="0" presId="urn:microsoft.com/office/officeart/2005/8/layout/list1"/>
    <dgm:cxn modelId="{3E331E90-4281-4E40-9F3E-4F062C5CD29B}" type="presParOf" srcId="{CC74DC2C-6048-6446-BF5F-F9C3A50B0225}" destId="{CA4996B7-B43D-6A40-8BEF-806BA8A6A60F}" srcOrd="15" destOrd="0" presId="urn:microsoft.com/office/officeart/2005/8/layout/list1"/>
    <dgm:cxn modelId="{0131393A-18C8-254B-AD3A-756CD667E3AF}" type="presParOf" srcId="{CC74DC2C-6048-6446-BF5F-F9C3A50B0225}" destId="{B7A977F0-2A46-3D46-AAE6-05C17B68E569}" srcOrd="16" destOrd="0" presId="urn:microsoft.com/office/officeart/2005/8/layout/list1"/>
    <dgm:cxn modelId="{586D87AA-9435-9346-9446-CF8EC7F7513C}" type="presParOf" srcId="{B7A977F0-2A46-3D46-AAE6-05C17B68E569}" destId="{DF4798C0-D6E9-BC49-B046-AF1A2789BC4D}" srcOrd="0" destOrd="0" presId="urn:microsoft.com/office/officeart/2005/8/layout/list1"/>
    <dgm:cxn modelId="{51FEE628-4585-8748-84FB-F6C1C9EC3976}" type="presParOf" srcId="{B7A977F0-2A46-3D46-AAE6-05C17B68E569}" destId="{0D558826-07B0-BB4A-BDC5-7DE000C31200}" srcOrd="1" destOrd="0" presId="urn:microsoft.com/office/officeart/2005/8/layout/list1"/>
    <dgm:cxn modelId="{11ED1C0A-02F9-A749-8D34-EA37084F0E88}" type="presParOf" srcId="{CC74DC2C-6048-6446-BF5F-F9C3A50B0225}" destId="{AF036DD3-8152-D14D-8BAB-1BCE820457C4}" srcOrd="17" destOrd="0" presId="urn:microsoft.com/office/officeart/2005/8/layout/list1"/>
    <dgm:cxn modelId="{B440EA62-2F74-F948-92D0-8ED8E563FCDA}" type="presParOf" srcId="{CC74DC2C-6048-6446-BF5F-F9C3A50B0225}" destId="{49FE3248-07DF-3544-8DF3-282311F7F69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D9A45-AD0B-1A44-B90C-F63F687D963E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A194F3A8-6656-DA49-A0D4-8C03D60D0AF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Publikasi</a:t>
          </a:r>
          <a:r>
            <a:rPr lang="en-US" dirty="0"/>
            <a:t> </a:t>
          </a:r>
          <a:r>
            <a:rPr lang="en-US" dirty="0" err="1"/>
            <a:t>Ilmiah</a:t>
          </a:r>
          <a:endParaRPr lang="en-US" dirty="0"/>
        </a:p>
      </dgm:t>
    </dgm:pt>
    <dgm:pt modelId="{122BA369-9185-624A-B4F5-5228B591010E}" type="parTrans" cxnId="{EEE5DCDB-E7A1-E04C-B4BF-CC35933DFCFB}">
      <dgm:prSet/>
      <dgm:spPr/>
      <dgm:t>
        <a:bodyPr/>
        <a:lstStyle/>
        <a:p>
          <a:endParaRPr lang="en-US"/>
        </a:p>
      </dgm:t>
    </dgm:pt>
    <dgm:pt modelId="{AB87DC00-E91C-5F4A-9A1F-3E6DF64A9A8D}" type="sibTrans" cxnId="{EEE5DCDB-E7A1-E04C-B4BF-CC35933DFCFB}">
      <dgm:prSet/>
      <dgm:spPr/>
      <dgm:t>
        <a:bodyPr/>
        <a:lstStyle/>
        <a:p>
          <a:endParaRPr lang="en-US"/>
        </a:p>
      </dgm:t>
    </dgm:pt>
    <dgm:pt modelId="{0AEECD30-0DC5-364A-8F30-ED0997445511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err="1"/>
            <a:t>Publikasi</a:t>
          </a:r>
          <a:r>
            <a:rPr lang="en-US" dirty="0"/>
            <a:t> </a:t>
          </a:r>
          <a:r>
            <a:rPr lang="en-US" dirty="0" err="1"/>
            <a:t>Institusi</a:t>
          </a:r>
          <a:endParaRPr lang="en-US" dirty="0"/>
        </a:p>
      </dgm:t>
    </dgm:pt>
    <dgm:pt modelId="{F78708A2-713C-E84A-B8D1-45EDBA632581}" type="parTrans" cxnId="{A80EA3DC-C9DF-8F44-9413-964555AA5CE4}">
      <dgm:prSet/>
      <dgm:spPr/>
      <dgm:t>
        <a:bodyPr/>
        <a:lstStyle/>
        <a:p>
          <a:endParaRPr lang="en-US"/>
        </a:p>
      </dgm:t>
    </dgm:pt>
    <dgm:pt modelId="{8D34D69D-12C0-FF47-A042-D0956306CA6A}" type="sibTrans" cxnId="{A80EA3DC-C9DF-8F44-9413-964555AA5CE4}">
      <dgm:prSet/>
      <dgm:spPr/>
      <dgm:t>
        <a:bodyPr/>
        <a:lstStyle/>
        <a:p>
          <a:endParaRPr lang="en-US"/>
        </a:p>
      </dgm:t>
    </dgm:pt>
    <dgm:pt modelId="{0A41A0B3-2EF0-8946-B751-E5FE05ED3C6A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Portal Data</a:t>
          </a:r>
        </a:p>
      </dgm:t>
    </dgm:pt>
    <dgm:pt modelId="{B2CF4AC1-30EC-DC4C-84E0-6392AA836A70}" type="parTrans" cxnId="{1DD36F1F-7E52-014C-A94E-1F4F1C1CED1A}">
      <dgm:prSet/>
      <dgm:spPr/>
      <dgm:t>
        <a:bodyPr/>
        <a:lstStyle/>
        <a:p>
          <a:endParaRPr lang="en-US"/>
        </a:p>
      </dgm:t>
    </dgm:pt>
    <dgm:pt modelId="{E1816328-2846-C746-A349-1181EF2E1079}" type="sibTrans" cxnId="{1DD36F1F-7E52-014C-A94E-1F4F1C1CED1A}">
      <dgm:prSet/>
      <dgm:spPr/>
      <dgm:t>
        <a:bodyPr/>
        <a:lstStyle/>
        <a:p>
          <a:endParaRPr lang="en-US"/>
        </a:p>
      </dgm:t>
    </dgm:pt>
    <dgm:pt modelId="{38CD4AD2-0D69-6046-9C1C-D5A6C1623218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Dan </a:t>
          </a:r>
          <a:r>
            <a:rPr lang="en-US" dirty="0" err="1"/>
            <a:t>lainnya</a:t>
          </a:r>
          <a:endParaRPr lang="en-US" dirty="0"/>
        </a:p>
      </dgm:t>
    </dgm:pt>
    <dgm:pt modelId="{A5D7795A-B20E-4A44-8CC0-C729C050438E}" type="parTrans" cxnId="{F6C6752D-F983-E64D-A365-3F9A1FC8FFC4}">
      <dgm:prSet/>
      <dgm:spPr/>
      <dgm:t>
        <a:bodyPr/>
        <a:lstStyle/>
        <a:p>
          <a:endParaRPr lang="en-US"/>
        </a:p>
      </dgm:t>
    </dgm:pt>
    <dgm:pt modelId="{1CCBC375-FEAA-094A-A759-2E3CD00CD5FF}" type="sibTrans" cxnId="{F6C6752D-F983-E64D-A365-3F9A1FC8FFC4}">
      <dgm:prSet/>
      <dgm:spPr/>
      <dgm:t>
        <a:bodyPr/>
        <a:lstStyle/>
        <a:p>
          <a:endParaRPr lang="en-US"/>
        </a:p>
      </dgm:t>
    </dgm:pt>
    <dgm:pt modelId="{9D341904-D611-2649-9961-960CC7E564AA}" type="pres">
      <dgm:prSet presAssocID="{5B8D9A45-AD0B-1A44-B90C-F63F687D963E}" presName="linearFlow" presStyleCnt="0">
        <dgm:presLayoutVars>
          <dgm:dir/>
          <dgm:resizeHandles val="exact"/>
        </dgm:presLayoutVars>
      </dgm:prSet>
      <dgm:spPr/>
    </dgm:pt>
    <dgm:pt modelId="{348199D3-47B9-2C4A-B61F-BA8FA3B2373F}" type="pres">
      <dgm:prSet presAssocID="{A194F3A8-6656-DA49-A0D4-8C03D60D0AFF}" presName="composite" presStyleCnt="0"/>
      <dgm:spPr/>
    </dgm:pt>
    <dgm:pt modelId="{9AB647C9-668B-3145-9001-BD16BCC13C80}" type="pres">
      <dgm:prSet presAssocID="{A194F3A8-6656-DA49-A0D4-8C03D60D0AFF}" presName="imgShp" presStyleLbl="fgImgPlace1" presStyleIdx="0" presStyleCnt="4"/>
      <dgm:spPr>
        <a:solidFill>
          <a:srgbClr val="F15429"/>
        </a:solidFill>
      </dgm:spPr>
    </dgm:pt>
    <dgm:pt modelId="{6D5DA4FC-A2BF-6343-B3CC-55BEE1DB3B2A}" type="pres">
      <dgm:prSet presAssocID="{A194F3A8-6656-DA49-A0D4-8C03D60D0AFF}" presName="txShp" presStyleLbl="node1" presStyleIdx="0" presStyleCnt="4">
        <dgm:presLayoutVars>
          <dgm:bulletEnabled val="1"/>
        </dgm:presLayoutVars>
      </dgm:prSet>
      <dgm:spPr/>
    </dgm:pt>
    <dgm:pt modelId="{E275F440-9FEA-D54A-B3F9-02CE763B2D54}" type="pres">
      <dgm:prSet presAssocID="{AB87DC00-E91C-5F4A-9A1F-3E6DF64A9A8D}" presName="spacing" presStyleCnt="0"/>
      <dgm:spPr/>
    </dgm:pt>
    <dgm:pt modelId="{1A4A81A4-BF8E-A34B-9C7A-0501478E9BC4}" type="pres">
      <dgm:prSet presAssocID="{0AEECD30-0DC5-364A-8F30-ED0997445511}" presName="composite" presStyleCnt="0"/>
      <dgm:spPr/>
    </dgm:pt>
    <dgm:pt modelId="{C50992E0-1744-BC45-97E8-B28E3E9AC3CD}" type="pres">
      <dgm:prSet presAssocID="{0AEECD30-0DC5-364A-8F30-ED0997445511}" presName="imgShp" presStyleLbl="fgImgPlace1" presStyleIdx="1" presStyleCnt="4"/>
      <dgm:spPr>
        <a:solidFill>
          <a:srgbClr val="F15429"/>
        </a:solidFill>
      </dgm:spPr>
    </dgm:pt>
    <dgm:pt modelId="{7C1AC8CA-7F1A-B64F-9943-231C432E6B50}" type="pres">
      <dgm:prSet presAssocID="{0AEECD30-0DC5-364A-8F30-ED0997445511}" presName="txShp" presStyleLbl="node1" presStyleIdx="1" presStyleCnt="4">
        <dgm:presLayoutVars>
          <dgm:bulletEnabled val="1"/>
        </dgm:presLayoutVars>
      </dgm:prSet>
      <dgm:spPr/>
    </dgm:pt>
    <dgm:pt modelId="{A51971E7-D3F4-E64C-A987-A59ADCF7747D}" type="pres">
      <dgm:prSet presAssocID="{8D34D69D-12C0-FF47-A042-D0956306CA6A}" presName="spacing" presStyleCnt="0"/>
      <dgm:spPr/>
    </dgm:pt>
    <dgm:pt modelId="{758BDC14-DD3B-1949-B5F5-7F2951D1E9B6}" type="pres">
      <dgm:prSet presAssocID="{0A41A0B3-2EF0-8946-B751-E5FE05ED3C6A}" presName="composite" presStyleCnt="0"/>
      <dgm:spPr/>
    </dgm:pt>
    <dgm:pt modelId="{AE3A254B-085A-2B49-A3EC-BA2F6158E8CC}" type="pres">
      <dgm:prSet presAssocID="{0A41A0B3-2EF0-8946-B751-E5FE05ED3C6A}" presName="imgShp" presStyleLbl="fgImgPlace1" presStyleIdx="2" presStyleCnt="4"/>
      <dgm:spPr>
        <a:solidFill>
          <a:srgbClr val="F15429"/>
        </a:solidFill>
      </dgm:spPr>
    </dgm:pt>
    <dgm:pt modelId="{0330B75D-93C6-2942-8961-AB5643CCDDED}" type="pres">
      <dgm:prSet presAssocID="{0A41A0B3-2EF0-8946-B751-E5FE05ED3C6A}" presName="txShp" presStyleLbl="node1" presStyleIdx="2" presStyleCnt="4">
        <dgm:presLayoutVars>
          <dgm:bulletEnabled val="1"/>
        </dgm:presLayoutVars>
      </dgm:prSet>
      <dgm:spPr/>
    </dgm:pt>
    <dgm:pt modelId="{5745CA84-9A79-514A-82F0-9037443A73D4}" type="pres">
      <dgm:prSet presAssocID="{E1816328-2846-C746-A349-1181EF2E1079}" presName="spacing" presStyleCnt="0"/>
      <dgm:spPr/>
    </dgm:pt>
    <dgm:pt modelId="{62150974-D059-5B4A-AD27-8084D901E0C7}" type="pres">
      <dgm:prSet presAssocID="{38CD4AD2-0D69-6046-9C1C-D5A6C1623218}" presName="composite" presStyleCnt="0"/>
      <dgm:spPr/>
    </dgm:pt>
    <dgm:pt modelId="{A18FBEF6-6946-1948-BF35-E9D7A4F47EB5}" type="pres">
      <dgm:prSet presAssocID="{38CD4AD2-0D69-6046-9C1C-D5A6C1623218}" presName="imgShp" presStyleLbl="fgImgPlace1" presStyleIdx="3" presStyleCnt="4"/>
      <dgm:spPr>
        <a:solidFill>
          <a:srgbClr val="F15429"/>
        </a:solidFill>
      </dgm:spPr>
    </dgm:pt>
    <dgm:pt modelId="{FAB97142-651A-044E-97A7-D2165BC340E7}" type="pres">
      <dgm:prSet presAssocID="{38CD4AD2-0D69-6046-9C1C-D5A6C1623218}" presName="txShp" presStyleLbl="node1" presStyleIdx="3" presStyleCnt="4">
        <dgm:presLayoutVars>
          <dgm:bulletEnabled val="1"/>
        </dgm:presLayoutVars>
      </dgm:prSet>
      <dgm:spPr/>
    </dgm:pt>
  </dgm:ptLst>
  <dgm:cxnLst>
    <dgm:cxn modelId="{1DD36F1F-7E52-014C-A94E-1F4F1C1CED1A}" srcId="{5B8D9A45-AD0B-1A44-B90C-F63F687D963E}" destId="{0A41A0B3-2EF0-8946-B751-E5FE05ED3C6A}" srcOrd="2" destOrd="0" parTransId="{B2CF4AC1-30EC-DC4C-84E0-6392AA836A70}" sibTransId="{E1816328-2846-C746-A349-1181EF2E1079}"/>
    <dgm:cxn modelId="{F6C6752D-F983-E64D-A365-3F9A1FC8FFC4}" srcId="{5B8D9A45-AD0B-1A44-B90C-F63F687D963E}" destId="{38CD4AD2-0D69-6046-9C1C-D5A6C1623218}" srcOrd="3" destOrd="0" parTransId="{A5D7795A-B20E-4A44-8CC0-C729C050438E}" sibTransId="{1CCBC375-FEAA-094A-A759-2E3CD00CD5FF}"/>
    <dgm:cxn modelId="{A464854F-7E3A-3845-872F-5C174AAA5D73}" type="presOf" srcId="{38CD4AD2-0D69-6046-9C1C-D5A6C1623218}" destId="{FAB97142-651A-044E-97A7-D2165BC340E7}" srcOrd="0" destOrd="0" presId="urn:microsoft.com/office/officeart/2005/8/layout/vList3"/>
    <dgm:cxn modelId="{06C9876C-7D69-ED4A-BB46-3F75B80835A4}" type="presOf" srcId="{0AEECD30-0DC5-364A-8F30-ED0997445511}" destId="{7C1AC8CA-7F1A-B64F-9943-231C432E6B50}" srcOrd="0" destOrd="0" presId="urn:microsoft.com/office/officeart/2005/8/layout/vList3"/>
    <dgm:cxn modelId="{CFEDF5C5-9F79-4243-A83B-09F52B37FFB1}" type="presOf" srcId="{A194F3A8-6656-DA49-A0D4-8C03D60D0AFF}" destId="{6D5DA4FC-A2BF-6343-B3CC-55BEE1DB3B2A}" srcOrd="0" destOrd="0" presId="urn:microsoft.com/office/officeart/2005/8/layout/vList3"/>
    <dgm:cxn modelId="{F05CDBD9-F17E-8643-BD11-35E131F9A4BF}" type="presOf" srcId="{0A41A0B3-2EF0-8946-B751-E5FE05ED3C6A}" destId="{0330B75D-93C6-2942-8961-AB5643CCDDED}" srcOrd="0" destOrd="0" presId="urn:microsoft.com/office/officeart/2005/8/layout/vList3"/>
    <dgm:cxn modelId="{EEE5DCDB-E7A1-E04C-B4BF-CC35933DFCFB}" srcId="{5B8D9A45-AD0B-1A44-B90C-F63F687D963E}" destId="{A194F3A8-6656-DA49-A0D4-8C03D60D0AFF}" srcOrd="0" destOrd="0" parTransId="{122BA369-9185-624A-B4F5-5228B591010E}" sibTransId="{AB87DC00-E91C-5F4A-9A1F-3E6DF64A9A8D}"/>
    <dgm:cxn modelId="{A80EA3DC-C9DF-8F44-9413-964555AA5CE4}" srcId="{5B8D9A45-AD0B-1A44-B90C-F63F687D963E}" destId="{0AEECD30-0DC5-364A-8F30-ED0997445511}" srcOrd="1" destOrd="0" parTransId="{F78708A2-713C-E84A-B8D1-45EDBA632581}" sibTransId="{8D34D69D-12C0-FF47-A042-D0956306CA6A}"/>
    <dgm:cxn modelId="{B6CAEDE6-88BB-BD4B-BEFD-26FF2410D547}" type="presOf" srcId="{5B8D9A45-AD0B-1A44-B90C-F63F687D963E}" destId="{9D341904-D611-2649-9961-960CC7E564AA}" srcOrd="0" destOrd="0" presId="urn:microsoft.com/office/officeart/2005/8/layout/vList3"/>
    <dgm:cxn modelId="{A4D38D97-F33D-BA41-B921-A1A7FF6654AB}" type="presParOf" srcId="{9D341904-D611-2649-9961-960CC7E564AA}" destId="{348199D3-47B9-2C4A-B61F-BA8FA3B2373F}" srcOrd="0" destOrd="0" presId="urn:microsoft.com/office/officeart/2005/8/layout/vList3"/>
    <dgm:cxn modelId="{60E6E06D-5C3D-5840-8CB8-E69A042B02D5}" type="presParOf" srcId="{348199D3-47B9-2C4A-B61F-BA8FA3B2373F}" destId="{9AB647C9-668B-3145-9001-BD16BCC13C80}" srcOrd="0" destOrd="0" presId="urn:microsoft.com/office/officeart/2005/8/layout/vList3"/>
    <dgm:cxn modelId="{B6AA1747-8F14-6246-9610-9F4071C2C116}" type="presParOf" srcId="{348199D3-47B9-2C4A-B61F-BA8FA3B2373F}" destId="{6D5DA4FC-A2BF-6343-B3CC-55BEE1DB3B2A}" srcOrd="1" destOrd="0" presId="urn:microsoft.com/office/officeart/2005/8/layout/vList3"/>
    <dgm:cxn modelId="{DF0D8E5E-75CF-F84E-82FD-489272D0F6DF}" type="presParOf" srcId="{9D341904-D611-2649-9961-960CC7E564AA}" destId="{E275F440-9FEA-D54A-B3F9-02CE763B2D54}" srcOrd="1" destOrd="0" presId="urn:microsoft.com/office/officeart/2005/8/layout/vList3"/>
    <dgm:cxn modelId="{99A07345-1D4C-1745-BECC-A10DBA6CBE39}" type="presParOf" srcId="{9D341904-D611-2649-9961-960CC7E564AA}" destId="{1A4A81A4-BF8E-A34B-9C7A-0501478E9BC4}" srcOrd="2" destOrd="0" presId="urn:microsoft.com/office/officeart/2005/8/layout/vList3"/>
    <dgm:cxn modelId="{48A1EA1B-B6D1-5644-A7E3-A156805F467E}" type="presParOf" srcId="{1A4A81A4-BF8E-A34B-9C7A-0501478E9BC4}" destId="{C50992E0-1744-BC45-97E8-B28E3E9AC3CD}" srcOrd="0" destOrd="0" presId="urn:microsoft.com/office/officeart/2005/8/layout/vList3"/>
    <dgm:cxn modelId="{5C9CAEF8-518C-7146-8F64-E7CA52F3B66C}" type="presParOf" srcId="{1A4A81A4-BF8E-A34B-9C7A-0501478E9BC4}" destId="{7C1AC8CA-7F1A-B64F-9943-231C432E6B50}" srcOrd="1" destOrd="0" presId="urn:microsoft.com/office/officeart/2005/8/layout/vList3"/>
    <dgm:cxn modelId="{C0D6B7B2-E464-9B41-8D07-EC39F694EA4A}" type="presParOf" srcId="{9D341904-D611-2649-9961-960CC7E564AA}" destId="{A51971E7-D3F4-E64C-A987-A59ADCF7747D}" srcOrd="3" destOrd="0" presId="urn:microsoft.com/office/officeart/2005/8/layout/vList3"/>
    <dgm:cxn modelId="{37A7EC24-F685-F142-8A4E-EE732457615B}" type="presParOf" srcId="{9D341904-D611-2649-9961-960CC7E564AA}" destId="{758BDC14-DD3B-1949-B5F5-7F2951D1E9B6}" srcOrd="4" destOrd="0" presId="urn:microsoft.com/office/officeart/2005/8/layout/vList3"/>
    <dgm:cxn modelId="{25C05477-E940-0F44-BCC2-B51718319043}" type="presParOf" srcId="{758BDC14-DD3B-1949-B5F5-7F2951D1E9B6}" destId="{AE3A254B-085A-2B49-A3EC-BA2F6158E8CC}" srcOrd="0" destOrd="0" presId="urn:microsoft.com/office/officeart/2005/8/layout/vList3"/>
    <dgm:cxn modelId="{DE93FEEE-C350-7241-A3EE-A969F0EB57D5}" type="presParOf" srcId="{758BDC14-DD3B-1949-B5F5-7F2951D1E9B6}" destId="{0330B75D-93C6-2942-8961-AB5643CCDDED}" srcOrd="1" destOrd="0" presId="urn:microsoft.com/office/officeart/2005/8/layout/vList3"/>
    <dgm:cxn modelId="{0C7E4EE2-4AD0-6E41-A4CA-9ED334A1B69F}" type="presParOf" srcId="{9D341904-D611-2649-9961-960CC7E564AA}" destId="{5745CA84-9A79-514A-82F0-9037443A73D4}" srcOrd="5" destOrd="0" presId="urn:microsoft.com/office/officeart/2005/8/layout/vList3"/>
    <dgm:cxn modelId="{AB161A1A-A31B-3543-9542-AE5BACABB01C}" type="presParOf" srcId="{9D341904-D611-2649-9961-960CC7E564AA}" destId="{62150974-D059-5B4A-AD27-8084D901E0C7}" srcOrd="6" destOrd="0" presId="urn:microsoft.com/office/officeart/2005/8/layout/vList3"/>
    <dgm:cxn modelId="{DB87EF1E-A256-4A4C-857E-F6C333862C70}" type="presParOf" srcId="{62150974-D059-5B4A-AD27-8084D901E0C7}" destId="{A18FBEF6-6946-1948-BF35-E9D7A4F47EB5}" srcOrd="0" destOrd="0" presId="urn:microsoft.com/office/officeart/2005/8/layout/vList3"/>
    <dgm:cxn modelId="{11E113B8-6D2A-864E-A7D0-85B7C1E48C53}" type="presParOf" srcId="{62150974-D059-5B4A-AD27-8084D901E0C7}" destId="{FAB97142-651A-044E-97A7-D2165BC340E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202AF-4D6A-6842-9869-F3FC7C855618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Nilai </a:t>
          </a:r>
          <a:r>
            <a:rPr lang="en-US" sz="1900" kern="1200" dirty="0" err="1"/>
            <a:t>asli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</a:t>
          </a:r>
          <a:r>
            <a:rPr lang="en-US" sz="1900" kern="1200" dirty="0" err="1"/>
            <a:t>variabel</a:t>
          </a:r>
          <a:r>
            <a:rPr lang="en-US" sz="1900" kern="1200" dirty="0"/>
            <a:t> (</a:t>
          </a:r>
          <a:r>
            <a:rPr lang="en-ID" sz="1900" b="0" i="0" kern="1200" dirty="0" err="1"/>
            <a:t>Illowsky</a:t>
          </a:r>
          <a:r>
            <a:rPr lang="en-ID" sz="1900" b="0" i="0" kern="1200" dirty="0"/>
            <a:t>, </a:t>
          </a:r>
          <a:r>
            <a:rPr lang="en-ID" sz="1900" b="0" i="0" kern="1200" dirty="0" err="1"/>
            <a:t>dkk</a:t>
          </a:r>
          <a:r>
            <a:rPr lang="en-ID" sz="1900" b="0" i="0" kern="1200" dirty="0"/>
            <a:t>., 2022)</a:t>
          </a:r>
          <a:endParaRPr lang="en-US" sz="1900" kern="1200" dirty="0"/>
        </a:p>
      </dsp:txBody>
      <dsp:txXfrm rot="10800000">
        <a:off x="2112259" y="2205"/>
        <a:ext cx="6817426" cy="701793"/>
      </dsp:txXfrm>
    </dsp:sp>
    <dsp:sp modelId="{58E2862D-26DB-FF4F-964D-FE260AAFC28F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7A3DC-2176-ED40-AD15-9886C9B0C090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Sebuah</a:t>
          </a:r>
          <a:r>
            <a:rPr lang="en-US" sz="1900" kern="1200" dirty="0"/>
            <a:t> </a:t>
          </a:r>
          <a:r>
            <a:rPr lang="en-US" sz="1900" kern="1200" dirty="0" err="1"/>
            <a:t>fakta</a:t>
          </a:r>
          <a:r>
            <a:rPr lang="en-US" sz="1900" kern="1200" dirty="0"/>
            <a:t>, </a:t>
          </a:r>
          <a:r>
            <a:rPr lang="en-US" sz="1900" kern="1200" dirty="0" err="1"/>
            <a:t>statistik</a:t>
          </a:r>
          <a:r>
            <a:rPr lang="en-US" sz="1900" kern="1200" dirty="0"/>
            <a:t>, </a:t>
          </a:r>
          <a:r>
            <a:rPr lang="en-US" sz="1900" kern="1200" dirty="0" err="1"/>
            <a:t>informasi</a:t>
          </a:r>
          <a:r>
            <a:rPr lang="en-US" sz="1900" kern="1200" dirty="0"/>
            <a:t>, dan </a:t>
          </a:r>
          <a:r>
            <a:rPr lang="en-US" sz="1900" kern="1200" dirty="0" err="1"/>
            <a:t>sering</a:t>
          </a:r>
          <a:r>
            <a:rPr lang="en-US" sz="1900" kern="1200" dirty="0"/>
            <a:t> </a:t>
          </a:r>
          <a:r>
            <a:rPr lang="en-US" sz="1900" kern="1200" dirty="0" err="1"/>
            <a:t>berbentuk</a:t>
          </a:r>
          <a:r>
            <a:rPr lang="en-US" sz="1900" kern="1200" dirty="0"/>
            <a:t> </a:t>
          </a:r>
          <a:r>
            <a:rPr lang="en-US" sz="1900" kern="1200" dirty="0" err="1"/>
            <a:t>angka</a:t>
          </a:r>
          <a:r>
            <a:rPr lang="en-US" sz="1900" kern="1200" dirty="0"/>
            <a:t> (</a:t>
          </a:r>
          <a:r>
            <a:rPr lang="en-US" sz="1900" kern="1200" dirty="0" err="1"/>
            <a:t>numerik</a:t>
          </a:r>
          <a:r>
            <a:rPr lang="en-US" sz="1900" kern="1200" dirty="0"/>
            <a:t>) (OECD, 2008)</a:t>
          </a:r>
        </a:p>
      </dsp:txBody>
      <dsp:txXfrm rot="10800000">
        <a:off x="2112259" y="913488"/>
        <a:ext cx="6817426" cy="701793"/>
      </dsp:txXfrm>
    </dsp:sp>
    <dsp:sp modelId="{201B1463-6FD4-4245-8118-5EE191D6AB18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86644-749A-6B4E-8AF2-0DE6C81A7AE0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Satuan</a:t>
          </a:r>
          <a:r>
            <a:rPr lang="en-US" sz="1900" kern="1200" dirty="0"/>
            <a:t> </a:t>
          </a:r>
          <a:r>
            <a:rPr lang="en-US" sz="1900" kern="1200" dirty="0" err="1"/>
            <a:t>dari</a:t>
          </a:r>
          <a:r>
            <a:rPr lang="en-US" sz="1900" kern="1200" dirty="0"/>
            <a:t> </a:t>
          </a:r>
          <a:r>
            <a:rPr lang="en-US" sz="1900" kern="1200" dirty="0" err="1"/>
            <a:t>sebuah</a:t>
          </a:r>
          <a:r>
            <a:rPr lang="en-US" sz="1900" kern="1200" dirty="0"/>
            <a:t> </a:t>
          </a:r>
          <a:r>
            <a:rPr lang="en-US" sz="1900" kern="1200" dirty="0" err="1"/>
            <a:t>informasi</a:t>
          </a:r>
          <a:endParaRPr lang="en-US" sz="1900" kern="1200" dirty="0"/>
        </a:p>
      </dsp:txBody>
      <dsp:txXfrm rot="10800000">
        <a:off x="2112259" y="1824772"/>
        <a:ext cx="6817426" cy="701793"/>
      </dsp:txXfrm>
    </dsp:sp>
    <dsp:sp modelId="{76D03631-FFA7-A74D-A6B4-F1413FE67952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A62D5-C9F0-1E4B-89B0-F7110B54FF05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Perlu</a:t>
          </a:r>
          <a:r>
            <a:rPr lang="en-US" sz="1900" kern="1200" dirty="0"/>
            <a:t> </a:t>
          </a:r>
          <a:r>
            <a:rPr lang="en-US" sz="1900" kern="1200" dirty="0" err="1"/>
            <a:t>ditransformasikan</a:t>
          </a:r>
          <a:r>
            <a:rPr lang="en-US" sz="1900" kern="1200" dirty="0"/>
            <a:t> </a:t>
          </a:r>
          <a:r>
            <a:rPr lang="en-US" sz="1900" kern="1200" dirty="0" err="1"/>
            <a:t>untuk</a:t>
          </a:r>
          <a:r>
            <a:rPr lang="en-US" sz="1900" kern="1200" dirty="0"/>
            <a:t> </a:t>
          </a:r>
          <a:r>
            <a:rPr lang="en-US" sz="1900" kern="1200" dirty="0" err="1"/>
            <a:t>menjadi</a:t>
          </a:r>
          <a:r>
            <a:rPr lang="en-US" sz="1900" kern="1200" dirty="0"/>
            <a:t> </a:t>
          </a:r>
          <a:r>
            <a:rPr lang="en-US" sz="1900" kern="1200" dirty="0" err="1"/>
            <a:t>sebuah</a:t>
          </a:r>
          <a:r>
            <a:rPr lang="en-US" sz="1900" kern="1200" dirty="0"/>
            <a:t> </a:t>
          </a:r>
          <a:r>
            <a:rPr lang="en-US" sz="1900" kern="1200" dirty="0" err="1"/>
            <a:t>informasi</a:t>
          </a:r>
          <a:endParaRPr lang="en-US" sz="1900" kern="1200" dirty="0"/>
        </a:p>
      </dsp:txBody>
      <dsp:txXfrm rot="10800000">
        <a:off x="2112259" y="2736056"/>
        <a:ext cx="6817426" cy="701793"/>
      </dsp:txXfrm>
    </dsp:sp>
    <dsp:sp modelId="{BAF27336-7F90-8F4F-BF9A-CE1689AA2BFB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30F31-62B3-AF4E-9D29-4C5B311703DC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Dalam</a:t>
          </a:r>
          <a:r>
            <a:rPr lang="en-US" sz="1900" kern="1200" dirty="0"/>
            <a:t> </a:t>
          </a:r>
          <a:r>
            <a:rPr lang="en-US" sz="1900" kern="1200" dirty="0" err="1"/>
            <a:t>stastistika</a:t>
          </a:r>
          <a:r>
            <a:rPr lang="en-US" sz="1900" kern="1200" dirty="0"/>
            <a:t> </a:t>
          </a:r>
          <a:r>
            <a:rPr lang="en-US" sz="1900" kern="1200" dirty="0" err="1"/>
            <a:t>disebut</a:t>
          </a:r>
          <a:r>
            <a:rPr lang="en-US" sz="1900" kern="1200" dirty="0"/>
            <a:t> juga </a:t>
          </a:r>
          <a:r>
            <a:rPr lang="en-US" sz="1900" kern="1200" dirty="0" err="1"/>
            <a:t>sebagai</a:t>
          </a:r>
          <a:r>
            <a:rPr lang="en-US" sz="1900" kern="1200" dirty="0"/>
            <a:t> </a:t>
          </a:r>
          <a:r>
            <a:rPr lang="en-US" sz="1900" kern="1200" dirty="0" err="1"/>
            <a:t>sebuah</a:t>
          </a:r>
          <a:r>
            <a:rPr lang="en-US" sz="1900" kern="1200" dirty="0"/>
            <a:t> </a:t>
          </a:r>
          <a:r>
            <a:rPr lang="en-US" sz="1900" kern="1200" dirty="0" err="1"/>
            <a:t>variabel</a:t>
          </a:r>
          <a:endParaRPr lang="en-US" sz="1900" kern="1200" dirty="0"/>
        </a:p>
      </dsp:txBody>
      <dsp:txXfrm rot="10800000">
        <a:off x="2112259" y="3647339"/>
        <a:ext cx="6817426" cy="701793"/>
      </dsp:txXfrm>
    </dsp:sp>
    <dsp:sp modelId="{D036A0EE-3F4B-1A47-825C-2E79B62EDED7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B5BE-0490-1E4A-8B52-8A4F389CF882}">
      <dsp:nvSpPr>
        <dsp:cNvPr id="0" name=""/>
        <dsp:cNvSpPr/>
      </dsp:nvSpPr>
      <dsp:spPr>
        <a:xfrm>
          <a:off x="0" y="296216"/>
          <a:ext cx="1067508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12420" rIns="8285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Menekankan</a:t>
          </a:r>
          <a:r>
            <a:rPr lang="en-US" sz="1500" kern="1200" dirty="0"/>
            <a:t> pada proses </a:t>
          </a:r>
          <a:r>
            <a:rPr lang="en-US" sz="1500" kern="1200" dirty="0" err="1"/>
            <a:t>pencatatan</a:t>
          </a:r>
          <a:r>
            <a:rPr lang="en-US" sz="1500" kern="1200" dirty="0"/>
            <a:t> </a:t>
          </a:r>
          <a:r>
            <a:rPr lang="en-US" sz="1500" kern="1200" dirty="0" err="1"/>
            <a:t>sebuah</a:t>
          </a:r>
          <a:r>
            <a:rPr lang="en-US" sz="1500" kern="1200" dirty="0"/>
            <a:t> </a:t>
          </a:r>
          <a:r>
            <a:rPr lang="en-US" sz="1500" kern="1200" dirty="0" err="1"/>
            <a:t>kondisi</a:t>
          </a:r>
          <a:r>
            <a:rPr lang="en-US" sz="1500" kern="1200" dirty="0"/>
            <a:t> (</a:t>
          </a:r>
          <a:r>
            <a:rPr lang="en-US" sz="1500" kern="1200" dirty="0" err="1"/>
            <a:t>biasanya</a:t>
          </a:r>
          <a:r>
            <a:rPr lang="en-US" sz="1500" kern="1200" dirty="0"/>
            <a:t> oleh </a:t>
          </a:r>
          <a:r>
            <a:rPr lang="en-US" sz="1500" kern="1200" dirty="0" err="1"/>
            <a:t>sebuah</a:t>
          </a:r>
          <a:r>
            <a:rPr lang="en-US" sz="1500" kern="1200" dirty="0"/>
            <a:t> </a:t>
          </a:r>
          <a:r>
            <a:rPr lang="en-US" sz="1500" kern="1200" dirty="0" err="1"/>
            <a:t>institusi</a:t>
          </a:r>
          <a:r>
            <a:rPr lang="en-US" sz="1500" kern="1200" dirty="0"/>
            <a:t>. </a:t>
          </a:r>
          <a:r>
            <a:rPr lang="en-US" sz="1500" kern="1200" dirty="0" err="1"/>
            <a:t>Contoh</a:t>
          </a:r>
          <a:r>
            <a:rPr lang="en-US" sz="1500" kern="1200" dirty="0"/>
            <a:t>: Angka </a:t>
          </a:r>
          <a:r>
            <a:rPr lang="en-US" sz="1500" kern="1200" dirty="0" err="1"/>
            <a:t>kelahiran</a:t>
          </a:r>
          <a:endParaRPr lang="en-US" sz="1500" kern="1200" dirty="0"/>
        </a:p>
      </dsp:txBody>
      <dsp:txXfrm>
        <a:off x="0" y="296216"/>
        <a:ext cx="10675088" cy="637875"/>
      </dsp:txXfrm>
    </dsp:sp>
    <dsp:sp modelId="{54A1AF7B-5029-C345-8B24-06DF14D88723}">
      <dsp:nvSpPr>
        <dsp:cNvPr id="0" name=""/>
        <dsp:cNvSpPr/>
      </dsp:nvSpPr>
      <dsp:spPr>
        <a:xfrm>
          <a:off x="533754" y="74816"/>
          <a:ext cx="7472561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Registrasi</a:t>
          </a:r>
          <a:endParaRPr lang="en-US" sz="1500" kern="1200" dirty="0"/>
        </a:p>
      </dsp:txBody>
      <dsp:txXfrm>
        <a:off x="555370" y="96432"/>
        <a:ext cx="7429329" cy="399568"/>
      </dsp:txXfrm>
    </dsp:sp>
    <dsp:sp modelId="{BA14986E-AB01-8E49-A4F3-4C983CD4C042}">
      <dsp:nvSpPr>
        <dsp:cNvPr id="0" name=""/>
        <dsp:cNvSpPr/>
      </dsp:nvSpPr>
      <dsp:spPr>
        <a:xfrm>
          <a:off x="0" y="1236491"/>
          <a:ext cx="1067508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12420" rIns="8285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Pengambilan</a:t>
          </a:r>
          <a:r>
            <a:rPr lang="en-US" sz="1500" kern="1200" dirty="0"/>
            <a:t> data yang </a:t>
          </a:r>
          <a:r>
            <a:rPr lang="en-US" sz="1500" kern="1200" dirty="0" err="1"/>
            <a:t>cenderung</a:t>
          </a:r>
          <a:r>
            <a:rPr lang="en-US" sz="1500" kern="1200" dirty="0"/>
            <a:t> pada </a:t>
          </a:r>
          <a:r>
            <a:rPr lang="en-US" sz="1500" kern="1200" dirty="0" err="1"/>
            <a:t>populasi</a:t>
          </a:r>
          <a:r>
            <a:rPr lang="en-US" sz="1500" kern="1200" dirty="0"/>
            <a:t> </a:t>
          </a:r>
          <a:r>
            <a:rPr lang="en-US" sz="1500" kern="1200" dirty="0">
              <a:sym typeface="Wingdings" pitchFamily="2" charset="2"/>
            </a:rPr>
            <a:t></a:t>
          </a:r>
          <a:r>
            <a:rPr lang="en-US" sz="1500" kern="1200" dirty="0"/>
            <a:t> </a:t>
          </a:r>
          <a:r>
            <a:rPr lang="en-US" sz="1500" kern="1200" dirty="0" err="1"/>
            <a:t>Jumlah</a:t>
          </a:r>
          <a:r>
            <a:rPr lang="en-US" sz="1500" kern="1200" dirty="0"/>
            <a:t> data </a:t>
          </a:r>
          <a:r>
            <a:rPr lang="en-US" sz="1500" kern="1200" dirty="0" err="1"/>
            <a:t>sangat</a:t>
          </a:r>
          <a:r>
            <a:rPr lang="en-US" sz="1500" kern="1200" dirty="0"/>
            <a:t> </a:t>
          </a:r>
          <a:r>
            <a:rPr lang="en-US" sz="1500" kern="1200" dirty="0" err="1"/>
            <a:t>besar</a:t>
          </a:r>
          <a:endParaRPr lang="en-US" sz="1500" kern="1200" dirty="0"/>
        </a:p>
      </dsp:txBody>
      <dsp:txXfrm>
        <a:off x="0" y="1236491"/>
        <a:ext cx="10675088" cy="637875"/>
      </dsp:txXfrm>
    </dsp:sp>
    <dsp:sp modelId="{A898812C-3B66-9A4C-B6A8-D8955BA3E6E4}">
      <dsp:nvSpPr>
        <dsp:cNvPr id="0" name=""/>
        <dsp:cNvSpPr/>
      </dsp:nvSpPr>
      <dsp:spPr>
        <a:xfrm>
          <a:off x="533754" y="1015091"/>
          <a:ext cx="7472561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Sensus</a:t>
          </a:r>
          <a:endParaRPr lang="en-US" sz="1500" kern="1200" dirty="0"/>
        </a:p>
      </dsp:txBody>
      <dsp:txXfrm>
        <a:off x="555370" y="1036707"/>
        <a:ext cx="7429329" cy="399568"/>
      </dsp:txXfrm>
    </dsp:sp>
    <dsp:sp modelId="{457AAE81-A148-8B4A-A907-4FFAC095E0AF}">
      <dsp:nvSpPr>
        <dsp:cNvPr id="0" name=""/>
        <dsp:cNvSpPr/>
      </dsp:nvSpPr>
      <dsp:spPr>
        <a:xfrm>
          <a:off x="0" y="2176766"/>
          <a:ext cx="1067508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12420" rIns="8285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Pengambilan</a:t>
          </a:r>
          <a:r>
            <a:rPr lang="en-US" sz="1500" kern="1200" dirty="0"/>
            <a:t> data </a:t>
          </a:r>
          <a:r>
            <a:rPr lang="en-US" sz="1500" kern="1200" dirty="0" err="1"/>
            <a:t>fokus</a:t>
          </a:r>
          <a:r>
            <a:rPr lang="en-US" sz="1500" kern="1200" dirty="0"/>
            <a:t> pada </a:t>
          </a:r>
          <a:r>
            <a:rPr lang="en-US" sz="1500" kern="1200" dirty="0" err="1"/>
            <a:t>jumlah</a:t>
          </a:r>
          <a:r>
            <a:rPr lang="en-US" sz="1500" kern="1200" dirty="0"/>
            <a:t> yang </a:t>
          </a:r>
          <a:r>
            <a:rPr lang="en-US" sz="1500" kern="1200" dirty="0" err="1"/>
            <a:t>lebih</a:t>
          </a:r>
          <a:r>
            <a:rPr lang="en-US" sz="1500" kern="1200" dirty="0"/>
            <a:t> </a:t>
          </a:r>
          <a:r>
            <a:rPr lang="en-US" sz="1500" kern="1200" dirty="0" err="1"/>
            <a:t>kecil</a:t>
          </a:r>
          <a:r>
            <a:rPr lang="en-US" sz="1500" kern="1200" dirty="0"/>
            <a:t> </a:t>
          </a:r>
          <a:r>
            <a:rPr lang="en-US" sz="1500" kern="1200" dirty="0">
              <a:sym typeface="Wingdings" pitchFamily="2" charset="2"/>
            </a:rPr>
            <a:t></a:t>
          </a:r>
          <a:r>
            <a:rPr lang="en-US" sz="1500" kern="1200" dirty="0"/>
            <a:t> </a:t>
          </a:r>
          <a:r>
            <a:rPr lang="en-US" sz="1500" kern="1200" dirty="0" err="1"/>
            <a:t>sampel</a:t>
          </a:r>
          <a:endParaRPr lang="en-US" sz="1500" kern="1200" dirty="0"/>
        </a:p>
      </dsp:txBody>
      <dsp:txXfrm>
        <a:off x="0" y="2176766"/>
        <a:ext cx="10675088" cy="637875"/>
      </dsp:txXfrm>
    </dsp:sp>
    <dsp:sp modelId="{03FE56A3-B22F-B040-93F9-936BB4BC873F}">
      <dsp:nvSpPr>
        <dsp:cNvPr id="0" name=""/>
        <dsp:cNvSpPr/>
      </dsp:nvSpPr>
      <dsp:spPr>
        <a:xfrm>
          <a:off x="533754" y="1955366"/>
          <a:ext cx="7472561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Survey</a:t>
          </a:r>
        </a:p>
      </dsp:txBody>
      <dsp:txXfrm>
        <a:off x="555370" y="1976982"/>
        <a:ext cx="7429329" cy="399568"/>
      </dsp:txXfrm>
    </dsp:sp>
    <dsp:sp modelId="{75821F56-8832-0042-A60F-A76C942CD68C}">
      <dsp:nvSpPr>
        <dsp:cNvPr id="0" name=""/>
        <dsp:cNvSpPr/>
      </dsp:nvSpPr>
      <dsp:spPr>
        <a:xfrm>
          <a:off x="0" y="3117041"/>
          <a:ext cx="1067508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12420" rIns="8285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</a:t>
          </a:r>
          <a:r>
            <a:rPr lang="en-US" sz="1500" kern="1200" dirty="0" err="1"/>
            <a:t>didapatkan</a:t>
          </a:r>
          <a:r>
            <a:rPr lang="en-US" sz="1500" kern="1200" dirty="0"/>
            <a:t> </a:t>
          </a:r>
          <a:r>
            <a:rPr lang="en-US" sz="1500" kern="1200" dirty="0" err="1"/>
            <a:t>dari</a:t>
          </a:r>
          <a:r>
            <a:rPr lang="en-US" sz="1500" kern="1200" dirty="0"/>
            <a:t> </a:t>
          </a:r>
          <a:r>
            <a:rPr lang="en-US" sz="1500" kern="1200" dirty="0" err="1"/>
            <a:t>hasil</a:t>
          </a:r>
          <a:r>
            <a:rPr lang="en-US" sz="1500" kern="1200" dirty="0"/>
            <a:t> </a:t>
          </a:r>
          <a:r>
            <a:rPr lang="en-US" sz="1500" kern="1200" dirty="0" err="1"/>
            <a:t>percobaan</a:t>
          </a:r>
          <a:endParaRPr lang="en-US" sz="1500" kern="1200" dirty="0"/>
        </a:p>
      </dsp:txBody>
      <dsp:txXfrm>
        <a:off x="0" y="3117041"/>
        <a:ext cx="10675088" cy="637875"/>
      </dsp:txXfrm>
    </dsp:sp>
    <dsp:sp modelId="{4F04D9B7-C165-3745-BBAE-A6998C65245A}">
      <dsp:nvSpPr>
        <dsp:cNvPr id="0" name=""/>
        <dsp:cNvSpPr/>
      </dsp:nvSpPr>
      <dsp:spPr>
        <a:xfrm>
          <a:off x="533754" y="2895641"/>
          <a:ext cx="7472561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Eksperimen</a:t>
          </a:r>
          <a:endParaRPr lang="en-US" sz="1500" kern="1200" dirty="0"/>
        </a:p>
      </dsp:txBody>
      <dsp:txXfrm>
        <a:off x="555370" y="2917257"/>
        <a:ext cx="7429329" cy="399568"/>
      </dsp:txXfrm>
    </dsp:sp>
    <dsp:sp modelId="{49FE3248-07DF-3544-8DF3-282311F7F698}">
      <dsp:nvSpPr>
        <dsp:cNvPr id="0" name=""/>
        <dsp:cNvSpPr/>
      </dsp:nvSpPr>
      <dsp:spPr>
        <a:xfrm>
          <a:off x="0" y="4057316"/>
          <a:ext cx="1067508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12420" rIns="8285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</a:t>
          </a:r>
          <a:r>
            <a:rPr lang="en-US" sz="1500" kern="1200" dirty="0" err="1"/>
            <a:t>didapatkan</a:t>
          </a:r>
          <a:r>
            <a:rPr lang="en-US" sz="1500" kern="1200" dirty="0"/>
            <a:t> </a:t>
          </a:r>
          <a:r>
            <a:rPr lang="en-US" sz="1500" kern="1200" dirty="0" err="1"/>
            <a:t>dari</a:t>
          </a:r>
          <a:r>
            <a:rPr lang="en-US" sz="1500" kern="1200" dirty="0"/>
            <a:t> </a:t>
          </a:r>
          <a:r>
            <a:rPr lang="en-US" sz="1500" kern="1200" dirty="0" err="1"/>
            <a:t>hasil</a:t>
          </a:r>
          <a:r>
            <a:rPr lang="en-US" sz="1500" kern="1200" dirty="0"/>
            <a:t> </a:t>
          </a:r>
          <a:r>
            <a:rPr lang="en-US" sz="1500" kern="1200" dirty="0" err="1"/>
            <a:t>pengamatan</a:t>
          </a:r>
          <a:r>
            <a:rPr lang="en-US" sz="1500" kern="1200" dirty="0"/>
            <a:t> </a:t>
          </a:r>
          <a:r>
            <a:rPr lang="en-US" sz="1500" kern="1200" dirty="0">
              <a:sym typeface="Wingdings" pitchFamily="2" charset="2"/>
            </a:rPr>
            <a:t></a:t>
          </a:r>
          <a:r>
            <a:rPr lang="en-US" sz="1500" kern="1200" dirty="0"/>
            <a:t> </a:t>
          </a:r>
          <a:r>
            <a:rPr lang="en-US" sz="1500" kern="1200" dirty="0" err="1"/>
            <a:t>Peneliti</a:t>
          </a:r>
          <a:r>
            <a:rPr lang="en-US" sz="1500" kern="1200" dirty="0"/>
            <a:t> </a:t>
          </a:r>
          <a:r>
            <a:rPr lang="en-US" sz="1500" kern="1200" dirty="0" err="1"/>
            <a:t>tidak</a:t>
          </a:r>
          <a:r>
            <a:rPr lang="en-US" sz="1500" kern="1200" dirty="0"/>
            <a:t> </a:t>
          </a:r>
          <a:r>
            <a:rPr lang="en-US" sz="1500" kern="1200" dirty="0" err="1"/>
            <a:t>terlibat</a:t>
          </a:r>
          <a:r>
            <a:rPr lang="en-US" sz="1500" kern="1200" dirty="0"/>
            <a:t> </a:t>
          </a:r>
          <a:r>
            <a:rPr lang="en-US" sz="1500" kern="1200" dirty="0" err="1"/>
            <a:t>langsung</a:t>
          </a:r>
          <a:r>
            <a:rPr lang="en-US" sz="1500" kern="1200" dirty="0"/>
            <a:t> </a:t>
          </a:r>
          <a:r>
            <a:rPr lang="en-US" sz="1500" kern="1200" dirty="0" err="1"/>
            <a:t>dalam</a:t>
          </a:r>
          <a:r>
            <a:rPr lang="en-US" sz="1500" kern="1200" dirty="0"/>
            <a:t> </a:t>
          </a:r>
          <a:r>
            <a:rPr lang="en-US" sz="1500" kern="1200" dirty="0" err="1"/>
            <a:t>obyek</a:t>
          </a:r>
          <a:r>
            <a:rPr lang="en-US" sz="1500" kern="1200" dirty="0"/>
            <a:t> yang </a:t>
          </a:r>
          <a:r>
            <a:rPr lang="en-US" sz="1500" kern="1200" dirty="0" err="1"/>
            <a:t>diamati</a:t>
          </a:r>
          <a:r>
            <a:rPr lang="en-US" sz="1500" kern="1200" dirty="0"/>
            <a:t> </a:t>
          </a:r>
          <a:r>
            <a:rPr lang="en-US" sz="1500" kern="1200" dirty="0" err="1"/>
            <a:t>untuk</a:t>
          </a:r>
          <a:r>
            <a:rPr lang="en-US" sz="1500" kern="1200" dirty="0"/>
            <a:t> </a:t>
          </a:r>
          <a:r>
            <a:rPr lang="en-US" sz="1500" kern="1200" dirty="0" err="1"/>
            <a:t>melakukan</a:t>
          </a:r>
          <a:r>
            <a:rPr lang="en-US" sz="1500" kern="1200" dirty="0"/>
            <a:t> </a:t>
          </a:r>
          <a:r>
            <a:rPr lang="en-US" sz="1500" kern="1200" dirty="0" err="1"/>
            <a:t>pengukuran</a:t>
          </a:r>
          <a:endParaRPr lang="en-US" sz="1500" kern="1200" dirty="0"/>
        </a:p>
      </dsp:txBody>
      <dsp:txXfrm>
        <a:off x="0" y="4057316"/>
        <a:ext cx="10675088" cy="850500"/>
      </dsp:txXfrm>
    </dsp:sp>
    <dsp:sp modelId="{0D558826-07B0-BB4A-BDC5-7DE000C31200}">
      <dsp:nvSpPr>
        <dsp:cNvPr id="0" name=""/>
        <dsp:cNvSpPr/>
      </dsp:nvSpPr>
      <dsp:spPr>
        <a:xfrm>
          <a:off x="533754" y="3835916"/>
          <a:ext cx="7472561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Observasi</a:t>
          </a:r>
          <a:endParaRPr lang="en-US" sz="1500" kern="1200" dirty="0"/>
        </a:p>
      </dsp:txBody>
      <dsp:txXfrm>
        <a:off x="555370" y="3857532"/>
        <a:ext cx="7429329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DA4FC-A2BF-6343-B3CC-55BEE1DB3B2A}">
      <dsp:nvSpPr>
        <dsp:cNvPr id="0" name=""/>
        <dsp:cNvSpPr/>
      </dsp:nvSpPr>
      <dsp:spPr>
        <a:xfrm rot="10800000">
          <a:off x="1998734" y="2104"/>
          <a:ext cx="6992874" cy="94948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696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Publikasi</a:t>
          </a:r>
          <a:r>
            <a:rPr lang="en-US" sz="4400" kern="1200" dirty="0"/>
            <a:t> </a:t>
          </a:r>
          <a:r>
            <a:rPr lang="en-US" sz="4400" kern="1200" dirty="0" err="1"/>
            <a:t>Ilmiah</a:t>
          </a:r>
          <a:endParaRPr lang="en-US" sz="4400" kern="1200" dirty="0"/>
        </a:p>
      </dsp:txBody>
      <dsp:txXfrm rot="10800000">
        <a:off x="2236105" y="2104"/>
        <a:ext cx="6755503" cy="949484"/>
      </dsp:txXfrm>
    </dsp:sp>
    <dsp:sp modelId="{9AB647C9-668B-3145-9001-BD16BCC13C80}">
      <dsp:nvSpPr>
        <dsp:cNvPr id="0" name=""/>
        <dsp:cNvSpPr/>
      </dsp:nvSpPr>
      <dsp:spPr>
        <a:xfrm>
          <a:off x="1523991" y="2104"/>
          <a:ext cx="949484" cy="949484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AC8CA-7F1A-B64F-9943-231C432E6B50}">
      <dsp:nvSpPr>
        <dsp:cNvPr id="0" name=""/>
        <dsp:cNvSpPr/>
      </dsp:nvSpPr>
      <dsp:spPr>
        <a:xfrm rot="10800000">
          <a:off x="1998734" y="1235017"/>
          <a:ext cx="6992874" cy="94948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696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Publikasi</a:t>
          </a:r>
          <a:r>
            <a:rPr lang="en-US" sz="4400" kern="1200" dirty="0"/>
            <a:t> </a:t>
          </a:r>
          <a:r>
            <a:rPr lang="en-US" sz="4400" kern="1200" dirty="0" err="1"/>
            <a:t>Institusi</a:t>
          </a:r>
          <a:endParaRPr lang="en-US" sz="4400" kern="1200" dirty="0"/>
        </a:p>
      </dsp:txBody>
      <dsp:txXfrm rot="10800000">
        <a:off x="2236105" y="1235017"/>
        <a:ext cx="6755503" cy="949484"/>
      </dsp:txXfrm>
    </dsp:sp>
    <dsp:sp modelId="{C50992E0-1744-BC45-97E8-B28E3E9AC3CD}">
      <dsp:nvSpPr>
        <dsp:cNvPr id="0" name=""/>
        <dsp:cNvSpPr/>
      </dsp:nvSpPr>
      <dsp:spPr>
        <a:xfrm>
          <a:off x="1523991" y="1235017"/>
          <a:ext cx="949484" cy="949484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0B75D-93C6-2942-8961-AB5643CCDDED}">
      <dsp:nvSpPr>
        <dsp:cNvPr id="0" name=""/>
        <dsp:cNvSpPr/>
      </dsp:nvSpPr>
      <dsp:spPr>
        <a:xfrm rot="10800000">
          <a:off x="1998734" y="2467930"/>
          <a:ext cx="6992874" cy="94948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696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Portal Data</a:t>
          </a:r>
        </a:p>
      </dsp:txBody>
      <dsp:txXfrm rot="10800000">
        <a:off x="2236105" y="2467930"/>
        <a:ext cx="6755503" cy="949484"/>
      </dsp:txXfrm>
    </dsp:sp>
    <dsp:sp modelId="{AE3A254B-085A-2B49-A3EC-BA2F6158E8CC}">
      <dsp:nvSpPr>
        <dsp:cNvPr id="0" name=""/>
        <dsp:cNvSpPr/>
      </dsp:nvSpPr>
      <dsp:spPr>
        <a:xfrm>
          <a:off x="1523991" y="2467930"/>
          <a:ext cx="949484" cy="949484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97142-651A-044E-97A7-D2165BC340E7}">
      <dsp:nvSpPr>
        <dsp:cNvPr id="0" name=""/>
        <dsp:cNvSpPr/>
      </dsp:nvSpPr>
      <dsp:spPr>
        <a:xfrm rot="10800000">
          <a:off x="1998734" y="3700843"/>
          <a:ext cx="6992874" cy="94948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696" tIns="167640" rIns="312928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Dan </a:t>
          </a:r>
          <a:r>
            <a:rPr lang="en-US" sz="4400" kern="1200" dirty="0" err="1"/>
            <a:t>lainnya</a:t>
          </a:r>
          <a:endParaRPr lang="en-US" sz="4400" kern="1200" dirty="0"/>
        </a:p>
      </dsp:txBody>
      <dsp:txXfrm rot="10800000">
        <a:off x="2236105" y="3700843"/>
        <a:ext cx="6755503" cy="949484"/>
      </dsp:txXfrm>
    </dsp:sp>
    <dsp:sp modelId="{A18FBEF6-6946-1948-BF35-E9D7A4F47EB5}">
      <dsp:nvSpPr>
        <dsp:cNvPr id="0" name=""/>
        <dsp:cNvSpPr/>
      </dsp:nvSpPr>
      <dsp:spPr>
        <a:xfrm>
          <a:off x="1523991" y="3700843"/>
          <a:ext cx="949484" cy="949484"/>
        </a:xfrm>
        <a:prstGeom prst="ellipse">
          <a:avLst/>
        </a:prstGeom>
        <a:solidFill>
          <a:srgbClr val="F1542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A9A5F-B4CD-034A-AFB2-14B44C1517D3}"/>
              </a:ext>
            </a:extLst>
          </p:cNvPr>
          <p:cNvSpPr txBox="1">
            <a:spLocks/>
          </p:cNvSpPr>
          <p:nvPr userDrawn="1"/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2DFE4FF1-8123-9744-B6D6-533C0BA57EFF}"/>
              </a:ext>
            </a:extLst>
          </p:cNvPr>
          <p:cNvSpPr txBox="1">
            <a:spLocks/>
          </p:cNvSpPr>
          <p:nvPr userDrawn="1"/>
        </p:nvSpPr>
        <p:spPr>
          <a:xfrm>
            <a:off x="3108361" y="6398880"/>
            <a:ext cx="799202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200" kern="1200">
                <a:solidFill>
                  <a:srgbClr val="0E1F4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Komputasi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Penyajian</a:t>
            </a:r>
            <a:r>
              <a:rPr lang="en-US" dirty="0"/>
              <a:t>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AJAR STATISTIK KOMPUTASI</a:t>
            </a:r>
          </a:p>
          <a:p>
            <a:r>
              <a:rPr lang="en-US" dirty="0"/>
              <a:t>2022/2023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C3E9-FCB9-4E4C-B655-1CB8709E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38175"/>
          </a:xfrm>
        </p:spPr>
        <p:txBody>
          <a:bodyPr>
            <a:normAutofit/>
          </a:bodyPr>
          <a:lstStyle/>
          <a:p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cara</a:t>
            </a:r>
            <a:r>
              <a:rPr lang="en-US" sz="4000" dirty="0"/>
              <a:t> </a:t>
            </a:r>
            <a:r>
              <a:rPr lang="en-US" sz="4000" dirty="0" err="1"/>
              <a:t>mendapatkan</a:t>
            </a:r>
            <a:r>
              <a:rPr lang="en-US" sz="4000" dirty="0"/>
              <a:t> data primer?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C8396-767E-7C4F-A483-3EDA7538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FC39C1-EA72-D848-BA50-84ACFA4F5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64971"/>
              </p:ext>
            </p:extLst>
          </p:nvPr>
        </p:nvGraphicFramePr>
        <p:xfrm>
          <a:off x="838200" y="1155700"/>
          <a:ext cx="10675088" cy="4982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92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7A2-150B-8041-AE16-056B2077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38175"/>
          </a:xfrm>
        </p:spPr>
        <p:txBody>
          <a:bodyPr>
            <a:normAutofit/>
          </a:bodyPr>
          <a:lstStyle/>
          <a:p>
            <a:r>
              <a:rPr lang="en-US" sz="4000" dirty="0" err="1"/>
              <a:t>Bagaimana</a:t>
            </a:r>
            <a:r>
              <a:rPr lang="en-US" sz="4000" dirty="0"/>
              <a:t> </a:t>
            </a:r>
            <a:r>
              <a:rPr lang="en-US" sz="4000" dirty="0" err="1"/>
              <a:t>mendapatkan</a:t>
            </a:r>
            <a:r>
              <a:rPr lang="en-US" sz="4000" dirty="0"/>
              <a:t> data </a:t>
            </a:r>
            <a:r>
              <a:rPr lang="en-US" sz="4000" dirty="0" err="1"/>
              <a:t>sekunder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653B-6FCD-D648-8629-5FB1C483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6535C7-38BE-6D4F-831E-FF6790063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122872"/>
              </p:ext>
            </p:extLst>
          </p:nvPr>
        </p:nvGraphicFramePr>
        <p:xfrm>
          <a:off x="838200" y="1485900"/>
          <a:ext cx="10515600" cy="465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7E9D9-3AB8-8348-930B-D15E78C9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125+ Ways to Say THANK YOU in Different Languages (w/ Pronunciation!)">
            <a:extLst>
              <a:ext uri="{FF2B5EF4-FFF2-40B4-BE49-F238E27FC236}">
                <a16:creationId xmlns:a16="http://schemas.microsoft.com/office/drawing/2014/main" id="{83B57107-EA04-F748-B737-6822F721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164" y="1486759"/>
            <a:ext cx="7827672" cy="38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1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93DC-FF80-BE43-A1A7-80EEF029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02541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data?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515B29-1245-B24F-B031-3D1A00F70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7864"/>
              </p:ext>
            </p:extLst>
          </p:nvPr>
        </p:nvGraphicFramePr>
        <p:xfrm>
          <a:off x="838200" y="13284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57592-8916-EC40-8E75-BF27CAE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5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480B-B328-EE42-983F-CA3AA287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76275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E6AD-1A08-AC41-A5E8-4307140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7408D2-0A50-5C4E-9775-7A2104B9F677}"/>
              </a:ext>
            </a:extLst>
          </p:cNvPr>
          <p:cNvSpPr/>
          <p:nvPr/>
        </p:nvSpPr>
        <p:spPr>
          <a:xfrm>
            <a:off x="520700" y="2781300"/>
            <a:ext cx="1714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A21E760-513B-C348-838C-5F1B3A3DB7B6}"/>
              </a:ext>
            </a:extLst>
          </p:cNvPr>
          <p:cNvSpPr/>
          <p:nvPr/>
        </p:nvSpPr>
        <p:spPr>
          <a:xfrm>
            <a:off x="3454400" y="1371600"/>
            <a:ext cx="2476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KUALITATIF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5ACFA2-71DF-D044-87AD-D60440D93300}"/>
              </a:ext>
            </a:extLst>
          </p:cNvPr>
          <p:cNvSpPr/>
          <p:nvPr/>
        </p:nvSpPr>
        <p:spPr>
          <a:xfrm>
            <a:off x="3454400" y="4064001"/>
            <a:ext cx="2476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KUANTITATIF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5DAD5-7445-9B47-B637-07CF8FDF6DE8}"/>
              </a:ext>
            </a:extLst>
          </p:cNvPr>
          <p:cNvSpPr/>
          <p:nvPr/>
        </p:nvSpPr>
        <p:spPr>
          <a:xfrm>
            <a:off x="7137400" y="365125"/>
            <a:ext cx="2476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ORDINAL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671E26-0B4D-1442-AB50-DF13B63AF536}"/>
              </a:ext>
            </a:extLst>
          </p:cNvPr>
          <p:cNvSpPr/>
          <p:nvPr/>
        </p:nvSpPr>
        <p:spPr>
          <a:xfrm>
            <a:off x="7137400" y="1968500"/>
            <a:ext cx="2476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NOMINAL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3380B7-D32C-384C-9FB7-1230C3C56F7C}"/>
              </a:ext>
            </a:extLst>
          </p:cNvPr>
          <p:cNvSpPr/>
          <p:nvPr/>
        </p:nvSpPr>
        <p:spPr>
          <a:xfrm>
            <a:off x="7137400" y="3429000"/>
            <a:ext cx="2476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DISKRIT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2417B3E-4C72-7F4B-BAC9-9EEC6B497200}"/>
              </a:ext>
            </a:extLst>
          </p:cNvPr>
          <p:cNvSpPr/>
          <p:nvPr/>
        </p:nvSpPr>
        <p:spPr>
          <a:xfrm>
            <a:off x="7137400" y="4826000"/>
            <a:ext cx="2476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KONTINU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A713BD5-BE48-BA4C-9282-57173CC85B9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35200" y="1803400"/>
            <a:ext cx="1219200" cy="14097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FD3B9EB2-AC01-D34C-A9F2-C2800BD7ADF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35200" y="3213100"/>
            <a:ext cx="1219200" cy="128270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74FB196-2350-074C-B5ED-844BCFC4183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930900" y="796925"/>
            <a:ext cx="1206500" cy="100647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006B1AA-5F5E-1C44-BAED-D4A07658C064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930900" y="1803400"/>
            <a:ext cx="1206500" cy="5969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74D76B6-D8CF-224B-B846-11E72E238799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930900" y="3860800"/>
            <a:ext cx="1206500" cy="63500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0E5A7D-91E0-7C4D-BBF9-87FC49323E5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930900" y="4495801"/>
            <a:ext cx="1206500" cy="76199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6D26DD-848C-934C-8BF2-0610D9A44100}"/>
              </a:ext>
            </a:extLst>
          </p:cNvPr>
          <p:cNvSpPr txBox="1"/>
          <p:nvPr/>
        </p:nvSpPr>
        <p:spPr>
          <a:xfrm>
            <a:off x="2859547" y="2207736"/>
            <a:ext cx="366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Berbentuk</a:t>
            </a:r>
            <a:r>
              <a:rPr lang="en-US" dirty="0"/>
              <a:t> “</a:t>
            </a:r>
            <a:r>
              <a:rPr lang="en-US" dirty="0" err="1"/>
              <a:t>kategori</a:t>
            </a:r>
            <a:r>
              <a:rPr lang="en-US" dirty="0"/>
              <a:t>”, “</a:t>
            </a:r>
            <a:r>
              <a:rPr lang="en-US" dirty="0" err="1"/>
              <a:t>klasifikasi</a:t>
            </a:r>
            <a:r>
              <a:rPr lang="en-US" dirty="0"/>
              <a:t>”, </a:t>
            </a:r>
            <a:r>
              <a:rPr lang="en-US" dirty="0" err="1"/>
              <a:t>atau</a:t>
            </a:r>
            <a:r>
              <a:rPr lang="en-US" dirty="0"/>
              <a:t> ”</a:t>
            </a:r>
            <a:r>
              <a:rPr lang="en-US" dirty="0" err="1"/>
              <a:t>diskripsi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Disebut</a:t>
            </a:r>
            <a:r>
              <a:rPr lang="en-US" dirty="0"/>
              <a:t> juga data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220DD9-D8C3-6C41-82AF-57487982C37B}"/>
              </a:ext>
            </a:extLst>
          </p:cNvPr>
          <p:cNvSpPr txBox="1"/>
          <p:nvPr/>
        </p:nvSpPr>
        <p:spPr>
          <a:xfrm>
            <a:off x="2719847" y="4983372"/>
            <a:ext cx="366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Berbentuk</a:t>
            </a:r>
            <a:r>
              <a:rPr lang="en-US" dirty="0"/>
              <a:t> “</a:t>
            </a:r>
            <a:r>
              <a:rPr lang="en-US" dirty="0" err="1"/>
              <a:t>angka</a:t>
            </a:r>
            <a:r>
              <a:rPr lang="en-US" dirty="0"/>
              <a:t>”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pengukuran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AC1912-0A36-3440-8E99-B1D35D67E54A}"/>
              </a:ext>
            </a:extLst>
          </p:cNvPr>
          <p:cNvSpPr txBox="1"/>
          <p:nvPr/>
        </p:nvSpPr>
        <p:spPr>
          <a:xfrm>
            <a:off x="7137400" y="1215449"/>
            <a:ext cx="242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Urutan</a:t>
            </a:r>
            <a:r>
              <a:rPr lang="en-US" sz="1400" dirty="0"/>
              <a:t> </a:t>
            </a:r>
            <a:r>
              <a:rPr lang="en-US" sz="1400" dirty="0" err="1"/>
              <a:t>alamiah</a:t>
            </a:r>
            <a:endParaRPr lang="en-US" sz="1400" dirty="0"/>
          </a:p>
          <a:p>
            <a:r>
              <a:rPr lang="en-US" sz="1400" dirty="0" err="1"/>
              <a:t>Contoh</a:t>
            </a:r>
            <a:r>
              <a:rPr lang="en-US" sz="1400" dirty="0"/>
              <a:t>: </a:t>
            </a:r>
            <a:r>
              <a:rPr lang="en-US" sz="1400" dirty="0" err="1"/>
              <a:t>tinggi</a:t>
            </a:r>
            <a:r>
              <a:rPr lang="en-US" sz="1400" dirty="0"/>
              <a:t>, </a:t>
            </a:r>
            <a:r>
              <a:rPr lang="en-US" sz="1400" dirty="0" err="1"/>
              <a:t>sedang</a:t>
            </a:r>
            <a:r>
              <a:rPr lang="en-US" sz="1400" dirty="0"/>
              <a:t>, </a:t>
            </a:r>
            <a:r>
              <a:rPr lang="en-US" sz="1400" dirty="0" err="1"/>
              <a:t>rendah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B963F8-7A2D-AF4C-BBF1-E0EF84CAFC8D}"/>
              </a:ext>
            </a:extLst>
          </p:cNvPr>
          <p:cNvSpPr txBox="1"/>
          <p:nvPr/>
        </p:nvSpPr>
        <p:spPr>
          <a:xfrm>
            <a:off x="7137399" y="2803237"/>
            <a:ext cx="229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urutan</a:t>
            </a:r>
            <a:r>
              <a:rPr lang="en-US" sz="1400" dirty="0"/>
              <a:t> </a:t>
            </a:r>
            <a:r>
              <a:rPr lang="en-US" sz="1400" dirty="0" err="1"/>
              <a:t>alamiah</a:t>
            </a:r>
            <a:endParaRPr lang="en-US" sz="1400" dirty="0"/>
          </a:p>
          <a:p>
            <a:r>
              <a:rPr lang="en-US" sz="1400" dirty="0" err="1"/>
              <a:t>Contoh</a:t>
            </a:r>
            <a:r>
              <a:rPr lang="en-US" sz="1400" dirty="0"/>
              <a:t>: </a:t>
            </a:r>
            <a:r>
              <a:rPr lang="en-US" sz="1400" dirty="0" err="1"/>
              <a:t>merah</a:t>
            </a:r>
            <a:r>
              <a:rPr lang="en-US" sz="1400" dirty="0"/>
              <a:t>, </a:t>
            </a:r>
            <a:r>
              <a:rPr lang="en-US" sz="1400" dirty="0" err="1"/>
              <a:t>kuning</a:t>
            </a:r>
            <a:r>
              <a:rPr lang="en-US" sz="1400" dirty="0"/>
              <a:t>, </a:t>
            </a:r>
            <a:r>
              <a:rPr lang="en-US" sz="1400" dirty="0" err="1"/>
              <a:t>hijau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9F750-3EA5-AF44-A9EB-44DFED6E4ADC}"/>
              </a:ext>
            </a:extLst>
          </p:cNvPr>
          <p:cNvSpPr txBox="1"/>
          <p:nvPr/>
        </p:nvSpPr>
        <p:spPr>
          <a:xfrm>
            <a:off x="7019008" y="4263737"/>
            <a:ext cx="332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Didapatkan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proses </a:t>
            </a:r>
            <a:r>
              <a:rPr lang="en-US" sz="1400" dirty="0" err="1"/>
              <a:t>menghitung</a:t>
            </a:r>
            <a:endParaRPr lang="en-US" sz="1400" dirty="0"/>
          </a:p>
          <a:p>
            <a:r>
              <a:rPr lang="en-US" sz="1400" dirty="0" err="1"/>
              <a:t>Contoh</a:t>
            </a:r>
            <a:r>
              <a:rPr lang="en-US" sz="1400" dirty="0"/>
              <a:t>: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mahasiswa</a:t>
            </a:r>
            <a:r>
              <a:rPr lang="en-US" sz="1400" dirty="0"/>
              <a:t> JTI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EA644B-A288-3C42-9EF9-BD28C7D4C40E}"/>
              </a:ext>
            </a:extLst>
          </p:cNvPr>
          <p:cNvSpPr txBox="1"/>
          <p:nvPr/>
        </p:nvSpPr>
        <p:spPr>
          <a:xfrm>
            <a:off x="5930900" y="5762338"/>
            <a:ext cx="5836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Pengukuran</a:t>
            </a:r>
            <a:r>
              <a:rPr lang="en-US" sz="1400" dirty="0"/>
              <a:t> pada </a:t>
            </a:r>
            <a:r>
              <a:rPr lang="en-US" sz="1400" dirty="0" err="1"/>
              <a:t>rentang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,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pecahan</a:t>
            </a:r>
            <a:r>
              <a:rPr lang="en-US" sz="1400" dirty="0"/>
              <a:t>, </a:t>
            </a:r>
            <a:r>
              <a:rPr lang="en-US" sz="1400" dirty="0" err="1"/>
              <a:t>desiman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irasional</a:t>
            </a:r>
            <a:r>
              <a:rPr lang="en-US" sz="1400" dirty="0"/>
              <a:t>. </a:t>
            </a:r>
            <a:r>
              <a:rPr lang="en-US" sz="1400" dirty="0" err="1"/>
              <a:t>Contoh</a:t>
            </a:r>
            <a:r>
              <a:rPr lang="en-US" sz="1400" dirty="0"/>
              <a:t>: Tinggi badan, </a:t>
            </a:r>
            <a:r>
              <a:rPr lang="en-US" sz="1400" dirty="0" err="1"/>
              <a:t>durasi</a:t>
            </a:r>
            <a:r>
              <a:rPr lang="en-US" sz="1400" dirty="0"/>
              <a:t> </a:t>
            </a:r>
            <a:r>
              <a:rPr lang="en-US" sz="1400" dirty="0" err="1"/>
              <a:t>panggilan</a:t>
            </a:r>
            <a:r>
              <a:rPr lang="en-US" sz="1400" dirty="0"/>
              <a:t>, </a:t>
            </a:r>
            <a:r>
              <a:rPr lang="en-US" sz="1400" dirty="0" err="1"/>
              <a:t>berat</a:t>
            </a:r>
            <a:r>
              <a:rPr lang="en-US" sz="1400" dirty="0"/>
              <a:t> badan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EECD57-00DA-774B-87F2-27E9B6CBCBD4}"/>
              </a:ext>
            </a:extLst>
          </p:cNvPr>
          <p:cNvSpPr/>
          <p:nvPr/>
        </p:nvSpPr>
        <p:spPr>
          <a:xfrm>
            <a:off x="10440209" y="4122811"/>
            <a:ext cx="1315088" cy="805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Interval/</a:t>
            </a:r>
            <a:r>
              <a:rPr lang="en-US" sz="2400" dirty="0" err="1"/>
              <a:t>Rasio</a:t>
            </a:r>
            <a:endParaRPr lang="en-US" sz="2400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EEFA282-28E9-AE4F-AD19-74D0E40E2742}"/>
              </a:ext>
            </a:extLst>
          </p:cNvPr>
          <p:cNvSpPr/>
          <p:nvPr/>
        </p:nvSpPr>
        <p:spPr>
          <a:xfrm rot="16200000">
            <a:off x="10900903" y="3757150"/>
            <a:ext cx="393700" cy="431800"/>
          </a:xfrm>
          <a:prstGeom prst="rightArrow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169759C-7AB4-AD4C-9546-C2A9A4838071}"/>
              </a:ext>
            </a:extLst>
          </p:cNvPr>
          <p:cNvSpPr/>
          <p:nvPr/>
        </p:nvSpPr>
        <p:spPr>
          <a:xfrm rot="5400000" flipV="1">
            <a:off x="10900903" y="4900469"/>
            <a:ext cx="393700" cy="431800"/>
          </a:xfrm>
          <a:prstGeom prst="rightArrow">
            <a:avLst/>
          </a:prstGeom>
          <a:solidFill>
            <a:srgbClr val="F15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3742C2-961C-D54D-BFA2-A471E71DFF99}"/>
              </a:ext>
            </a:extLst>
          </p:cNvPr>
          <p:cNvSpPr txBox="1"/>
          <p:nvPr/>
        </p:nvSpPr>
        <p:spPr>
          <a:xfrm>
            <a:off x="10547762" y="5291148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Titik</a:t>
            </a:r>
            <a:r>
              <a:rPr lang="en-US" sz="1400" dirty="0"/>
              <a:t> no </a:t>
            </a:r>
            <a:r>
              <a:rPr lang="en-US" sz="1400" dirty="0" err="1"/>
              <a:t>jelas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E66AF0-EFA9-FA4A-84EA-74739B491D81}"/>
              </a:ext>
            </a:extLst>
          </p:cNvPr>
          <p:cNvSpPr txBox="1"/>
          <p:nvPr/>
        </p:nvSpPr>
        <p:spPr>
          <a:xfrm>
            <a:off x="10429352" y="3213100"/>
            <a:ext cx="15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Titik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jelas</a:t>
            </a:r>
            <a:endParaRPr lang="en-US" sz="1400" dirty="0"/>
          </a:p>
          <a:p>
            <a:r>
              <a:rPr lang="en-US" sz="1400" dirty="0" err="1"/>
              <a:t>Rentang</a:t>
            </a:r>
            <a:r>
              <a:rPr lang="en-US" sz="1400" dirty="0"/>
              <a:t> </a:t>
            </a:r>
            <a:r>
              <a:rPr lang="en-US" sz="1400" dirty="0" err="1"/>
              <a:t>disepakati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A588DB-52FF-B540-8FC9-375316C5211D}"/>
              </a:ext>
            </a:extLst>
          </p:cNvPr>
          <p:cNvSpPr txBox="1"/>
          <p:nvPr/>
        </p:nvSpPr>
        <p:spPr>
          <a:xfrm>
            <a:off x="904103" y="36697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8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89-7677-3B48-BB4A-8CAFB8C9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01675"/>
          </a:xfrm>
        </p:spPr>
        <p:txBody>
          <a:bodyPr/>
          <a:lstStyle/>
          <a:p>
            <a:r>
              <a:rPr lang="en-US" dirty="0" err="1"/>
              <a:t>Kualitatif</a:t>
            </a:r>
            <a:r>
              <a:rPr lang="en-US" dirty="0"/>
              <a:t>: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Ordinal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6802A-75BB-1E46-9189-8DF0922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6EF74-C6FC-E544-AAC9-89405467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057835"/>
            <a:ext cx="8058150" cy="2574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E501F-F04D-2845-A68C-73B2A44D8EEA}"/>
              </a:ext>
            </a:extLst>
          </p:cNvPr>
          <p:cNvSpPr txBox="1"/>
          <p:nvPr/>
        </p:nvSpPr>
        <p:spPr>
          <a:xfrm>
            <a:off x="3358712" y="4632324"/>
            <a:ext cx="5474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dirty="0" err="1">
                <a:latin typeface="Calibri" panose="020F0502020204030204" pitchFamily="34" charset="0"/>
              </a:rPr>
              <a:t>Sumber</a:t>
            </a:r>
            <a:r>
              <a:rPr lang="en-ID" sz="1000" dirty="0">
                <a:effectLst/>
                <a:latin typeface="Calibri" panose="020F0502020204030204" pitchFamily="34" charset="0"/>
              </a:rPr>
              <a:t>: https://</a:t>
            </a:r>
            <a:r>
              <a:rPr lang="en-ID" sz="1000" dirty="0" err="1">
                <a:effectLst/>
                <a:latin typeface="Calibri" panose="020F0502020204030204" pitchFamily="34" charset="0"/>
              </a:rPr>
              <a:t>www.mymarketresearchmethods.com</a:t>
            </a:r>
            <a:r>
              <a:rPr lang="en-ID" sz="1000" dirty="0">
                <a:effectLst/>
                <a:latin typeface="Calibri" panose="020F0502020204030204" pitchFamily="34" charset="0"/>
              </a:rPr>
              <a:t>/types-of-data-nominal-ordinal-interval-ratio/ </a:t>
            </a:r>
            <a:endParaRPr lang="en-ID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925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89-7677-3B48-BB4A-8CAFB8C9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01675"/>
          </a:xfrm>
        </p:spPr>
        <p:txBody>
          <a:bodyPr/>
          <a:lstStyle/>
          <a:p>
            <a:r>
              <a:rPr lang="en-US" dirty="0" err="1"/>
              <a:t>Kualitatif</a:t>
            </a:r>
            <a:r>
              <a:rPr lang="en-US" dirty="0"/>
              <a:t>: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Nominal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6802A-75BB-1E46-9189-8DF0922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E501F-F04D-2845-A68C-73B2A44D8EEA}"/>
              </a:ext>
            </a:extLst>
          </p:cNvPr>
          <p:cNvSpPr txBox="1"/>
          <p:nvPr/>
        </p:nvSpPr>
        <p:spPr>
          <a:xfrm>
            <a:off x="3358712" y="4632324"/>
            <a:ext cx="5474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dirty="0" err="1">
                <a:latin typeface="Calibri" panose="020F0502020204030204" pitchFamily="34" charset="0"/>
              </a:rPr>
              <a:t>Sumber</a:t>
            </a:r>
            <a:r>
              <a:rPr lang="en-ID" sz="1000" dirty="0">
                <a:effectLst/>
                <a:latin typeface="Calibri" panose="020F0502020204030204" pitchFamily="34" charset="0"/>
              </a:rPr>
              <a:t>: https://</a:t>
            </a:r>
            <a:r>
              <a:rPr lang="en-ID" sz="1000" dirty="0" err="1">
                <a:effectLst/>
                <a:latin typeface="Calibri" panose="020F0502020204030204" pitchFamily="34" charset="0"/>
              </a:rPr>
              <a:t>www.mymarketresearchmethods.com</a:t>
            </a:r>
            <a:r>
              <a:rPr lang="en-ID" sz="1000" dirty="0">
                <a:effectLst/>
                <a:latin typeface="Calibri" panose="020F0502020204030204" pitchFamily="34" charset="0"/>
              </a:rPr>
              <a:t>/types-of-data-nominal-ordinal-interval-ratio/ </a:t>
            </a:r>
            <a:endParaRPr lang="en-ID" sz="10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C4994-B699-B447-98EF-728E7D57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2225676"/>
            <a:ext cx="9360000" cy="22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8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031AD-131A-2E4C-9286-52C3491F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238"/>
            <a:ext cx="10515600" cy="2852737"/>
          </a:xfrm>
        </p:spPr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mengkalkulasi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kualitatif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5E611-098C-B24A-A1FC-DF5DE487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87963"/>
            <a:ext cx="10515600" cy="820737"/>
          </a:xfrm>
        </p:spPr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pertimbangkan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kategorikal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BF497-6D53-9C4E-84CD-2DEF5B57AE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6375" y="6399213"/>
            <a:ext cx="555625" cy="365125"/>
          </a:xfrm>
          <a:prstGeom prst="rect">
            <a:avLst/>
          </a:prstGeom>
        </p:spPr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Formulas on a background">
            <a:extLst>
              <a:ext uri="{FF2B5EF4-FFF2-40B4-BE49-F238E27FC236}">
                <a16:creationId xmlns:a16="http://schemas.microsoft.com/office/drawing/2014/main" id="{46F17956-DB50-5842-9C6B-9C6292085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12" b="26137"/>
          <a:stretch/>
        </p:blipFill>
        <p:spPr>
          <a:xfrm>
            <a:off x="939801" y="1420690"/>
            <a:ext cx="7783286" cy="19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7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89-7677-3B48-BB4A-8CAFB8C9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01675"/>
          </a:xfrm>
        </p:spPr>
        <p:txBody>
          <a:bodyPr/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Kualitatif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6802A-75BB-1E46-9189-8DF0922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74A04-B9F4-D14A-88A1-BFE69CA3D1CF}"/>
              </a:ext>
            </a:extLst>
          </p:cNvPr>
          <p:cNvSpPr txBox="1"/>
          <p:nvPr/>
        </p:nvSpPr>
        <p:spPr>
          <a:xfrm>
            <a:off x="838200" y="959078"/>
            <a:ext cx="288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</a:rPr>
              <a:t>Bagaimana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caranya</a:t>
            </a:r>
            <a:r>
              <a:rPr lang="en-US" sz="2400" b="1" i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DFBD1A-46D4-184A-AA86-DDD1E7EBA60F}"/>
              </a:ext>
            </a:extLst>
          </p:cNvPr>
          <p:cNvSpPr/>
          <p:nvPr/>
        </p:nvSpPr>
        <p:spPr>
          <a:xfrm>
            <a:off x="2108200" y="2133600"/>
            <a:ext cx="24384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ENCODING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3DB260-CA21-5D45-8C69-BA224BA85CDA}"/>
              </a:ext>
            </a:extLst>
          </p:cNvPr>
          <p:cNvSpPr/>
          <p:nvPr/>
        </p:nvSpPr>
        <p:spPr>
          <a:xfrm>
            <a:off x="7645400" y="2119243"/>
            <a:ext cx="24384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SKALA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5876A-9B09-854A-B1DA-E41DFAD7EC6F}"/>
              </a:ext>
            </a:extLst>
          </p:cNvPr>
          <p:cNvSpPr txBox="1"/>
          <p:nvPr/>
        </p:nvSpPr>
        <p:spPr>
          <a:xfrm>
            <a:off x="1124200" y="3075971"/>
            <a:ext cx="44063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Disebut</a:t>
            </a:r>
            <a:r>
              <a:rPr lang="en-US" sz="2400" dirty="0"/>
              <a:t> juga </a:t>
            </a:r>
            <a:r>
              <a:rPr lang="en-US" sz="2400" i="1" dirty="0"/>
              <a:t>dummy-coding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Dirupakan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Contoh</a:t>
            </a:r>
            <a:r>
              <a:rPr lang="en-US" sz="2400" dirty="0"/>
              <a:t>: </a:t>
            </a:r>
            <a:r>
              <a:rPr lang="en-US" sz="2400" dirty="0" err="1"/>
              <a:t>Pria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1; Wanita  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ym typeface="Wingdings" pitchFamily="2" charset="2"/>
              </a:rPr>
              <a:t>Ada </a:t>
            </a:r>
            <a:r>
              <a:rPr lang="en-US" sz="2400" dirty="0" err="1">
                <a:sym typeface="Wingdings" pitchFamily="2" charset="2"/>
              </a:rPr>
              <a:t>banyak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teknik</a:t>
            </a:r>
            <a:r>
              <a:rPr lang="en-US" sz="2400" dirty="0">
                <a:sym typeface="Wingdings" pitchFamily="2" charset="2"/>
              </a:rPr>
              <a:t> encoding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B04DC-1FE4-D044-AB6E-F1AF91698ACD}"/>
              </a:ext>
            </a:extLst>
          </p:cNvPr>
          <p:cNvSpPr txBox="1"/>
          <p:nvPr/>
        </p:nvSpPr>
        <p:spPr>
          <a:xfrm>
            <a:off x="6661403" y="3090328"/>
            <a:ext cx="491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err="1"/>
              <a:t>Dirupakan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i="1" dirty="0">
                <a:sym typeface="Wingdings" pitchFamily="2" charset="2"/>
              </a:rPr>
              <a:t>Likert scale</a:t>
            </a:r>
            <a:endParaRPr lang="en-US" sz="2400" i="1" dirty="0"/>
          </a:p>
        </p:txBody>
      </p:sp>
      <p:pic>
        <p:nvPicPr>
          <p:cNvPr id="1026" name="Picture 2" descr="What Is a Likert Scale? [With Real Likert Scale Examples]">
            <a:extLst>
              <a:ext uri="{FF2B5EF4-FFF2-40B4-BE49-F238E27FC236}">
                <a16:creationId xmlns:a16="http://schemas.microsoft.com/office/drawing/2014/main" id="{D11E8E3D-0A13-7340-8301-90FE9B9B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03" y="3632350"/>
            <a:ext cx="4876386" cy="17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3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89-7677-3B48-BB4A-8CAFB8C9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01675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6802A-75BB-1E46-9189-8DF0922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DFBD1A-46D4-184A-AA86-DDD1E7EBA60F}"/>
              </a:ext>
            </a:extLst>
          </p:cNvPr>
          <p:cNvSpPr/>
          <p:nvPr/>
        </p:nvSpPr>
        <p:spPr>
          <a:xfrm>
            <a:off x="1358900" y="2463800"/>
            <a:ext cx="24384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INDEPENDEN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43DB260-CA21-5D45-8C69-BA224BA85CDA}"/>
              </a:ext>
            </a:extLst>
          </p:cNvPr>
          <p:cNvSpPr/>
          <p:nvPr/>
        </p:nvSpPr>
        <p:spPr>
          <a:xfrm>
            <a:off x="8369302" y="2463800"/>
            <a:ext cx="24384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DEPENDEN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D2CF6D-8196-BC42-A405-2599664C2F20}"/>
              </a:ext>
            </a:extLst>
          </p:cNvPr>
          <p:cNvSpPr/>
          <p:nvPr/>
        </p:nvSpPr>
        <p:spPr>
          <a:xfrm>
            <a:off x="4876800" y="1422400"/>
            <a:ext cx="24384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VARIABEL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868371ED-3DA4-5B49-8B5C-0D99BD4DD0AF}"/>
              </a:ext>
            </a:extLst>
          </p:cNvPr>
          <p:cNvCxnSpPr>
            <a:stCxn id="12" idx="1"/>
            <a:endCxn id="7" idx="0"/>
          </p:cNvCxnSpPr>
          <p:nvPr/>
        </p:nvCxnSpPr>
        <p:spPr>
          <a:xfrm rot="10800000" flipV="1">
            <a:off x="2578100" y="1854200"/>
            <a:ext cx="2298700" cy="609600"/>
          </a:xfrm>
          <a:prstGeom prst="curvedConnector2">
            <a:avLst/>
          </a:prstGeom>
          <a:ln w="28575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17162E-16A1-A04A-99E1-C9A0C5DC9A34}"/>
              </a:ext>
            </a:extLst>
          </p:cNvPr>
          <p:cNvCxnSpPr>
            <a:stCxn id="12" idx="3"/>
            <a:endCxn id="8" idx="0"/>
          </p:cNvCxnSpPr>
          <p:nvPr/>
        </p:nvCxnSpPr>
        <p:spPr>
          <a:xfrm>
            <a:off x="7315200" y="1854200"/>
            <a:ext cx="2273302" cy="609600"/>
          </a:xfrm>
          <a:prstGeom prst="curvedConnector2">
            <a:avLst/>
          </a:prstGeom>
          <a:ln w="28575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48776F-5231-594F-9535-F1D5BED5F9B0}"/>
              </a:ext>
            </a:extLst>
          </p:cNvPr>
          <p:cNvSpPr txBox="1"/>
          <p:nvPr/>
        </p:nvSpPr>
        <p:spPr>
          <a:xfrm>
            <a:off x="374650" y="3530602"/>
            <a:ext cx="440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predikor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r>
              <a:rPr lang="en-US" dirty="0"/>
              <a:t> oleh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dependen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AF4A7-981D-1040-AE3B-9724AF9D9217}"/>
              </a:ext>
            </a:extLst>
          </p:cNvPr>
          <p:cNvSpPr txBox="1"/>
          <p:nvPr/>
        </p:nvSpPr>
        <p:spPr>
          <a:xfrm>
            <a:off x="7410452" y="3530602"/>
            <a:ext cx="440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AAB3A-C0C9-E941-8738-3A4553F7D760}"/>
              </a:ext>
            </a:extLst>
          </p:cNvPr>
          <p:cNvSpPr txBox="1"/>
          <p:nvPr/>
        </p:nvSpPr>
        <p:spPr>
          <a:xfrm>
            <a:off x="1658321" y="5070981"/>
            <a:ext cx="1407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FITUR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DC705-F467-F542-86BD-6E64EE572EBE}"/>
              </a:ext>
            </a:extLst>
          </p:cNvPr>
          <p:cNvSpPr txBox="1"/>
          <p:nvPr/>
        </p:nvSpPr>
        <p:spPr>
          <a:xfrm>
            <a:off x="7716131" y="5079170"/>
            <a:ext cx="336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HASIL PREDIKSI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103C22F-F07B-914E-9BAC-BB9B4241D6B6}"/>
              </a:ext>
            </a:extLst>
          </p:cNvPr>
          <p:cNvSpPr/>
          <p:nvPr/>
        </p:nvSpPr>
        <p:spPr>
          <a:xfrm>
            <a:off x="3066079" y="5323324"/>
            <a:ext cx="4650052" cy="24130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8B516-9ED6-3E4E-918A-1CDC664249BA}"/>
              </a:ext>
            </a:extLst>
          </p:cNvPr>
          <p:cNvSpPr/>
          <p:nvPr/>
        </p:nvSpPr>
        <p:spPr>
          <a:xfrm>
            <a:off x="1143000" y="4934135"/>
            <a:ext cx="10154388" cy="1041400"/>
          </a:xfrm>
          <a:prstGeom prst="rect">
            <a:avLst/>
          </a:prstGeom>
          <a:noFill/>
          <a:ln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BB57F-0310-2249-ACBF-B42592057F61}"/>
              </a:ext>
            </a:extLst>
          </p:cNvPr>
          <p:cNvSpPr txBox="1"/>
          <p:nvPr/>
        </p:nvSpPr>
        <p:spPr>
          <a:xfrm>
            <a:off x="4471216" y="5940283"/>
            <a:ext cx="28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Paradikma</a:t>
            </a:r>
            <a:r>
              <a:rPr lang="en-US" i="1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7217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4039-2156-A045-AF3B-824BA454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41351"/>
          </a:xfrm>
        </p:spPr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8D249-4151-D145-9C03-C584F4E1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8D7CC8-57F8-334C-B49C-0A6D318533F0}"/>
              </a:ext>
            </a:extLst>
          </p:cNvPr>
          <p:cNvSpPr/>
          <p:nvPr/>
        </p:nvSpPr>
        <p:spPr>
          <a:xfrm>
            <a:off x="838200" y="2997200"/>
            <a:ext cx="17145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826E81-12FF-D742-92C7-79389326B905}"/>
              </a:ext>
            </a:extLst>
          </p:cNvPr>
          <p:cNvSpPr/>
          <p:nvPr/>
        </p:nvSpPr>
        <p:spPr>
          <a:xfrm>
            <a:off x="4762500" y="1690688"/>
            <a:ext cx="20701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PRIMER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783837-4931-0B4B-B29A-D932194C2A2F}"/>
              </a:ext>
            </a:extLst>
          </p:cNvPr>
          <p:cNvSpPr/>
          <p:nvPr/>
        </p:nvSpPr>
        <p:spPr>
          <a:xfrm>
            <a:off x="4762500" y="4545012"/>
            <a:ext cx="2070100" cy="863600"/>
          </a:xfrm>
          <a:prstGeom prst="roundRect">
            <a:avLst/>
          </a:prstGeom>
          <a:solidFill>
            <a:srgbClr val="0E1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SEKUNDER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4C15FE7-962C-AF41-A0C4-12EC0F1A0E3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52700" y="2122488"/>
            <a:ext cx="2209800" cy="1306512"/>
          </a:xfrm>
          <a:prstGeom prst="bentConnector3">
            <a:avLst/>
          </a:prstGeom>
          <a:ln w="28575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AB16754-221F-984C-B5F9-E71FA4A971D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552700" y="3429000"/>
            <a:ext cx="2209800" cy="1547812"/>
          </a:xfrm>
          <a:prstGeom prst="bentConnector3">
            <a:avLst/>
          </a:prstGeom>
          <a:ln w="28575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EC0EE0-3B95-C540-BF51-7EDDABEE5DDB}"/>
              </a:ext>
            </a:extLst>
          </p:cNvPr>
          <p:cNvSpPr txBox="1"/>
          <p:nvPr/>
        </p:nvSpPr>
        <p:spPr>
          <a:xfrm>
            <a:off x="7045325" y="1522323"/>
            <a:ext cx="399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yang </a:t>
            </a:r>
            <a:r>
              <a:rPr lang="en-US" sz="2400" dirty="0" err="1"/>
              <a:t>dikumpulkan</a:t>
            </a:r>
            <a:r>
              <a:rPr lang="en-US" sz="2400" dirty="0"/>
              <a:t> oleh </a:t>
            </a:r>
            <a:r>
              <a:rPr lang="en-US" sz="2400" dirty="0" err="1"/>
              <a:t>peneliti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Belum </a:t>
            </a:r>
            <a:r>
              <a:rPr lang="en-US" sz="2400" dirty="0" err="1"/>
              <a:t>tentu</a:t>
            </a:r>
            <a:r>
              <a:rPr lang="en-US" sz="2400" dirty="0"/>
              <a:t> valid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0C621-9C68-784C-84C9-ADF6CB00B4FB}"/>
              </a:ext>
            </a:extLst>
          </p:cNvPr>
          <p:cNvSpPr txBox="1"/>
          <p:nvPr/>
        </p:nvSpPr>
        <p:spPr>
          <a:xfrm>
            <a:off x="6972300" y="4376647"/>
            <a:ext cx="3994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yang </a:t>
            </a:r>
            <a:r>
              <a:rPr lang="en-US" sz="2400" dirty="0" err="1"/>
              <a:t>dikumpulkan</a:t>
            </a:r>
            <a:r>
              <a:rPr lang="en-US" sz="2400" dirty="0"/>
              <a:t> oleh </a:t>
            </a:r>
            <a:r>
              <a:rPr lang="en-US" sz="2400" dirty="0" err="1"/>
              <a:t>peneliti</a:t>
            </a:r>
            <a:r>
              <a:rPr lang="en-US" sz="2400" dirty="0"/>
              <a:t> 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Biasaya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divaliasi</a:t>
            </a:r>
            <a:r>
              <a:rPr lang="en-US" sz="2400" dirty="0"/>
              <a:t> oleh </a:t>
            </a:r>
            <a:r>
              <a:rPr lang="en-US" sz="2400" dirty="0" err="1"/>
              <a:t>peneliti</a:t>
            </a:r>
            <a:r>
              <a:rPr lang="en-US" sz="2400" dirty="0"/>
              <a:t> lain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sejenis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84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425</Words>
  <Application>Microsoft Macintosh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Penyajian Data</vt:lpstr>
      <vt:lpstr>Apa itu data?</vt:lpstr>
      <vt:lpstr>Jenis Data</vt:lpstr>
      <vt:lpstr>Kualitatif: Contoh Variabel Ordinal</vt:lpstr>
      <vt:lpstr>Kualitatif: Contoh Variabel Nominal</vt:lpstr>
      <vt:lpstr>Bagaimana mengkalkulasi variabel kualitatif?</vt:lpstr>
      <vt:lpstr>Ubah ke Kualitatif</vt:lpstr>
      <vt:lpstr>Jenis Ketergantungan Variabel</vt:lpstr>
      <vt:lpstr>Bagaimana cara mendapatkan data?</vt:lpstr>
      <vt:lpstr>Bagaimana cara mendapatkan data primer?</vt:lpstr>
      <vt:lpstr>Bagaimana mendapatkan data sekunder?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Afif Hendrawan</cp:lastModifiedBy>
  <cp:revision>33</cp:revision>
  <dcterms:created xsi:type="dcterms:W3CDTF">2021-08-30T06:37:21Z</dcterms:created>
  <dcterms:modified xsi:type="dcterms:W3CDTF">2023-02-13T15:39:56Z</dcterms:modified>
</cp:coreProperties>
</file>