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25" r:id="rId5"/>
    <p:sldId id="326" r:id="rId6"/>
    <p:sldId id="327" r:id="rId7"/>
    <p:sldId id="340" r:id="rId8"/>
    <p:sldId id="341" r:id="rId9"/>
    <p:sldId id="342" r:id="rId10"/>
    <p:sldId id="34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969" autoAdjust="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Ratsanjani" userId="b03b56ae-faab-4af5-9f41-1d60a22e8df1" providerId="ADAL" clId="{B1810A74-9B26-4B60-8A2A-EE83C67A09D3}"/>
    <pc:docChg chg="undo redo custSel addSld delSld modSld">
      <pc:chgData name="Muhammad Ratsanjani" userId="b03b56ae-faab-4af5-9f41-1d60a22e8df1" providerId="ADAL" clId="{B1810A74-9B26-4B60-8A2A-EE83C67A09D3}" dt="2023-11-20T10:14:56.770" v="269" actId="478"/>
      <pc:docMkLst>
        <pc:docMk/>
      </pc:docMkLst>
      <pc:sldChg chg="modSp mod">
        <pc:chgData name="Muhammad Ratsanjani" userId="b03b56ae-faab-4af5-9f41-1d60a22e8df1" providerId="ADAL" clId="{B1810A74-9B26-4B60-8A2A-EE83C67A09D3}" dt="2023-11-16T04:03:31.797" v="0"/>
        <pc:sldMkLst>
          <pc:docMk/>
          <pc:sldMk cId="855215445" sldId="325"/>
        </pc:sldMkLst>
        <pc:spChg chg="mod">
          <ac:chgData name="Muhammad Ratsanjani" userId="b03b56ae-faab-4af5-9f41-1d60a22e8df1" providerId="ADAL" clId="{B1810A74-9B26-4B60-8A2A-EE83C67A09D3}" dt="2023-11-16T04:03:31.797" v="0"/>
          <ac:spMkLst>
            <pc:docMk/>
            <pc:sldMk cId="855215445" sldId="325"/>
            <ac:spMk id="4" creationId="{305E10E9-9AB7-0642-D4C4-DDFDAB7B5B2C}"/>
          </ac:spMkLst>
        </pc:spChg>
      </pc:sldChg>
      <pc:sldChg chg="modSp mod">
        <pc:chgData name="Muhammad Ratsanjani" userId="b03b56ae-faab-4af5-9f41-1d60a22e8df1" providerId="ADAL" clId="{B1810A74-9B26-4B60-8A2A-EE83C67A09D3}" dt="2023-11-16T04:12:38.932" v="104" actId="5793"/>
        <pc:sldMkLst>
          <pc:docMk/>
          <pc:sldMk cId="2910866480" sldId="326"/>
        </pc:sldMkLst>
        <pc:spChg chg="mod">
          <ac:chgData name="Muhammad Ratsanjani" userId="b03b56ae-faab-4af5-9f41-1d60a22e8df1" providerId="ADAL" clId="{B1810A74-9B26-4B60-8A2A-EE83C67A09D3}" dt="2023-11-16T04:12:38.932" v="104" actId="5793"/>
          <ac:spMkLst>
            <pc:docMk/>
            <pc:sldMk cId="2910866480" sldId="326"/>
            <ac:spMk id="3" creationId="{4D038CD2-9585-7E51-5359-D52935A77DF0}"/>
          </ac:spMkLst>
        </pc:spChg>
      </pc:sldChg>
      <pc:sldChg chg="modSp mod">
        <pc:chgData name="Muhammad Ratsanjani" userId="b03b56ae-faab-4af5-9f41-1d60a22e8df1" providerId="ADAL" clId="{B1810A74-9B26-4B60-8A2A-EE83C67A09D3}" dt="2023-11-16T04:06:56.739" v="41"/>
        <pc:sldMkLst>
          <pc:docMk/>
          <pc:sldMk cId="2810133685" sldId="327"/>
        </pc:sldMkLst>
        <pc:spChg chg="mod">
          <ac:chgData name="Muhammad Ratsanjani" userId="b03b56ae-faab-4af5-9f41-1d60a22e8df1" providerId="ADAL" clId="{B1810A74-9B26-4B60-8A2A-EE83C67A09D3}" dt="2023-11-16T04:05:00.530" v="14" actId="20577"/>
          <ac:spMkLst>
            <pc:docMk/>
            <pc:sldMk cId="2810133685" sldId="327"/>
            <ac:spMk id="2" creationId="{F0984788-646A-CF90-D67D-14752A71745D}"/>
          </ac:spMkLst>
        </pc:spChg>
        <pc:spChg chg="mod">
          <ac:chgData name="Muhammad Ratsanjani" userId="b03b56ae-faab-4af5-9f41-1d60a22e8df1" providerId="ADAL" clId="{B1810A74-9B26-4B60-8A2A-EE83C67A09D3}" dt="2023-11-16T04:06:56.739" v="41"/>
          <ac:spMkLst>
            <pc:docMk/>
            <pc:sldMk cId="2810133685" sldId="327"/>
            <ac:spMk id="3" creationId="{77C9C890-ADC6-0AA7-BBC0-05E856AA7C3C}"/>
          </ac:spMkLst>
        </pc:spChg>
      </pc:sldChg>
      <pc:sldChg chg="del">
        <pc:chgData name="Muhammad Ratsanjani" userId="b03b56ae-faab-4af5-9f41-1d60a22e8df1" providerId="ADAL" clId="{B1810A74-9B26-4B60-8A2A-EE83C67A09D3}" dt="2023-11-20T10:12:24.924" v="262" actId="2696"/>
        <pc:sldMkLst>
          <pc:docMk/>
          <pc:sldMk cId="2924417010" sldId="328"/>
        </pc:sldMkLst>
      </pc:sldChg>
      <pc:sldChg chg="del">
        <pc:chgData name="Muhammad Ratsanjani" userId="b03b56ae-faab-4af5-9f41-1d60a22e8df1" providerId="ADAL" clId="{B1810A74-9B26-4B60-8A2A-EE83C67A09D3}" dt="2023-11-20T10:12:24.924" v="262" actId="2696"/>
        <pc:sldMkLst>
          <pc:docMk/>
          <pc:sldMk cId="1263875044" sldId="329"/>
        </pc:sldMkLst>
      </pc:sldChg>
      <pc:sldChg chg="del">
        <pc:chgData name="Muhammad Ratsanjani" userId="b03b56ae-faab-4af5-9f41-1d60a22e8df1" providerId="ADAL" clId="{B1810A74-9B26-4B60-8A2A-EE83C67A09D3}" dt="2023-11-20T10:12:24.924" v="262" actId="2696"/>
        <pc:sldMkLst>
          <pc:docMk/>
          <pc:sldMk cId="1239358510" sldId="330"/>
        </pc:sldMkLst>
      </pc:sldChg>
      <pc:sldChg chg="del">
        <pc:chgData name="Muhammad Ratsanjani" userId="b03b56ae-faab-4af5-9f41-1d60a22e8df1" providerId="ADAL" clId="{B1810A74-9B26-4B60-8A2A-EE83C67A09D3}" dt="2023-11-20T10:12:24.924" v="262" actId="2696"/>
        <pc:sldMkLst>
          <pc:docMk/>
          <pc:sldMk cId="2590855744" sldId="331"/>
        </pc:sldMkLst>
      </pc:sldChg>
      <pc:sldChg chg="del">
        <pc:chgData name="Muhammad Ratsanjani" userId="b03b56ae-faab-4af5-9f41-1d60a22e8df1" providerId="ADAL" clId="{B1810A74-9B26-4B60-8A2A-EE83C67A09D3}" dt="2023-11-20T10:12:24.924" v="262" actId="2696"/>
        <pc:sldMkLst>
          <pc:docMk/>
          <pc:sldMk cId="4146645359" sldId="332"/>
        </pc:sldMkLst>
      </pc:sldChg>
      <pc:sldChg chg="del">
        <pc:chgData name="Muhammad Ratsanjani" userId="b03b56ae-faab-4af5-9f41-1d60a22e8df1" providerId="ADAL" clId="{B1810A74-9B26-4B60-8A2A-EE83C67A09D3}" dt="2023-11-20T10:12:24.924" v="262" actId="2696"/>
        <pc:sldMkLst>
          <pc:docMk/>
          <pc:sldMk cId="2141700674" sldId="333"/>
        </pc:sldMkLst>
      </pc:sldChg>
      <pc:sldChg chg="del">
        <pc:chgData name="Muhammad Ratsanjani" userId="b03b56ae-faab-4af5-9f41-1d60a22e8df1" providerId="ADAL" clId="{B1810A74-9B26-4B60-8A2A-EE83C67A09D3}" dt="2023-11-20T10:12:24.924" v="262" actId="2696"/>
        <pc:sldMkLst>
          <pc:docMk/>
          <pc:sldMk cId="2607450225" sldId="334"/>
        </pc:sldMkLst>
      </pc:sldChg>
      <pc:sldChg chg="del">
        <pc:chgData name="Muhammad Ratsanjani" userId="b03b56ae-faab-4af5-9f41-1d60a22e8df1" providerId="ADAL" clId="{B1810A74-9B26-4B60-8A2A-EE83C67A09D3}" dt="2023-11-20T10:12:24.924" v="262" actId="2696"/>
        <pc:sldMkLst>
          <pc:docMk/>
          <pc:sldMk cId="758882227" sldId="335"/>
        </pc:sldMkLst>
      </pc:sldChg>
      <pc:sldChg chg="del">
        <pc:chgData name="Muhammad Ratsanjani" userId="b03b56ae-faab-4af5-9f41-1d60a22e8df1" providerId="ADAL" clId="{B1810A74-9B26-4B60-8A2A-EE83C67A09D3}" dt="2023-11-20T10:12:24.924" v="262" actId="2696"/>
        <pc:sldMkLst>
          <pc:docMk/>
          <pc:sldMk cId="2499958832" sldId="336"/>
        </pc:sldMkLst>
      </pc:sldChg>
      <pc:sldChg chg="del">
        <pc:chgData name="Muhammad Ratsanjani" userId="b03b56ae-faab-4af5-9f41-1d60a22e8df1" providerId="ADAL" clId="{B1810A74-9B26-4B60-8A2A-EE83C67A09D3}" dt="2023-11-20T10:12:24.924" v="262" actId="2696"/>
        <pc:sldMkLst>
          <pc:docMk/>
          <pc:sldMk cId="394375464" sldId="337"/>
        </pc:sldMkLst>
      </pc:sldChg>
      <pc:sldChg chg="del">
        <pc:chgData name="Muhammad Ratsanjani" userId="b03b56ae-faab-4af5-9f41-1d60a22e8df1" providerId="ADAL" clId="{B1810A74-9B26-4B60-8A2A-EE83C67A09D3}" dt="2023-11-20T10:12:24.924" v="262" actId="2696"/>
        <pc:sldMkLst>
          <pc:docMk/>
          <pc:sldMk cId="409420417" sldId="338"/>
        </pc:sldMkLst>
      </pc:sldChg>
      <pc:sldChg chg="del">
        <pc:chgData name="Muhammad Ratsanjani" userId="b03b56ae-faab-4af5-9f41-1d60a22e8df1" providerId="ADAL" clId="{B1810A74-9B26-4B60-8A2A-EE83C67A09D3}" dt="2023-11-20T10:12:24.924" v="262" actId="2696"/>
        <pc:sldMkLst>
          <pc:docMk/>
          <pc:sldMk cId="3334127647" sldId="339"/>
        </pc:sldMkLst>
      </pc:sldChg>
      <pc:sldChg chg="modSp new mod">
        <pc:chgData name="Muhammad Ratsanjani" userId="b03b56ae-faab-4af5-9f41-1d60a22e8df1" providerId="ADAL" clId="{B1810A74-9B26-4B60-8A2A-EE83C67A09D3}" dt="2023-11-16T04:08:57.500" v="54" actId="5793"/>
        <pc:sldMkLst>
          <pc:docMk/>
          <pc:sldMk cId="1325362310" sldId="340"/>
        </pc:sldMkLst>
        <pc:spChg chg="mod">
          <ac:chgData name="Muhammad Ratsanjani" userId="b03b56ae-faab-4af5-9f41-1d60a22e8df1" providerId="ADAL" clId="{B1810A74-9B26-4B60-8A2A-EE83C67A09D3}" dt="2023-11-16T04:08:14.572" v="44"/>
          <ac:spMkLst>
            <pc:docMk/>
            <pc:sldMk cId="1325362310" sldId="340"/>
            <ac:spMk id="2" creationId="{8EAB3C1F-A130-B18A-69EA-C1A02DB8E6B5}"/>
          </ac:spMkLst>
        </pc:spChg>
        <pc:spChg chg="mod">
          <ac:chgData name="Muhammad Ratsanjani" userId="b03b56ae-faab-4af5-9f41-1d60a22e8df1" providerId="ADAL" clId="{B1810A74-9B26-4B60-8A2A-EE83C67A09D3}" dt="2023-11-16T04:08:57.500" v="54" actId="5793"/>
          <ac:spMkLst>
            <pc:docMk/>
            <pc:sldMk cId="1325362310" sldId="340"/>
            <ac:spMk id="3" creationId="{B55A8225-F55D-7C33-913B-C581424BAB1C}"/>
          </ac:spMkLst>
        </pc:spChg>
      </pc:sldChg>
      <pc:sldChg chg="modSp new mod">
        <pc:chgData name="Muhammad Ratsanjani" userId="b03b56ae-faab-4af5-9f41-1d60a22e8df1" providerId="ADAL" clId="{B1810A74-9B26-4B60-8A2A-EE83C67A09D3}" dt="2023-11-16T04:10:45.382" v="64" actId="20577"/>
        <pc:sldMkLst>
          <pc:docMk/>
          <pc:sldMk cId="452573853" sldId="341"/>
        </pc:sldMkLst>
        <pc:spChg chg="mod">
          <ac:chgData name="Muhammad Ratsanjani" userId="b03b56ae-faab-4af5-9f41-1d60a22e8df1" providerId="ADAL" clId="{B1810A74-9B26-4B60-8A2A-EE83C67A09D3}" dt="2023-11-16T04:10:00.757" v="56"/>
          <ac:spMkLst>
            <pc:docMk/>
            <pc:sldMk cId="452573853" sldId="341"/>
            <ac:spMk id="2" creationId="{8E39ED87-A5A1-A9FC-843F-C13206EA4B3C}"/>
          </ac:spMkLst>
        </pc:spChg>
        <pc:spChg chg="mod">
          <ac:chgData name="Muhammad Ratsanjani" userId="b03b56ae-faab-4af5-9f41-1d60a22e8df1" providerId="ADAL" clId="{B1810A74-9B26-4B60-8A2A-EE83C67A09D3}" dt="2023-11-16T04:10:45.382" v="64" actId="20577"/>
          <ac:spMkLst>
            <pc:docMk/>
            <pc:sldMk cId="452573853" sldId="341"/>
            <ac:spMk id="3" creationId="{32A04EB2-CBA9-294E-DBE9-B6793EFB1B97}"/>
          </ac:spMkLst>
        </pc:spChg>
      </pc:sldChg>
      <pc:sldChg chg="modSp new mod">
        <pc:chgData name="Muhammad Ratsanjani" userId="b03b56ae-faab-4af5-9f41-1d60a22e8df1" providerId="ADAL" clId="{B1810A74-9B26-4B60-8A2A-EE83C67A09D3}" dt="2023-11-16T04:12:08.342" v="101" actId="12"/>
        <pc:sldMkLst>
          <pc:docMk/>
          <pc:sldMk cId="3705922705" sldId="342"/>
        </pc:sldMkLst>
        <pc:spChg chg="mod">
          <ac:chgData name="Muhammad Ratsanjani" userId="b03b56ae-faab-4af5-9f41-1d60a22e8df1" providerId="ADAL" clId="{B1810A74-9B26-4B60-8A2A-EE83C67A09D3}" dt="2023-11-16T04:11:27.351" v="70" actId="404"/>
          <ac:spMkLst>
            <pc:docMk/>
            <pc:sldMk cId="3705922705" sldId="342"/>
            <ac:spMk id="2" creationId="{D09B4523-11C1-36BB-EEA9-04DA18E512CF}"/>
          </ac:spMkLst>
        </pc:spChg>
        <pc:spChg chg="mod">
          <ac:chgData name="Muhammad Ratsanjani" userId="b03b56ae-faab-4af5-9f41-1d60a22e8df1" providerId="ADAL" clId="{B1810A74-9B26-4B60-8A2A-EE83C67A09D3}" dt="2023-11-16T04:12:08.342" v="101" actId="12"/>
          <ac:spMkLst>
            <pc:docMk/>
            <pc:sldMk cId="3705922705" sldId="342"/>
            <ac:spMk id="3" creationId="{FB3E7BE7-12B7-1E47-CE3F-BDAC71AFB265}"/>
          </ac:spMkLst>
        </pc:spChg>
      </pc:sldChg>
      <pc:sldChg chg="addSp delSp modSp new mod">
        <pc:chgData name="Muhammad Ratsanjani" userId="b03b56ae-faab-4af5-9f41-1d60a22e8df1" providerId="ADAL" clId="{B1810A74-9B26-4B60-8A2A-EE83C67A09D3}" dt="2023-11-17T07:11:58.707" v="152" actId="478"/>
        <pc:sldMkLst>
          <pc:docMk/>
          <pc:sldMk cId="1851811210" sldId="343"/>
        </pc:sldMkLst>
        <pc:spChg chg="mod">
          <ac:chgData name="Muhammad Ratsanjani" userId="b03b56ae-faab-4af5-9f41-1d60a22e8df1" providerId="ADAL" clId="{B1810A74-9B26-4B60-8A2A-EE83C67A09D3}" dt="2023-11-16T04:13:33.186" v="114" actId="404"/>
          <ac:spMkLst>
            <pc:docMk/>
            <pc:sldMk cId="1851811210" sldId="343"/>
            <ac:spMk id="2" creationId="{E1E3075C-3F38-9812-BF7F-5E2011A9765F}"/>
          </ac:spMkLst>
        </pc:spChg>
        <pc:spChg chg="del mod">
          <ac:chgData name="Muhammad Ratsanjani" userId="b03b56ae-faab-4af5-9f41-1d60a22e8df1" providerId="ADAL" clId="{B1810A74-9B26-4B60-8A2A-EE83C67A09D3}" dt="2023-11-17T07:11:58.707" v="152" actId="478"/>
          <ac:spMkLst>
            <pc:docMk/>
            <pc:sldMk cId="1851811210" sldId="343"/>
            <ac:spMk id="3" creationId="{27A36A79-2AE9-CF15-E4BF-7C52D8DF0A2F}"/>
          </ac:spMkLst>
        </pc:spChg>
        <pc:spChg chg="add mod">
          <ac:chgData name="Muhammad Ratsanjani" userId="b03b56ae-faab-4af5-9f41-1d60a22e8df1" providerId="ADAL" clId="{B1810A74-9B26-4B60-8A2A-EE83C67A09D3}" dt="2023-11-17T07:10:48.427" v="147" actId="20577"/>
          <ac:spMkLst>
            <pc:docMk/>
            <pc:sldMk cId="1851811210" sldId="343"/>
            <ac:spMk id="7" creationId="{A25E3C99-F412-05C9-2F72-DAF709EF00FE}"/>
          </ac:spMkLst>
        </pc:spChg>
        <pc:picChg chg="add mod">
          <ac:chgData name="Muhammad Ratsanjani" userId="b03b56ae-faab-4af5-9f41-1d60a22e8df1" providerId="ADAL" clId="{B1810A74-9B26-4B60-8A2A-EE83C67A09D3}" dt="2023-11-17T07:11:35.107" v="149" actId="1076"/>
          <ac:picMkLst>
            <pc:docMk/>
            <pc:sldMk cId="1851811210" sldId="343"/>
            <ac:picMk id="9" creationId="{FD637A8E-0851-85ED-07C2-FF70B67B5A7E}"/>
          </ac:picMkLst>
        </pc:picChg>
        <pc:picChg chg="add mod">
          <ac:chgData name="Muhammad Ratsanjani" userId="b03b56ae-faab-4af5-9f41-1d60a22e8df1" providerId="ADAL" clId="{B1810A74-9B26-4B60-8A2A-EE83C67A09D3}" dt="2023-11-17T07:11:54.625" v="151" actId="1076"/>
          <ac:picMkLst>
            <pc:docMk/>
            <pc:sldMk cId="1851811210" sldId="343"/>
            <ac:picMk id="11" creationId="{44288970-F136-6352-CD3A-3D724474255A}"/>
          </ac:picMkLst>
        </pc:picChg>
      </pc:sldChg>
      <pc:sldChg chg="addSp delSp modSp new mod">
        <pc:chgData name="Muhammad Ratsanjani" userId="b03b56ae-faab-4af5-9f41-1d60a22e8df1" providerId="ADAL" clId="{B1810A74-9B26-4B60-8A2A-EE83C67A09D3}" dt="2023-11-17T07:17:40.662" v="177" actId="14100"/>
        <pc:sldMkLst>
          <pc:docMk/>
          <pc:sldMk cId="2496238611" sldId="344"/>
        </pc:sldMkLst>
        <pc:spChg chg="mod">
          <ac:chgData name="Muhammad Ratsanjani" userId="b03b56ae-faab-4af5-9f41-1d60a22e8df1" providerId="ADAL" clId="{B1810A74-9B26-4B60-8A2A-EE83C67A09D3}" dt="2023-11-17T07:13:18.987" v="162"/>
          <ac:spMkLst>
            <pc:docMk/>
            <pc:sldMk cId="2496238611" sldId="344"/>
            <ac:spMk id="2" creationId="{6C661ED3-44B6-6BC6-AA74-E8CA84B190C5}"/>
          </ac:spMkLst>
        </pc:spChg>
        <pc:spChg chg="del mod">
          <ac:chgData name="Muhammad Ratsanjani" userId="b03b56ae-faab-4af5-9f41-1d60a22e8df1" providerId="ADAL" clId="{B1810A74-9B26-4B60-8A2A-EE83C67A09D3}" dt="2023-11-17T07:17:34.557" v="174" actId="478"/>
          <ac:spMkLst>
            <pc:docMk/>
            <pc:sldMk cId="2496238611" sldId="344"/>
            <ac:spMk id="3" creationId="{E515DD54-8A8A-91D5-27DB-63AA8478CDA5}"/>
          </ac:spMkLst>
        </pc:spChg>
        <pc:spChg chg="add mod">
          <ac:chgData name="Muhammad Ratsanjani" userId="b03b56ae-faab-4af5-9f41-1d60a22e8df1" providerId="ADAL" clId="{B1810A74-9B26-4B60-8A2A-EE83C67A09D3}" dt="2023-11-17T07:16:18.632" v="173" actId="14100"/>
          <ac:spMkLst>
            <pc:docMk/>
            <pc:sldMk cId="2496238611" sldId="344"/>
            <ac:spMk id="9" creationId="{97E3EC9B-D0AD-2EFD-432B-AEC5206EDB21}"/>
          </ac:spMkLst>
        </pc:spChg>
        <pc:picChg chg="add del">
          <ac:chgData name="Muhammad Ratsanjani" userId="b03b56ae-faab-4af5-9f41-1d60a22e8df1" providerId="ADAL" clId="{B1810A74-9B26-4B60-8A2A-EE83C67A09D3}" dt="2023-11-17T07:12:44.728" v="155" actId="22"/>
          <ac:picMkLst>
            <pc:docMk/>
            <pc:sldMk cId="2496238611" sldId="344"/>
            <ac:picMk id="7" creationId="{C00EF71D-9260-860E-F97B-850BF8A527F2}"/>
          </ac:picMkLst>
        </pc:picChg>
        <pc:picChg chg="add mod">
          <ac:chgData name="Muhammad Ratsanjani" userId="b03b56ae-faab-4af5-9f41-1d60a22e8df1" providerId="ADAL" clId="{B1810A74-9B26-4B60-8A2A-EE83C67A09D3}" dt="2023-11-17T07:17:40.662" v="177" actId="14100"/>
          <ac:picMkLst>
            <pc:docMk/>
            <pc:sldMk cId="2496238611" sldId="344"/>
            <ac:picMk id="11" creationId="{F8537364-2320-86D3-8D95-F400586B9B8D}"/>
          </ac:picMkLst>
        </pc:picChg>
      </pc:sldChg>
      <pc:sldChg chg="addSp delSp modSp new mod">
        <pc:chgData name="Muhammad Ratsanjani" userId="b03b56ae-faab-4af5-9f41-1d60a22e8df1" providerId="ADAL" clId="{B1810A74-9B26-4B60-8A2A-EE83C67A09D3}" dt="2023-11-17T07:13:01.680" v="161" actId="1076"/>
        <pc:sldMkLst>
          <pc:docMk/>
          <pc:sldMk cId="892916648" sldId="345"/>
        </pc:sldMkLst>
        <pc:spChg chg="del">
          <ac:chgData name="Muhammad Ratsanjani" userId="b03b56ae-faab-4af5-9f41-1d60a22e8df1" providerId="ADAL" clId="{B1810A74-9B26-4B60-8A2A-EE83C67A09D3}" dt="2023-11-17T07:12:59.555" v="160" actId="478"/>
          <ac:spMkLst>
            <pc:docMk/>
            <pc:sldMk cId="892916648" sldId="345"/>
            <ac:spMk id="2" creationId="{58CD3E97-F277-1EDF-9C5D-AAC85F2EBB18}"/>
          </ac:spMkLst>
        </pc:spChg>
        <pc:picChg chg="add mod">
          <ac:chgData name="Muhammad Ratsanjani" userId="b03b56ae-faab-4af5-9f41-1d60a22e8df1" providerId="ADAL" clId="{B1810A74-9B26-4B60-8A2A-EE83C67A09D3}" dt="2023-11-17T07:13:01.680" v="161" actId="1076"/>
          <ac:picMkLst>
            <pc:docMk/>
            <pc:sldMk cId="892916648" sldId="345"/>
            <ac:picMk id="6" creationId="{E9F44AA9-9E1E-1777-1B9E-77CE6B2F71B2}"/>
          </ac:picMkLst>
        </pc:picChg>
      </pc:sldChg>
      <pc:sldChg chg="addSp delSp modSp new mod">
        <pc:chgData name="Muhammad Ratsanjani" userId="b03b56ae-faab-4af5-9f41-1d60a22e8df1" providerId="ADAL" clId="{B1810A74-9B26-4B60-8A2A-EE83C67A09D3}" dt="2023-11-17T07:18:26.144" v="182" actId="14100"/>
        <pc:sldMkLst>
          <pc:docMk/>
          <pc:sldMk cId="1174093580" sldId="346"/>
        </pc:sldMkLst>
        <pc:spChg chg="del">
          <ac:chgData name="Muhammad Ratsanjani" userId="b03b56ae-faab-4af5-9f41-1d60a22e8df1" providerId="ADAL" clId="{B1810A74-9B26-4B60-8A2A-EE83C67A09D3}" dt="2023-11-17T07:18:19.058" v="180" actId="478"/>
          <ac:spMkLst>
            <pc:docMk/>
            <pc:sldMk cId="1174093580" sldId="346"/>
            <ac:spMk id="2" creationId="{2CB71242-453A-C4C5-94B0-B1991F69E60E}"/>
          </ac:spMkLst>
        </pc:spChg>
        <pc:picChg chg="add mod">
          <ac:chgData name="Muhammad Ratsanjani" userId="b03b56ae-faab-4af5-9f41-1d60a22e8df1" providerId="ADAL" clId="{B1810A74-9B26-4B60-8A2A-EE83C67A09D3}" dt="2023-11-17T07:18:26.144" v="182" actId="14100"/>
          <ac:picMkLst>
            <pc:docMk/>
            <pc:sldMk cId="1174093580" sldId="346"/>
            <ac:picMk id="6" creationId="{FF4E2231-9A79-5604-ECBD-E32826469B32}"/>
          </ac:picMkLst>
        </pc:picChg>
      </pc:sldChg>
      <pc:sldChg chg="new del">
        <pc:chgData name="Muhammad Ratsanjani" userId="b03b56ae-faab-4af5-9f41-1d60a22e8df1" providerId="ADAL" clId="{B1810A74-9B26-4B60-8A2A-EE83C67A09D3}" dt="2023-11-17T07:20:08.275" v="184" actId="680"/>
        <pc:sldMkLst>
          <pc:docMk/>
          <pc:sldMk cId="2919805113" sldId="347"/>
        </pc:sldMkLst>
      </pc:sldChg>
      <pc:sldChg chg="addSp delSp modSp new mod">
        <pc:chgData name="Muhammad Ratsanjani" userId="b03b56ae-faab-4af5-9f41-1d60a22e8df1" providerId="ADAL" clId="{B1810A74-9B26-4B60-8A2A-EE83C67A09D3}" dt="2023-11-17T07:22:04.745" v="201" actId="14100"/>
        <pc:sldMkLst>
          <pc:docMk/>
          <pc:sldMk cId="2970234216" sldId="347"/>
        </pc:sldMkLst>
        <pc:spChg chg="mod">
          <ac:chgData name="Muhammad Ratsanjani" userId="b03b56ae-faab-4af5-9f41-1d60a22e8df1" providerId="ADAL" clId="{B1810A74-9B26-4B60-8A2A-EE83C67A09D3}" dt="2023-11-17T07:20:18.295" v="188" actId="404"/>
          <ac:spMkLst>
            <pc:docMk/>
            <pc:sldMk cId="2970234216" sldId="347"/>
            <ac:spMk id="2" creationId="{E328B416-E0DD-EE26-C29F-6B7A06EAD579}"/>
          </ac:spMkLst>
        </pc:spChg>
        <pc:spChg chg="del mod">
          <ac:chgData name="Muhammad Ratsanjani" userId="b03b56ae-faab-4af5-9f41-1d60a22e8df1" providerId="ADAL" clId="{B1810A74-9B26-4B60-8A2A-EE83C67A09D3}" dt="2023-11-17T07:21:59.349" v="198" actId="478"/>
          <ac:spMkLst>
            <pc:docMk/>
            <pc:sldMk cId="2970234216" sldId="347"/>
            <ac:spMk id="3" creationId="{67F62751-2AF8-1394-2D19-9C4D2D51EA5A}"/>
          </ac:spMkLst>
        </pc:spChg>
        <pc:spChg chg="add mod">
          <ac:chgData name="Muhammad Ratsanjani" userId="b03b56ae-faab-4af5-9f41-1d60a22e8df1" providerId="ADAL" clId="{B1810A74-9B26-4B60-8A2A-EE83C67A09D3}" dt="2023-11-17T07:20:58.909" v="197" actId="6549"/>
          <ac:spMkLst>
            <pc:docMk/>
            <pc:sldMk cId="2970234216" sldId="347"/>
            <ac:spMk id="7" creationId="{413BA0EF-27BB-26B6-FFE0-00820327A711}"/>
          </ac:spMkLst>
        </pc:spChg>
        <pc:picChg chg="add mod">
          <ac:chgData name="Muhammad Ratsanjani" userId="b03b56ae-faab-4af5-9f41-1d60a22e8df1" providerId="ADAL" clId="{B1810A74-9B26-4B60-8A2A-EE83C67A09D3}" dt="2023-11-17T07:22:04.745" v="201" actId="14100"/>
          <ac:picMkLst>
            <pc:docMk/>
            <pc:sldMk cId="2970234216" sldId="347"/>
            <ac:picMk id="9" creationId="{57E6FCCF-1535-8A40-80F3-DBC1EDA7E4A0}"/>
          </ac:picMkLst>
        </pc:picChg>
      </pc:sldChg>
      <pc:sldChg chg="addSp delSp modSp new mod">
        <pc:chgData name="Muhammad Ratsanjani" userId="b03b56ae-faab-4af5-9f41-1d60a22e8df1" providerId="ADAL" clId="{B1810A74-9B26-4B60-8A2A-EE83C67A09D3}" dt="2023-11-17T07:24:04.825" v="215" actId="20577"/>
        <pc:sldMkLst>
          <pc:docMk/>
          <pc:sldMk cId="1468127812" sldId="348"/>
        </pc:sldMkLst>
        <pc:spChg chg="del">
          <ac:chgData name="Muhammad Ratsanjani" userId="b03b56ae-faab-4af5-9f41-1d60a22e8df1" providerId="ADAL" clId="{B1810A74-9B26-4B60-8A2A-EE83C67A09D3}" dt="2023-11-17T07:22:37.148" v="204" actId="478"/>
          <ac:spMkLst>
            <pc:docMk/>
            <pc:sldMk cId="1468127812" sldId="348"/>
            <ac:spMk id="2" creationId="{429C33E8-A023-DF2E-AD76-0CD2155D2588}"/>
          </ac:spMkLst>
        </pc:spChg>
        <pc:spChg chg="add mod">
          <ac:chgData name="Muhammad Ratsanjani" userId="b03b56ae-faab-4af5-9f41-1d60a22e8df1" providerId="ADAL" clId="{B1810A74-9B26-4B60-8A2A-EE83C67A09D3}" dt="2023-11-17T07:24:04.825" v="215" actId="20577"/>
          <ac:spMkLst>
            <pc:docMk/>
            <pc:sldMk cId="1468127812" sldId="348"/>
            <ac:spMk id="10" creationId="{AA24F15A-7481-3A89-0D8D-D798E70B7A11}"/>
          </ac:spMkLst>
        </pc:spChg>
        <pc:picChg chg="add mod">
          <ac:chgData name="Muhammad Ratsanjani" userId="b03b56ae-faab-4af5-9f41-1d60a22e8df1" providerId="ADAL" clId="{B1810A74-9B26-4B60-8A2A-EE83C67A09D3}" dt="2023-11-17T07:22:41.737" v="206" actId="14100"/>
          <ac:picMkLst>
            <pc:docMk/>
            <pc:sldMk cId="1468127812" sldId="348"/>
            <ac:picMk id="6" creationId="{6F4D0A2D-CDA0-60E2-9BC1-BAC36E37D55A}"/>
          </ac:picMkLst>
        </pc:picChg>
        <pc:picChg chg="add mod">
          <ac:chgData name="Muhammad Ratsanjani" userId="b03b56ae-faab-4af5-9f41-1d60a22e8df1" providerId="ADAL" clId="{B1810A74-9B26-4B60-8A2A-EE83C67A09D3}" dt="2023-11-17T07:23:49.085" v="210" actId="1076"/>
          <ac:picMkLst>
            <pc:docMk/>
            <pc:sldMk cId="1468127812" sldId="348"/>
            <ac:picMk id="8" creationId="{516347B2-5416-91A7-24E9-AEB3C58A64D8}"/>
          </ac:picMkLst>
        </pc:picChg>
      </pc:sldChg>
      <pc:sldChg chg="addSp delSp modSp new mod">
        <pc:chgData name="Muhammad Ratsanjani" userId="b03b56ae-faab-4af5-9f41-1d60a22e8df1" providerId="ADAL" clId="{B1810A74-9B26-4B60-8A2A-EE83C67A09D3}" dt="2023-11-20T09:48:27.409" v="230" actId="20577"/>
        <pc:sldMkLst>
          <pc:docMk/>
          <pc:sldMk cId="383368763" sldId="349"/>
        </pc:sldMkLst>
        <pc:spChg chg="mod">
          <ac:chgData name="Muhammad Ratsanjani" userId="b03b56ae-faab-4af5-9f41-1d60a22e8df1" providerId="ADAL" clId="{B1810A74-9B26-4B60-8A2A-EE83C67A09D3}" dt="2023-11-20T09:43:39.925" v="220" actId="404"/>
          <ac:spMkLst>
            <pc:docMk/>
            <pc:sldMk cId="383368763" sldId="349"/>
            <ac:spMk id="2" creationId="{39200334-E2A0-5875-573E-8700BEB012ED}"/>
          </ac:spMkLst>
        </pc:spChg>
        <pc:spChg chg="del mod">
          <ac:chgData name="Muhammad Ratsanjani" userId="b03b56ae-faab-4af5-9f41-1d60a22e8df1" providerId="ADAL" clId="{B1810A74-9B26-4B60-8A2A-EE83C67A09D3}" dt="2023-11-20T09:47:22.232" v="222" actId="478"/>
          <ac:spMkLst>
            <pc:docMk/>
            <pc:sldMk cId="383368763" sldId="349"/>
            <ac:spMk id="3" creationId="{D87C9D41-7B95-6EDC-0538-CC4CCCF7863A}"/>
          </ac:spMkLst>
        </pc:spChg>
        <pc:spChg chg="add mod">
          <ac:chgData name="Muhammad Ratsanjani" userId="b03b56ae-faab-4af5-9f41-1d60a22e8df1" providerId="ADAL" clId="{B1810A74-9B26-4B60-8A2A-EE83C67A09D3}" dt="2023-11-20T09:48:27.409" v="230" actId="20577"/>
          <ac:spMkLst>
            <pc:docMk/>
            <pc:sldMk cId="383368763" sldId="349"/>
            <ac:spMk id="9" creationId="{FB0F7D8E-CC24-DF58-1C9D-5789A97AABB2}"/>
          </ac:spMkLst>
        </pc:spChg>
        <pc:picChg chg="add mod">
          <ac:chgData name="Muhammad Ratsanjani" userId="b03b56ae-faab-4af5-9f41-1d60a22e8df1" providerId="ADAL" clId="{B1810A74-9B26-4B60-8A2A-EE83C67A09D3}" dt="2023-11-20T09:47:26.971" v="225" actId="14100"/>
          <ac:picMkLst>
            <pc:docMk/>
            <pc:sldMk cId="383368763" sldId="349"/>
            <ac:picMk id="7" creationId="{A5526432-0327-5FB9-817C-A00D757CC584}"/>
          </ac:picMkLst>
        </pc:picChg>
      </pc:sldChg>
      <pc:sldChg chg="addSp delSp modSp new mod">
        <pc:chgData name="Muhammad Ratsanjani" userId="b03b56ae-faab-4af5-9f41-1d60a22e8df1" providerId="ADAL" clId="{B1810A74-9B26-4B60-8A2A-EE83C67A09D3}" dt="2023-11-20T09:51:59.241" v="248" actId="1076"/>
        <pc:sldMkLst>
          <pc:docMk/>
          <pc:sldMk cId="739130334" sldId="350"/>
        </pc:sldMkLst>
        <pc:spChg chg="del">
          <ac:chgData name="Muhammad Ratsanjani" userId="b03b56ae-faab-4af5-9f41-1d60a22e8df1" providerId="ADAL" clId="{B1810A74-9B26-4B60-8A2A-EE83C67A09D3}" dt="2023-11-20T09:49:41.650" v="232" actId="478"/>
          <ac:spMkLst>
            <pc:docMk/>
            <pc:sldMk cId="739130334" sldId="350"/>
            <ac:spMk id="2" creationId="{BEC5E931-67E1-82D6-D166-1A6A0EAE1667}"/>
          </ac:spMkLst>
        </pc:spChg>
        <pc:spChg chg="add del mod">
          <ac:chgData name="Muhammad Ratsanjani" userId="b03b56ae-faab-4af5-9f41-1d60a22e8df1" providerId="ADAL" clId="{B1810A74-9B26-4B60-8A2A-EE83C67A09D3}" dt="2023-11-20T09:49:52.697" v="238"/>
          <ac:spMkLst>
            <pc:docMk/>
            <pc:sldMk cId="739130334" sldId="350"/>
            <ac:spMk id="5" creationId="{2C7A83DC-8E11-B72A-CE9B-D85853BBA477}"/>
          </ac:spMkLst>
        </pc:spChg>
        <pc:picChg chg="add mod">
          <ac:chgData name="Muhammad Ratsanjani" userId="b03b56ae-faab-4af5-9f41-1d60a22e8df1" providerId="ADAL" clId="{B1810A74-9B26-4B60-8A2A-EE83C67A09D3}" dt="2023-11-20T09:50:22.846" v="240" actId="1076"/>
          <ac:picMkLst>
            <pc:docMk/>
            <pc:sldMk cId="739130334" sldId="350"/>
            <ac:picMk id="7" creationId="{2792B1DF-584F-6DDF-1757-F2EF0E11E7D8}"/>
          </ac:picMkLst>
        </pc:picChg>
        <pc:picChg chg="add mod">
          <ac:chgData name="Muhammad Ratsanjani" userId="b03b56ae-faab-4af5-9f41-1d60a22e8df1" providerId="ADAL" clId="{B1810A74-9B26-4B60-8A2A-EE83C67A09D3}" dt="2023-11-20T09:50:50.041" v="244" actId="1076"/>
          <ac:picMkLst>
            <pc:docMk/>
            <pc:sldMk cId="739130334" sldId="350"/>
            <ac:picMk id="9" creationId="{8DCCFF15-1CDC-4BAD-35B2-399E8D2CC70C}"/>
          </ac:picMkLst>
        </pc:picChg>
        <pc:picChg chg="add mod">
          <ac:chgData name="Muhammad Ratsanjani" userId="b03b56ae-faab-4af5-9f41-1d60a22e8df1" providerId="ADAL" clId="{B1810A74-9B26-4B60-8A2A-EE83C67A09D3}" dt="2023-11-20T09:51:36.571" v="246" actId="1076"/>
          <ac:picMkLst>
            <pc:docMk/>
            <pc:sldMk cId="739130334" sldId="350"/>
            <ac:picMk id="11" creationId="{0082D41E-39A1-D12A-497C-5029619D2907}"/>
          </ac:picMkLst>
        </pc:picChg>
        <pc:picChg chg="add mod">
          <ac:chgData name="Muhammad Ratsanjani" userId="b03b56ae-faab-4af5-9f41-1d60a22e8df1" providerId="ADAL" clId="{B1810A74-9B26-4B60-8A2A-EE83C67A09D3}" dt="2023-11-20T09:51:59.241" v="248" actId="1076"/>
          <ac:picMkLst>
            <pc:docMk/>
            <pc:sldMk cId="739130334" sldId="350"/>
            <ac:picMk id="13" creationId="{4B15FC71-F62A-E601-8108-9994569EE05A}"/>
          </ac:picMkLst>
        </pc:picChg>
      </pc:sldChg>
      <pc:sldChg chg="new del">
        <pc:chgData name="Muhammad Ratsanjani" userId="b03b56ae-faab-4af5-9f41-1d60a22e8df1" providerId="ADAL" clId="{B1810A74-9B26-4B60-8A2A-EE83C67A09D3}" dt="2023-11-20T09:52:04.407" v="250" actId="680"/>
        <pc:sldMkLst>
          <pc:docMk/>
          <pc:sldMk cId="1019157839" sldId="351"/>
        </pc:sldMkLst>
      </pc:sldChg>
      <pc:sldChg chg="modSp new mod">
        <pc:chgData name="Muhammad Ratsanjani" userId="b03b56ae-faab-4af5-9f41-1d60a22e8df1" providerId="ADAL" clId="{B1810A74-9B26-4B60-8A2A-EE83C67A09D3}" dt="2023-11-20T09:54:54.532" v="261" actId="20577"/>
        <pc:sldMkLst>
          <pc:docMk/>
          <pc:sldMk cId="2309598059" sldId="351"/>
        </pc:sldMkLst>
        <pc:spChg chg="mod">
          <ac:chgData name="Muhammad Ratsanjani" userId="b03b56ae-faab-4af5-9f41-1d60a22e8df1" providerId="ADAL" clId="{B1810A74-9B26-4B60-8A2A-EE83C67A09D3}" dt="2023-11-20T09:54:28.860" v="258"/>
          <ac:spMkLst>
            <pc:docMk/>
            <pc:sldMk cId="2309598059" sldId="351"/>
            <ac:spMk id="2" creationId="{8877ECAD-D1B8-CD89-95A3-5EDB5B02EF44}"/>
          </ac:spMkLst>
        </pc:spChg>
        <pc:spChg chg="mod">
          <ac:chgData name="Muhammad Ratsanjani" userId="b03b56ae-faab-4af5-9f41-1d60a22e8df1" providerId="ADAL" clId="{B1810A74-9B26-4B60-8A2A-EE83C67A09D3}" dt="2023-11-20T09:54:54.532" v="261" actId="20577"/>
          <ac:spMkLst>
            <pc:docMk/>
            <pc:sldMk cId="2309598059" sldId="351"/>
            <ac:spMk id="3" creationId="{DB90A99A-87C3-E28C-BBA3-174850913473}"/>
          </ac:spMkLst>
        </pc:spChg>
      </pc:sldChg>
      <pc:sldChg chg="addSp delSp modSp new mod">
        <pc:chgData name="Muhammad Ratsanjani" userId="b03b56ae-faab-4af5-9f41-1d60a22e8df1" providerId="ADAL" clId="{B1810A74-9B26-4B60-8A2A-EE83C67A09D3}" dt="2023-11-20T10:14:23.551" v="266" actId="14100"/>
        <pc:sldMkLst>
          <pc:docMk/>
          <pc:sldMk cId="3890977821" sldId="352"/>
        </pc:sldMkLst>
        <pc:spChg chg="del">
          <ac:chgData name="Muhammad Ratsanjani" userId="b03b56ae-faab-4af5-9f41-1d60a22e8df1" providerId="ADAL" clId="{B1810A74-9B26-4B60-8A2A-EE83C67A09D3}" dt="2023-11-20T10:14:20.390" v="265" actId="478"/>
          <ac:spMkLst>
            <pc:docMk/>
            <pc:sldMk cId="3890977821" sldId="352"/>
            <ac:spMk id="2" creationId="{41950222-B95D-788B-EDBD-32FB6CEB8123}"/>
          </ac:spMkLst>
        </pc:spChg>
        <pc:picChg chg="add mod">
          <ac:chgData name="Muhammad Ratsanjani" userId="b03b56ae-faab-4af5-9f41-1d60a22e8df1" providerId="ADAL" clId="{B1810A74-9B26-4B60-8A2A-EE83C67A09D3}" dt="2023-11-20T10:14:23.551" v="266" actId="14100"/>
          <ac:picMkLst>
            <pc:docMk/>
            <pc:sldMk cId="3890977821" sldId="352"/>
            <ac:picMk id="6" creationId="{07EF47D3-CBAD-C387-161B-6E11F3DE4AFA}"/>
          </ac:picMkLst>
        </pc:picChg>
      </pc:sldChg>
      <pc:sldChg chg="addSp delSp new mod">
        <pc:chgData name="Muhammad Ratsanjani" userId="b03b56ae-faab-4af5-9f41-1d60a22e8df1" providerId="ADAL" clId="{B1810A74-9B26-4B60-8A2A-EE83C67A09D3}" dt="2023-11-20T10:14:56.770" v="269" actId="478"/>
        <pc:sldMkLst>
          <pc:docMk/>
          <pc:sldMk cId="2199001381" sldId="353"/>
        </pc:sldMkLst>
        <pc:spChg chg="del">
          <ac:chgData name="Muhammad Ratsanjani" userId="b03b56ae-faab-4af5-9f41-1d60a22e8df1" providerId="ADAL" clId="{B1810A74-9B26-4B60-8A2A-EE83C67A09D3}" dt="2023-11-20T10:14:56.770" v="269" actId="478"/>
          <ac:spMkLst>
            <pc:docMk/>
            <pc:sldMk cId="2199001381" sldId="353"/>
            <ac:spMk id="2" creationId="{83ECF924-7E16-3371-B69D-2BF0E854DA55}"/>
          </ac:spMkLst>
        </pc:spChg>
        <pc:picChg chg="add">
          <ac:chgData name="Muhammad Ratsanjani" userId="b03b56ae-faab-4af5-9f41-1d60a22e8df1" providerId="ADAL" clId="{B1810A74-9B26-4B60-8A2A-EE83C67A09D3}" dt="2023-11-20T10:14:54.815" v="268" actId="22"/>
          <ac:picMkLst>
            <pc:docMk/>
            <pc:sldMk cId="2199001381" sldId="353"/>
            <ac:picMk id="6" creationId="{A39D9F40-E775-A9AC-F47F-9C1CE9BE370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11/22/2023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11/22/2023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5232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4585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ip.polinema.ac.id/ojs3/index.php/ji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etri dish with some transparent capsules">
            <a:extLst>
              <a:ext uri="{FF2B5EF4-FFF2-40B4-BE49-F238E27FC236}">
                <a16:creationId xmlns:a16="http://schemas.microsoft.com/office/drawing/2014/main" id="{F8B829FC-0ACD-46C3-5D7E-74FB2C721D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paper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 ajar </a:t>
            </a:r>
            <a:r>
              <a:rPr lang="en-US" dirty="0" err="1"/>
              <a:t>kecerdasan</a:t>
            </a:r>
            <a:r>
              <a:rPr lang="en-US" dirty="0"/>
              <a:t> artificial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304288"/>
            <a:ext cx="3602736" cy="336499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What is survey 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How to write a survey 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Survey paper outline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Survey paper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Tips for writing a survey paper</a:t>
            </a:r>
          </a:p>
        </p:txBody>
      </p:sp>
      <p:pic>
        <p:nvPicPr>
          <p:cNvPr id="8" name="Picture Placeholder 7" descr="Pipette diffusing dyes in flasks">
            <a:extLst>
              <a:ext uri="{FF2B5EF4-FFF2-40B4-BE49-F238E27FC236}">
                <a16:creationId xmlns:a16="http://schemas.microsoft.com/office/drawing/2014/main" id="{9DA934D8-2609-4227-78DF-CF8F07A2F9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" b="79"/>
          <a:stretch/>
        </p:blipFill>
        <p:spPr/>
      </p:pic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1124712"/>
            <a:ext cx="8305800" cy="548640"/>
          </a:xfrm>
        </p:spPr>
        <p:txBody>
          <a:bodyPr/>
          <a:lstStyle/>
          <a:p>
            <a:r>
              <a:rPr lang="en-ID" sz="4000" dirty="0"/>
              <a:t>What is a survey paper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0" y="2215735"/>
            <a:ext cx="7324344" cy="3319272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en-US" dirty="0"/>
              <a:t>A survey paper is a type of academic writing that aims to give readers a comprehensive understanding of the current state of research on a particular topic. </a:t>
            </a:r>
          </a:p>
          <a:p>
            <a:pPr>
              <a:lnSpc>
                <a:spcPts val="2400"/>
              </a:lnSpc>
            </a:pPr>
            <a:r>
              <a:rPr lang="en-US" dirty="0"/>
              <a:t>By synthesizing and analyzing already existing research, a survey paper provides good shortcuts highlighting meaningful achievements and recent advances in the field and shows the gaps where further research might be needed.</a:t>
            </a:r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3C1F-A130-B18A-69EA-C1A02DB8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 survey paper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A8225-F55D-7C33-913B-C581424BA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438401"/>
            <a:ext cx="9820656" cy="377008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Choose an interesting and relevant topic with ample literature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Define the scope and research question for focus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Collect credible research from academic sources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relevant and significant research pieces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Organize and structure the paper systematically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Compose a compelling conclusion with future research direction 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5F547-1074-24C8-D5A8-049CA4691D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BB6DA-1DB2-9F11-E2F6-8ECA60362F1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6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ED87-A5A1-A9FC-843F-C13206EA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paper outline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04EB2-CBA9-294E-DBE9-B6793EFB1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528" y="1827678"/>
            <a:ext cx="10475977" cy="4352544"/>
          </a:xfrm>
        </p:spPr>
        <p:txBody>
          <a:bodyPr/>
          <a:lstStyle/>
          <a:p>
            <a:r>
              <a:rPr lang="en-US" dirty="0"/>
              <a:t>Introduction </a:t>
            </a:r>
            <a:r>
              <a:rPr lang="en-US" dirty="0">
                <a:sym typeface="Wingdings" panose="05000000000000000000" pitchFamily="2" charset="2"/>
              </a:rPr>
              <a:t> background information on the topic and research questions</a:t>
            </a:r>
          </a:p>
          <a:p>
            <a:r>
              <a:rPr lang="en-US" dirty="0">
                <a:sym typeface="Wingdings" panose="05000000000000000000" pitchFamily="2" charset="2"/>
              </a:rPr>
              <a:t>Literature overview  including relevant studies and their analysis</a:t>
            </a:r>
          </a:p>
          <a:p>
            <a:r>
              <a:rPr lang="en-US" dirty="0">
                <a:sym typeface="Wingdings" panose="05000000000000000000" pitchFamily="2" charset="2"/>
              </a:rPr>
              <a:t>Methodologies and approach  detailing the methods used to collect and analyze data in the literature overview</a:t>
            </a:r>
          </a:p>
          <a:p>
            <a:r>
              <a:rPr lang="en-US" dirty="0">
                <a:sym typeface="Wingdings" panose="05000000000000000000" pitchFamily="2" charset="2"/>
              </a:rPr>
              <a:t>Finding and trends  summarizing the key findings and trends from literature review</a:t>
            </a:r>
          </a:p>
          <a:p>
            <a:r>
              <a:rPr lang="en-US" dirty="0">
                <a:sym typeface="Wingdings" panose="05000000000000000000" pitchFamily="2" charset="2"/>
              </a:rPr>
              <a:t>Challenge and gaps  highlight the limitations of studies reviewed</a:t>
            </a:r>
          </a:p>
          <a:p>
            <a:r>
              <a:rPr lang="en-US" dirty="0">
                <a:sym typeface="Wingdings" panose="05000000000000000000" pitchFamily="2" charset="2"/>
              </a:rPr>
              <a:t>Future research direction  exploring future research opportunities and recommendations</a:t>
            </a:r>
          </a:p>
          <a:p>
            <a:r>
              <a:rPr lang="en-US" dirty="0">
                <a:sym typeface="Wingdings" panose="05000000000000000000" pitchFamily="2" charset="2"/>
              </a:rPr>
              <a:t>Conclusion  summary of the research conducted and its significance along with suggestions for further work in this area</a:t>
            </a:r>
          </a:p>
          <a:p>
            <a:r>
              <a:rPr lang="en-US" dirty="0">
                <a:sym typeface="Wingdings" panose="05000000000000000000" pitchFamily="2" charset="2"/>
              </a:rPr>
              <a:t>References  a list of all the sources cited in the paper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20E5A-6C35-DD6C-CA21-D2C5CB879F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83E70-0FF2-AECE-7001-E34EE153C8E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7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B4523-11C1-36BB-EEA9-04DA18E5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Survey paper format</a:t>
            </a:r>
            <a:endParaRPr lang="en-ID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E7BE7-12B7-1E47-CE3F-BDAC71AFB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JIP </a:t>
            </a:r>
            <a:r>
              <a:rPr lang="en-US" dirty="0" err="1"/>
              <a:t>Polinema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http://jip.polinema.ac.id/ojs3/index.php/jip</a:t>
            </a:r>
            <a:endParaRPr lang="en-US" dirty="0"/>
          </a:p>
          <a:p>
            <a:endParaRPr lang="en-ID" dirty="0"/>
          </a:p>
          <a:p>
            <a:r>
              <a:rPr lang="en-ID" dirty="0"/>
              <a:t>Title</a:t>
            </a:r>
          </a:p>
          <a:p>
            <a:r>
              <a:rPr lang="en-ID" dirty="0"/>
              <a:t>Abstract</a:t>
            </a:r>
          </a:p>
          <a:p>
            <a:r>
              <a:rPr lang="en-ID" dirty="0" err="1"/>
              <a:t>Introdution</a:t>
            </a:r>
            <a:endParaRPr lang="en-ID" dirty="0"/>
          </a:p>
          <a:p>
            <a:r>
              <a:rPr lang="en-ID" dirty="0">
                <a:solidFill>
                  <a:srgbClr val="FF0000"/>
                </a:solidFill>
              </a:rPr>
              <a:t>Literature with benefits and limitation</a:t>
            </a:r>
          </a:p>
          <a:p>
            <a:r>
              <a:rPr lang="en-ID" dirty="0">
                <a:solidFill>
                  <a:srgbClr val="FF0000"/>
                </a:solidFill>
              </a:rPr>
              <a:t>Result analysis</a:t>
            </a:r>
          </a:p>
          <a:p>
            <a:r>
              <a:rPr lang="en-ID" dirty="0"/>
              <a:t>Conclusion</a:t>
            </a:r>
          </a:p>
          <a:p>
            <a:r>
              <a:rPr lang="en-ID" dirty="0"/>
              <a:t>Future research direction</a:t>
            </a:r>
          </a:p>
          <a:p>
            <a:r>
              <a:rPr lang="en-ID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4B9EF-74D7-D522-B45B-1B8E0E3A43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599CA-2539-B4D0-2081-8A3F49683C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2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B4523-11C1-36BB-EEA9-04DA18E5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Tips for writing a survey paper</a:t>
            </a:r>
            <a:endParaRPr lang="en-ID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E7BE7-12B7-1E47-CE3F-BDAC71AFB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only relevant literature</a:t>
            </a:r>
          </a:p>
          <a:p>
            <a:r>
              <a:rPr lang="en-US" dirty="0"/>
              <a:t>Use various sources and be up to date</a:t>
            </a:r>
          </a:p>
          <a:p>
            <a:r>
              <a:rPr lang="en-US" dirty="0"/>
              <a:t>Rely on reputable sources</a:t>
            </a:r>
          </a:p>
          <a:p>
            <a:r>
              <a:rPr lang="en-US" dirty="0"/>
              <a:t>Construct a concise research question</a:t>
            </a:r>
          </a:p>
          <a:p>
            <a:r>
              <a:rPr lang="en-US" dirty="0"/>
              <a:t>Use an appropriate format</a:t>
            </a:r>
          </a:p>
          <a:p>
            <a:r>
              <a:rPr lang="en-US" dirty="0"/>
              <a:t>Use </a:t>
            </a:r>
            <a:r>
              <a:rPr lang="en-US" dirty="0" err="1"/>
              <a:t>logicl</a:t>
            </a:r>
            <a:r>
              <a:rPr lang="en-US"/>
              <a:t> sequence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4B9EF-74D7-D522-B45B-1B8E0E3A43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599CA-2539-B4D0-2081-8A3F49683C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730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{797FE151-8E52-4DEC-9DCB-E31C92A5800D}tf67061901_win32</Template>
  <TotalTime>6182</TotalTime>
  <Words>337</Words>
  <Application>Microsoft Office PowerPoint</Application>
  <PresentationFormat>Widescreen</PresentationFormat>
  <Paragraphs>57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Daytona Condensed Light</vt:lpstr>
      <vt:lpstr>Posterama</vt:lpstr>
      <vt:lpstr>Office Theme</vt:lpstr>
      <vt:lpstr>Survey paper</vt:lpstr>
      <vt:lpstr>Agenda</vt:lpstr>
      <vt:lpstr>What is a survey paper</vt:lpstr>
      <vt:lpstr>How to write a survey paper</vt:lpstr>
      <vt:lpstr>Survey paper outline</vt:lpstr>
      <vt:lpstr>Survey paper format</vt:lpstr>
      <vt:lpstr>Tips for writing a survey 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DISCOVERY</dc:title>
  <dc:creator>Muhammad Ratsanjani</dc:creator>
  <cp:lastModifiedBy>Candra Bella Vista</cp:lastModifiedBy>
  <cp:revision>8</cp:revision>
  <dcterms:created xsi:type="dcterms:W3CDTF">2023-08-24T07:37:26Z</dcterms:created>
  <dcterms:modified xsi:type="dcterms:W3CDTF">2023-11-22T07:56:23Z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