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9B7599-178D-4016-B33A-A72C7B81FB45}" type="doc">
      <dgm:prSet loTypeId="urn:microsoft.com/office/officeart/2005/8/layout/default" loCatId="list" qsTypeId="urn:microsoft.com/office/officeart/2005/8/quickstyle/3d6" qsCatId="3D" csTypeId="urn:microsoft.com/office/officeart/2005/8/colors/colorful1" csCatId="colorful" phldr="1"/>
      <dgm:spPr/>
      <dgm:t>
        <a:bodyPr/>
        <a:lstStyle/>
        <a:p>
          <a:endParaRPr lang="en-ID"/>
        </a:p>
      </dgm:t>
    </dgm:pt>
    <dgm:pt modelId="{7C9584FB-4474-41E7-943B-3BFFB488F19E}">
      <dgm:prSet phldrT="[Text]"/>
      <dgm:spPr/>
      <dgm:t>
        <a:bodyPr/>
        <a:lstStyle/>
        <a:p>
          <a:r>
            <a:rPr lang="en-US" dirty="0" err="1"/>
            <a:t>Fokus</a:t>
          </a:r>
          <a:r>
            <a:rPr lang="en-US" dirty="0"/>
            <a:t> pada </a:t>
          </a:r>
          <a:r>
            <a:rPr lang="en-US" dirty="0" err="1"/>
            <a:t>tujuan</a:t>
          </a:r>
          <a:r>
            <a:rPr lang="en-US" dirty="0"/>
            <a:t> </a:t>
          </a:r>
          <a:r>
            <a:rPr lang="en-US" dirty="0" err="1"/>
            <a:t>bersama</a:t>
          </a:r>
          <a:endParaRPr lang="en-ID" dirty="0"/>
        </a:p>
      </dgm:t>
    </dgm:pt>
    <dgm:pt modelId="{10202CEF-181C-43AB-ADAA-A54EBF2E9EB7}" type="parTrans" cxnId="{28C6CA38-4425-443E-B511-5577053A2165}">
      <dgm:prSet/>
      <dgm:spPr/>
      <dgm:t>
        <a:bodyPr/>
        <a:lstStyle/>
        <a:p>
          <a:endParaRPr lang="en-ID"/>
        </a:p>
      </dgm:t>
    </dgm:pt>
    <dgm:pt modelId="{1DB07D16-934F-428F-8040-538092F010FC}" type="sibTrans" cxnId="{28C6CA38-4425-443E-B511-5577053A2165}">
      <dgm:prSet/>
      <dgm:spPr/>
      <dgm:t>
        <a:bodyPr/>
        <a:lstStyle/>
        <a:p>
          <a:endParaRPr lang="en-ID"/>
        </a:p>
      </dgm:t>
    </dgm:pt>
    <dgm:pt modelId="{AF7FB8F9-C844-4D73-8A3D-1EC5609EB6A5}">
      <dgm:prSet phldrT="[Text]"/>
      <dgm:spPr/>
      <dgm:t>
        <a:bodyPr/>
        <a:lstStyle/>
        <a:p>
          <a:r>
            <a:rPr lang="en-US" dirty="0" err="1"/>
            <a:t>Seluruh</a:t>
          </a:r>
          <a:r>
            <a:rPr lang="en-US" dirty="0"/>
            <a:t> </a:t>
          </a:r>
          <a:r>
            <a:rPr lang="en-US" dirty="0" err="1"/>
            <a:t>anggota</a:t>
          </a:r>
          <a:r>
            <a:rPr lang="en-US" dirty="0"/>
            <a:t> </a:t>
          </a:r>
          <a:r>
            <a:rPr lang="en-US" dirty="0" err="1"/>
            <a:t>menjalankan</a:t>
          </a:r>
          <a:r>
            <a:rPr lang="en-US" dirty="0"/>
            <a:t> </a:t>
          </a:r>
          <a:r>
            <a:rPr lang="en-US" dirty="0" err="1"/>
            <a:t>peran</a:t>
          </a:r>
          <a:r>
            <a:rPr lang="en-US" dirty="0"/>
            <a:t> </a:t>
          </a:r>
          <a:r>
            <a:rPr lang="en-US" dirty="0" err="1"/>
            <a:t>dalam</a:t>
          </a:r>
          <a:r>
            <a:rPr lang="en-US" dirty="0"/>
            <a:t> </a:t>
          </a:r>
          <a:r>
            <a:rPr lang="en-US" dirty="0" err="1"/>
            <a:t>tim</a:t>
          </a:r>
          <a:endParaRPr lang="en-ID" dirty="0"/>
        </a:p>
      </dgm:t>
    </dgm:pt>
    <dgm:pt modelId="{BAF71401-E27D-4FBF-B0A1-9473C0D8FEAE}" type="parTrans" cxnId="{DE812EE6-D9E2-415B-821D-CA78D1B5E2C1}">
      <dgm:prSet/>
      <dgm:spPr/>
      <dgm:t>
        <a:bodyPr/>
        <a:lstStyle/>
        <a:p>
          <a:endParaRPr lang="en-ID"/>
        </a:p>
      </dgm:t>
    </dgm:pt>
    <dgm:pt modelId="{A984BA65-910D-4590-A8F8-CEA2B48E3082}" type="sibTrans" cxnId="{DE812EE6-D9E2-415B-821D-CA78D1B5E2C1}">
      <dgm:prSet/>
      <dgm:spPr/>
      <dgm:t>
        <a:bodyPr/>
        <a:lstStyle/>
        <a:p>
          <a:endParaRPr lang="en-ID"/>
        </a:p>
      </dgm:t>
    </dgm:pt>
    <dgm:pt modelId="{C9767F86-A826-4ACF-9F96-791A99AB8E0A}">
      <dgm:prSet phldrT="[Text]"/>
      <dgm:spPr/>
      <dgm:t>
        <a:bodyPr/>
        <a:lstStyle/>
        <a:p>
          <a:r>
            <a:rPr lang="en-US" dirty="0" err="1"/>
            <a:t>Kesepakatan</a:t>
          </a:r>
          <a:r>
            <a:rPr lang="en-US" dirty="0"/>
            <a:t> </a:t>
          </a:r>
          <a:r>
            <a:rPr lang="en-US" dirty="0" err="1"/>
            <a:t>atas</a:t>
          </a:r>
          <a:r>
            <a:rPr lang="en-US" dirty="0"/>
            <a:t> </a:t>
          </a:r>
          <a:r>
            <a:rPr lang="en-US" dirty="0" err="1"/>
            <a:t>aturan</a:t>
          </a:r>
          <a:r>
            <a:rPr lang="en-US" dirty="0"/>
            <a:t> </a:t>
          </a:r>
          <a:r>
            <a:rPr lang="en-US" dirty="0" err="1"/>
            <a:t>tim</a:t>
          </a:r>
          <a:endParaRPr lang="en-ID" dirty="0"/>
        </a:p>
      </dgm:t>
    </dgm:pt>
    <dgm:pt modelId="{8EEEDA19-8952-4487-9CDC-AE7DFEDF4EF2}" type="parTrans" cxnId="{B357409E-8830-4614-8295-C3FBAEBF7BE5}">
      <dgm:prSet/>
      <dgm:spPr/>
      <dgm:t>
        <a:bodyPr/>
        <a:lstStyle/>
        <a:p>
          <a:endParaRPr lang="en-ID"/>
        </a:p>
      </dgm:t>
    </dgm:pt>
    <dgm:pt modelId="{1317FF6A-838A-4CE6-AF57-156CF3ABAB1C}" type="sibTrans" cxnId="{B357409E-8830-4614-8295-C3FBAEBF7BE5}">
      <dgm:prSet/>
      <dgm:spPr/>
      <dgm:t>
        <a:bodyPr/>
        <a:lstStyle/>
        <a:p>
          <a:endParaRPr lang="en-ID"/>
        </a:p>
      </dgm:t>
    </dgm:pt>
    <dgm:pt modelId="{3839E1EA-C0D7-4740-B97E-83FA84AFBFB7}" type="pres">
      <dgm:prSet presAssocID="{649B7599-178D-4016-B33A-A72C7B81FB45}" presName="diagram" presStyleCnt="0">
        <dgm:presLayoutVars>
          <dgm:dir/>
          <dgm:resizeHandles val="exact"/>
        </dgm:presLayoutVars>
      </dgm:prSet>
      <dgm:spPr/>
    </dgm:pt>
    <dgm:pt modelId="{569CEE53-4614-4130-BB17-5714385B111B}" type="pres">
      <dgm:prSet presAssocID="{7C9584FB-4474-41E7-943B-3BFFB488F19E}" presName="node" presStyleLbl="node1" presStyleIdx="0" presStyleCnt="3">
        <dgm:presLayoutVars>
          <dgm:bulletEnabled val="1"/>
        </dgm:presLayoutVars>
      </dgm:prSet>
      <dgm:spPr/>
    </dgm:pt>
    <dgm:pt modelId="{4F88F083-9281-47ED-917B-879C8E5697C8}" type="pres">
      <dgm:prSet presAssocID="{1DB07D16-934F-428F-8040-538092F010FC}" presName="sibTrans" presStyleCnt="0"/>
      <dgm:spPr/>
    </dgm:pt>
    <dgm:pt modelId="{5E17A531-8ABA-4A20-9115-4EDA297FE7E8}" type="pres">
      <dgm:prSet presAssocID="{AF7FB8F9-C844-4D73-8A3D-1EC5609EB6A5}" presName="node" presStyleLbl="node1" presStyleIdx="1" presStyleCnt="3">
        <dgm:presLayoutVars>
          <dgm:bulletEnabled val="1"/>
        </dgm:presLayoutVars>
      </dgm:prSet>
      <dgm:spPr/>
    </dgm:pt>
    <dgm:pt modelId="{DF2D52F6-86A1-49DA-8272-1342439AE065}" type="pres">
      <dgm:prSet presAssocID="{A984BA65-910D-4590-A8F8-CEA2B48E3082}" presName="sibTrans" presStyleCnt="0"/>
      <dgm:spPr/>
    </dgm:pt>
    <dgm:pt modelId="{D13EC4B4-90A2-4810-A95B-2A6F0534ACD0}" type="pres">
      <dgm:prSet presAssocID="{C9767F86-A826-4ACF-9F96-791A99AB8E0A}" presName="node" presStyleLbl="node1" presStyleIdx="2" presStyleCnt="3">
        <dgm:presLayoutVars>
          <dgm:bulletEnabled val="1"/>
        </dgm:presLayoutVars>
      </dgm:prSet>
      <dgm:spPr/>
    </dgm:pt>
  </dgm:ptLst>
  <dgm:cxnLst>
    <dgm:cxn modelId="{83CC5C13-552A-4410-A89B-4315D8B79DDF}" type="presOf" srcId="{C9767F86-A826-4ACF-9F96-791A99AB8E0A}" destId="{D13EC4B4-90A2-4810-A95B-2A6F0534ACD0}" srcOrd="0" destOrd="0" presId="urn:microsoft.com/office/officeart/2005/8/layout/default"/>
    <dgm:cxn modelId="{28C6CA38-4425-443E-B511-5577053A2165}" srcId="{649B7599-178D-4016-B33A-A72C7B81FB45}" destId="{7C9584FB-4474-41E7-943B-3BFFB488F19E}" srcOrd="0" destOrd="0" parTransId="{10202CEF-181C-43AB-ADAA-A54EBF2E9EB7}" sibTransId="{1DB07D16-934F-428F-8040-538092F010FC}"/>
    <dgm:cxn modelId="{CBBD1262-C9F1-4A56-A22B-B8322BC4B8AC}" type="presOf" srcId="{7C9584FB-4474-41E7-943B-3BFFB488F19E}" destId="{569CEE53-4614-4130-BB17-5714385B111B}" srcOrd="0" destOrd="0" presId="urn:microsoft.com/office/officeart/2005/8/layout/default"/>
    <dgm:cxn modelId="{CCFC5F69-EFD6-4A7D-A0B5-83508262F55D}" type="presOf" srcId="{AF7FB8F9-C844-4D73-8A3D-1EC5609EB6A5}" destId="{5E17A531-8ABA-4A20-9115-4EDA297FE7E8}" srcOrd="0" destOrd="0" presId="urn:microsoft.com/office/officeart/2005/8/layout/default"/>
    <dgm:cxn modelId="{D4310F74-F073-40FA-8FFA-BB276923B773}" type="presOf" srcId="{649B7599-178D-4016-B33A-A72C7B81FB45}" destId="{3839E1EA-C0D7-4740-B97E-83FA84AFBFB7}" srcOrd="0" destOrd="0" presId="urn:microsoft.com/office/officeart/2005/8/layout/default"/>
    <dgm:cxn modelId="{B357409E-8830-4614-8295-C3FBAEBF7BE5}" srcId="{649B7599-178D-4016-B33A-A72C7B81FB45}" destId="{C9767F86-A826-4ACF-9F96-791A99AB8E0A}" srcOrd="2" destOrd="0" parTransId="{8EEEDA19-8952-4487-9CDC-AE7DFEDF4EF2}" sibTransId="{1317FF6A-838A-4CE6-AF57-156CF3ABAB1C}"/>
    <dgm:cxn modelId="{DE812EE6-D9E2-415B-821D-CA78D1B5E2C1}" srcId="{649B7599-178D-4016-B33A-A72C7B81FB45}" destId="{AF7FB8F9-C844-4D73-8A3D-1EC5609EB6A5}" srcOrd="1" destOrd="0" parTransId="{BAF71401-E27D-4FBF-B0A1-9473C0D8FEAE}" sibTransId="{A984BA65-910D-4590-A8F8-CEA2B48E3082}"/>
    <dgm:cxn modelId="{3CDCB8E0-FC99-42DD-B28D-BC1BF36E7985}" type="presParOf" srcId="{3839E1EA-C0D7-4740-B97E-83FA84AFBFB7}" destId="{569CEE53-4614-4130-BB17-5714385B111B}" srcOrd="0" destOrd="0" presId="urn:microsoft.com/office/officeart/2005/8/layout/default"/>
    <dgm:cxn modelId="{1C5455B7-F80A-4BFF-9623-9C4AA4433300}" type="presParOf" srcId="{3839E1EA-C0D7-4740-B97E-83FA84AFBFB7}" destId="{4F88F083-9281-47ED-917B-879C8E5697C8}" srcOrd="1" destOrd="0" presId="urn:microsoft.com/office/officeart/2005/8/layout/default"/>
    <dgm:cxn modelId="{CB229E10-514A-4E2E-B878-259EECC02705}" type="presParOf" srcId="{3839E1EA-C0D7-4740-B97E-83FA84AFBFB7}" destId="{5E17A531-8ABA-4A20-9115-4EDA297FE7E8}" srcOrd="2" destOrd="0" presId="urn:microsoft.com/office/officeart/2005/8/layout/default"/>
    <dgm:cxn modelId="{2260E8C8-EBEC-405C-AABA-2B19CEE1AB62}" type="presParOf" srcId="{3839E1EA-C0D7-4740-B97E-83FA84AFBFB7}" destId="{DF2D52F6-86A1-49DA-8272-1342439AE065}" srcOrd="3" destOrd="0" presId="urn:microsoft.com/office/officeart/2005/8/layout/default"/>
    <dgm:cxn modelId="{67E29721-5A6D-4F2D-A145-33A1E24F1A3F}" type="presParOf" srcId="{3839E1EA-C0D7-4740-B97E-83FA84AFBFB7}" destId="{D13EC4B4-90A2-4810-A95B-2A6F0534ACD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73DBEE-E314-49D6-9370-37EF872A1084}" type="doc">
      <dgm:prSet loTypeId="urn:microsoft.com/office/officeart/2005/8/layout/default" loCatId="list" qsTypeId="urn:microsoft.com/office/officeart/2005/8/quickstyle/simple1" qsCatId="simple" csTypeId="urn:microsoft.com/office/officeart/2005/8/colors/accent5_4" csCatId="accent5" phldr="1"/>
      <dgm:spPr/>
      <dgm:t>
        <a:bodyPr/>
        <a:lstStyle/>
        <a:p>
          <a:endParaRPr lang="en-ID"/>
        </a:p>
      </dgm:t>
    </dgm:pt>
    <dgm:pt modelId="{DFF7D702-2382-4139-B612-AAF6E794CB20}">
      <dgm:prSet phldrT="[Text]"/>
      <dgm:spPr>
        <a:scene3d>
          <a:camera prst="orthographicFront"/>
          <a:lightRig rig="threePt" dir="t"/>
        </a:scene3d>
        <a:sp3d>
          <a:bevelT prst="angle"/>
          <a:bevelB w="139700" h="139700" prst="divot"/>
        </a:sp3d>
      </dgm:spPr>
      <dgm:t>
        <a:bodyPr/>
        <a:lstStyle/>
        <a:p>
          <a:r>
            <a:rPr lang="en-US" dirty="0"/>
            <a:t>Forming</a:t>
          </a:r>
        </a:p>
        <a:p>
          <a:r>
            <a:rPr lang="en-US" dirty="0"/>
            <a:t>(</a:t>
          </a:r>
          <a:r>
            <a:rPr lang="en-US" dirty="0" err="1"/>
            <a:t>fasilitator</a:t>
          </a:r>
          <a:r>
            <a:rPr lang="en-US" dirty="0"/>
            <a:t>)</a:t>
          </a:r>
          <a:endParaRPr lang="en-ID" dirty="0"/>
        </a:p>
      </dgm:t>
    </dgm:pt>
    <dgm:pt modelId="{B1D0D80F-AC2B-4188-9CA1-C67CEAD75C28}" type="parTrans" cxnId="{56CFC5D8-9DBB-41D2-9420-3F8E1CC3169F}">
      <dgm:prSet/>
      <dgm:spPr/>
      <dgm:t>
        <a:bodyPr/>
        <a:lstStyle/>
        <a:p>
          <a:endParaRPr lang="en-ID"/>
        </a:p>
      </dgm:t>
    </dgm:pt>
    <dgm:pt modelId="{569AA043-AF21-4387-A6CB-D3B62A6732DE}" type="sibTrans" cxnId="{56CFC5D8-9DBB-41D2-9420-3F8E1CC3169F}">
      <dgm:prSet/>
      <dgm:spPr/>
      <dgm:t>
        <a:bodyPr/>
        <a:lstStyle/>
        <a:p>
          <a:endParaRPr lang="en-ID"/>
        </a:p>
      </dgm:t>
    </dgm:pt>
    <dgm:pt modelId="{3228A9D9-6DA2-461F-ACCC-0593A5B403C7}">
      <dgm:prSet phldrT="[Text]"/>
      <dgm:spPr>
        <a:scene3d>
          <a:camera prst="orthographicFront"/>
          <a:lightRig rig="threePt" dir="t"/>
        </a:scene3d>
        <a:sp3d>
          <a:bevelT prst="angle"/>
          <a:bevelB w="139700" h="139700" prst="divot"/>
        </a:sp3d>
      </dgm:spPr>
      <dgm:t>
        <a:bodyPr/>
        <a:lstStyle/>
        <a:p>
          <a:r>
            <a:rPr lang="en-US" dirty="0"/>
            <a:t>Storming</a:t>
          </a:r>
        </a:p>
        <a:p>
          <a:r>
            <a:rPr lang="en-US" dirty="0"/>
            <a:t>(conflict management)</a:t>
          </a:r>
          <a:endParaRPr lang="en-ID" dirty="0"/>
        </a:p>
      </dgm:t>
    </dgm:pt>
    <dgm:pt modelId="{0A935FB9-1216-4DD5-A1A2-F4874AEDD372}" type="parTrans" cxnId="{EC227A3B-95F9-481C-B276-BAFA9F0088AE}">
      <dgm:prSet/>
      <dgm:spPr/>
      <dgm:t>
        <a:bodyPr/>
        <a:lstStyle/>
        <a:p>
          <a:endParaRPr lang="en-ID"/>
        </a:p>
      </dgm:t>
    </dgm:pt>
    <dgm:pt modelId="{92CC9F80-98A2-4191-8A8F-373DE853B069}" type="sibTrans" cxnId="{EC227A3B-95F9-481C-B276-BAFA9F0088AE}">
      <dgm:prSet/>
      <dgm:spPr/>
      <dgm:t>
        <a:bodyPr/>
        <a:lstStyle/>
        <a:p>
          <a:endParaRPr lang="en-ID"/>
        </a:p>
      </dgm:t>
    </dgm:pt>
    <dgm:pt modelId="{0B519954-D9C2-4BDE-96B7-7A106EAEBE73}">
      <dgm:prSet phldrT="[Text]"/>
      <dgm:spPr>
        <a:scene3d>
          <a:camera prst="orthographicFront"/>
          <a:lightRig rig="threePt" dir="t"/>
        </a:scene3d>
        <a:sp3d>
          <a:bevelT prst="angle"/>
          <a:bevelB w="139700" h="139700" prst="divot"/>
        </a:sp3d>
      </dgm:spPr>
      <dgm:t>
        <a:bodyPr/>
        <a:lstStyle/>
        <a:p>
          <a:r>
            <a:rPr lang="en-US" dirty="0"/>
            <a:t>Norming</a:t>
          </a:r>
        </a:p>
        <a:p>
          <a:r>
            <a:rPr lang="en-US" dirty="0"/>
            <a:t>(trust management)</a:t>
          </a:r>
          <a:endParaRPr lang="en-ID" dirty="0"/>
        </a:p>
      </dgm:t>
    </dgm:pt>
    <dgm:pt modelId="{189E4EC1-6CED-4C9A-9BFF-FB161D7F2883}" type="parTrans" cxnId="{1A9782E2-4BC2-45E9-A0A1-C57A66DCFB3E}">
      <dgm:prSet/>
      <dgm:spPr/>
      <dgm:t>
        <a:bodyPr/>
        <a:lstStyle/>
        <a:p>
          <a:endParaRPr lang="en-ID"/>
        </a:p>
      </dgm:t>
    </dgm:pt>
    <dgm:pt modelId="{8C6184C5-B283-465A-BFB2-006FA0C82153}" type="sibTrans" cxnId="{1A9782E2-4BC2-45E9-A0A1-C57A66DCFB3E}">
      <dgm:prSet/>
      <dgm:spPr/>
      <dgm:t>
        <a:bodyPr/>
        <a:lstStyle/>
        <a:p>
          <a:endParaRPr lang="en-ID"/>
        </a:p>
      </dgm:t>
    </dgm:pt>
    <dgm:pt modelId="{18DBB2BB-E8F4-46BC-B648-3BEC6F45A4D9}">
      <dgm:prSet phldrT="[Text]"/>
      <dgm:spPr>
        <a:scene3d>
          <a:camera prst="orthographicFront"/>
          <a:lightRig rig="threePt" dir="t"/>
        </a:scene3d>
        <a:sp3d>
          <a:bevelT prst="angle"/>
          <a:bevelB w="139700" h="139700" prst="divot"/>
        </a:sp3d>
      </dgm:spPr>
      <dgm:t>
        <a:bodyPr/>
        <a:lstStyle/>
        <a:p>
          <a:r>
            <a:rPr lang="en-US" dirty="0"/>
            <a:t>Performing</a:t>
          </a:r>
        </a:p>
        <a:p>
          <a:r>
            <a:rPr lang="en-US" dirty="0"/>
            <a:t>(</a:t>
          </a:r>
          <a:r>
            <a:rPr lang="en-US" dirty="0" err="1"/>
            <a:t>fasilitator</a:t>
          </a:r>
          <a:r>
            <a:rPr lang="en-US" dirty="0"/>
            <a:t>, </a:t>
          </a:r>
          <a:r>
            <a:rPr lang="en-US" dirty="0" err="1"/>
            <a:t>pengarah</a:t>
          </a:r>
          <a:r>
            <a:rPr lang="en-US" dirty="0"/>
            <a:t>)</a:t>
          </a:r>
          <a:endParaRPr lang="en-ID" dirty="0"/>
        </a:p>
      </dgm:t>
    </dgm:pt>
    <dgm:pt modelId="{64FE1656-40F5-4E48-A168-A19B9373E626}" type="parTrans" cxnId="{5C3B529E-698A-419E-A464-84C2E18A7FF1}">
      <dgm:prSet/>
      <dgm:spPr/>
      <dgm:t>
        <a:bodyPr/>
        <a:lstStyle/>
        <a:p>
          <a:endParaRPr lang="en-ID"/>
        </a:p>
      </dgm:t>
    </dgm:pt>
    <dgm:pt modelId="{64997F7D-7E05-4102-95C2-DFF98E96FB47}" type="sibTrans" cxnId="{5C3B529E-698A-419E-A464-84C2E18A7FF1}">
      <dgm:prSet/>
      <dgm:spPr/>
      <dgm:t>
        <a:bodyPr/>
        <a:lstStyle/>
        <a:p>
          <a:endParaRPr lang="en-ID"/>
        </a:p>
      </dgm:t>
    </dgm:pt>
    <dgm:pt modelId="{A3AC86CE-D54F-43F2-9D66-3C1330CD111D}">
      <dgm:prSet phldrT="[Text]"/>
      <dgm:spPr>
        <a:solidFill>
          <a:schemeClr val="accent5">
            <a:shade val="50000"/>
            <a:hueOff val="-115937"/>
            <a:satOff val="-10044"/>
            <a:lumOff val="19092"/>
          </a:schemeClr>
        </a:solidFill>
        <a:scene3d>
          <a:camera prst="orthographicFront"/>
          <a:lightRig rig="threePt" dir="t"/>
        </a:scene3d>
        <a:sp3d>
          <a:bevelT prst="angle"/>
          <a:bevelB w="139700" h="139700" prst="divot"/>
        </a:sp3d>
      </dgm:spPr>
      <dgm:t>
        <a:bodyPr/>
        <a:lstStyle/>
        <a:p>
          <a:r>
            <a:rPr lang="en-US" dirty="0"/>
            <a:t>Adjourning</a:t>
          </a:r>
        </a:p>
        <a:p>
          <a:r>
            <a:rPr lang="en-US" dirty="0"/>
            <a:t>(</a:t>
          </a:r>
          <a:r>
            <a:rPr lang="en-US" dirty="0" err="1"/>
            <a:t>apresiasi</a:t>
          </a:r>
          <a:r>
            <a:rPr lang="en-US" dirty="0"/>
            <a:t>)</a:t>
          </a:r>
          <a:endParaRPr lang="en-ID" dirty="0"/>
        </a:p>
      </dgm:t>
    </dgm:pt>
    <dgm:pt modelId="{F6200AB2-37D4-46B3-9D41-84677E06D813}" type="parTrans" cxnId="{1F815B44-D9D4-4AC1-9DF9-1AB2F2FF0652}">
      <dgm:prSet/>
      <dgm:spPr/>
      <dgm:t>
        <a:bodyPr/>
        <a:lstStyle/>
        <a:p>
          <a:endParaRPr lang="en-ID"/>
        </a:p>
      </dgm:t>
    </dgm:pt>
    <dgm:pt modelId="{1A8367A2-B396-4F5C-BE80-8092F01FC7D8}" type="sibTrans" cxnId="{1F815B44-D9D4-4AC1-9DF9-1AB2F2FF0652}">
      <dgm:prSet/>
      <dgm:spPr/>
      <dgm:t>
        <a:bodyPr/>
        <a:lstStyle/>
        <a:p>
          <a:endParaRPr lang="en-ID"/>
        </a:p>
      </dgm:t>
    </dgm:pt>
    <dgm:pt modelId="{CB1E53E3-7273-48E0-ACC1-4C3A8FEDCC68}" type="pres">
      <dgm:prSet presAssocID="{CF73DBEE-E314-49D6-9370-37EF872A1084}" presName="diagram" presStyleCnt="0">
        <dgm:presLayoutVars>
          <dgm:dir/>
          <dgm:resizeHandles val="exact"/>
        </dgm:presLayoutVars>
      </dgm:prSet>
      <dgm:spPr/>
    </dgm:pt>
    <dgm:pt modelId="{DF9E2198-1B56-45B4-9F13-396B12C79A52}" type="pres">
      <dgm:prSet presAssocID="{DFF7D702-2382-4139-B612-AAF6E794CB20}" presName="node" presStyleLbl="node1" presStyleIdx="0" presStyleCnt="5">
        <dgm:presLayoutVars>
          <dgm:bulletEnabled val="1"/>
        </dgm:presLayoutVars>
      </dgm:prSet>
      <dgm:spPr/>
    </dgm:pt>
    <dgm:pt modelId="{6A51F780-5426-4F22-BC78-58C3BEEC2D9F}" type="pres">
      <dgm:prSet presAssocID="{569AA043-AF21-4387-A6CB-D3B62A6732DE}" presName="sibTrans" presStyleCnt="0"/>
      <dgm:spPr>
        <a:scene3d>
          <a:camera prst="orthographicFront"/>
          <a:lightRig rig="threePt" dir="t"/>
        </a:scene3d>
        <a:sp3d>
          <a:bevelT prst="angle"/>
          <a:bevelB w="139700" h="139700" prst="divot"/>
        </a:sp3d>
      </dgm:spPr>
    </dgm:pt>
    <dgm:pt modelId="{BEEA82FD-7807-4D50-B694-20F80069B0F9}" type="pres">
      <dgm:prSet presAssocID="{3228A9D9-6DA2-461F-ACCC-0593A5B403C7}" presName="node" presStyleLbl="node1" presStyleIdx="1" presStyleCnt="5">
        <dgm:presLayoutVars>
          <dgm:bulletEnabled val="1"/>
        </dgm:presLayoutVars>
      </dgm:prSet>
      <dgm:spPr/>
    </dgm:pt>
    <dgm:pt modelId="{C8AD43E6-E86E-4085-A81F-C20FB15C46A9}" type="pres">
      <dgm:prSet presAssocID="{92CC9F80-98A2-4191-8A8F-373DE853B069}" presName="sibTrans" presStyleCnt="0"/>
      <dgm:spPr>
        <a:scene3d>
          <a:camera prst="orthographicFront"/>
          <a:lightRig rig="threePt" dir="t"/>
        </a:scene3d>
        <a:sp3d>
          <a:bevelT prst="angle"/>
          <a:bevelB w="139700" h="139700" prst="divot"/>
        </a:sp3d>
      </dgm:spPr>
    </dgm:pt>
    <dgm:pt modelId="{1E456A0A-0D59-473E-A8B4-2B839A751475}" type="pres">
      <dgm:prSet presAssocID="{0B519954-D9C2-4BDE-96B7-7A106EAEBE73}" presName="node" presStyleLbl="node1" presStyleIdx="2" presStyleCnt="5">
        <dgm:presLayoutVars>
          <dgm:bulletEnabled val="1"/>
        </dgm:presLayoutVars>
      </dgm:prSet>
      <dgm:spPr/>
    </dgm:pt>
    <dgm:pt modelId="{10BC7272-47A2-441A-8E93-36E862437C14}" type="pres">
      <dgm:prSet presAssocID="{8C6184C5-B283-465A-BFB2-006FA0C82153}" presName="sibTrans" presStyleCnt="0"/>
      <dgm:spPr>
        <a:scene3d>
          <a:camera prst="orthographicFront"/>
          <a:lightRig rig="threePt" dir="t"/>
        </a:scene3d>
        <a:sp3d>
          <a:bevelT prst="angle"/>
          <a:bevelB w="139700" h="139700" prst="divot"/>
        </a:sp3d>
      </dgm:spPr>
    </dgm:pt>
    <dgm:pt modelId="{AF82A58F-B37C-4651-9677-5C54F9B810D0}" type="pres">
      <dgm:prSet presAssocID="{18DBB2BB-E8F4-46BC-B648-3BEC6F45A4D9}" presName="node" presStyleLbl="node1" presStyleIdx="3" presStyleCnt="5">
        <dgm:presLayoutVars>
          <dgm:bulletEnabled val="1"/>
        </dgm:presLayoutVars>
      </dgm:prSet>
      <dgm:spPr/>
    </dgm:pt>
    <dgm:pt modelId="{FA4D2A06-0144-4589-B34C-48AA483E2A18}" type="pres">
      <dgm:prSet presAssocID="{64997F7D-7E05-4102-95C2-DFF98E96FB47}" presName="sibTrans" presStyleCnt="0"/>
      <dgm:spPr>
        <a:scene3d>
          <a:camera prst="orthographicFront"/>
          <a:lightRig rig="threePt" dir="t"/>
        </a:scene3d>
        <a:sp3d>
          <a:bevelT prst="angle"/>
          <a:bevelB w="139700" h="139700" prst="divot"/>
        </a:sp3d>
      </dgm:spPr>
    </dgm:pt>
    <dgm:pt modelId="{D0BE4EBF-7F12-4D88-AA72-5348BF998620}" type="pres">
      <dgm:prSet presAssocID="{A3AC86CE-D54F-43F2-9D66-3C1330CD111D}" presName="node" presStyleLbl="node1" presStyleIdx="4" presStyleCnt="5">
        <dgm:presLayoutVars>
          <dgm:bulletEnabled val="1"/>
        </dgm:presLayoutVars>
      </dgm:prSet>
      <dgm:spPr/>
    </dgm:pt>
  </dgm:ptLst>
  <dgm:cxnLst>
    <dgm:cxn modelId="{EC227A3B-95F9-481C-B276-BAFA9F0088AE}" srcId="{CF73DBEE-E314-49D6-9370-37EF872A1084}" destId="{3228A9D9-6DA2-461F-ACCC-0593A5B403C7}" srcOrd="1" destOrd="0" parTransId="{0A935FB9-1216-4DD5-A1A2-F4874AEDD372}" sibTransId="{92CC9F80-98A2-4191-8A8F-373DE853B069}"/>
    <dgm:cxn modelId="{0105DC60-7639-471E-A853-2E8415A497DA}" type="presOf" srcId="{3228A9D9-6DA2-461F-ACCC-0593A5B403C7}" destId="{BEEA82FD-7807-4D50-B694-20F80069B0F9}" srcOrd="0" destOrd="0" presId="urn:microsoft.com/office/officeart/2005/8/layout/default"/>
    <dgm:cxn modelId="{1F815B44-D9D4-4AC1-9DF9-1AB2F2FF0652}" srcId="{CF73DBEE-E314-49D6-9370-37EF872A1084}" destId="{A3AC86CE-D54F-43F2-9D66-3C1330CD111D}" srcOrd="4" destOrd="0" parTransId="{F6200AB2-37D4-46B3-9D41-84677E06D813}" sibTransId="{1A8367A2-B396-4F5C-BE80-8092F01FC7D8}"/>
    <dgm:cxn modelId="{757DBC4A-2EE5-47CE-9FA1-9ACAA419E3D9}" type="presOf" srcId="{CF73DBEE-E314-49D6-9370-37EF872A1084}" destId="{CB1E53E3-7273-48E0-ACC1-4C3A8FEDCC68}" srcOrd="0" destOrd="0" presId="urn:microsoft.com/office/officeart/2005/8/layout/default"/>
    <dgm:cxn modelId="{22257452-F3E6-4C09-8C3F-F2E62D4437A3}" type="presOf" srcId="{DFF7D702-2382-4139-B612-AAF6E794CB20}" destId="{DF9E2198-1B56-45B4-9F13-396B12C79A52}" srcOrd="0" destOrd="0" presId="urn:microsoft.com/office/officeart/2005/8/layout/default"/>
    <dgm:cxn modelId="{5C3B529E-698A-419E-A464-84C2E18A7FF1}" srcId="{CF73DBEE-E314-49D6-9370-37EF872A1084}" destId="{18DBB2BB-E8F4-46BC-B648-3BEC6F45A4D9}" srcOrd="3" destOrd="0" parTransId="{64FE1656-40F5-4E48-A168-A19B9373E626}" sibTransId="{64997F7D-7E05-4102-95C2-DFF98E96FB47}"/>
    <dgm:cxn modelId="{87484ED1-DA86-4A23-8D08-6856065FB900}" type="presOf" srcId="{18DBB2BB-E8F4-46BC-B648-3BEC6F45A4D9}" destId="{AF82A58F-B37C-4651-9677-5C54F9B810D0}" srcOrd="0" destOrd="0" presId="urn:microsoft.com/office/officeart/2005/8/layout/default"/>
    <dgm:cxn modelId="{1F233DD8-3B85-442D-9159-EFF4600E460E}" type="presOf" srcId="{A3AC86CE-D54F-43F2-9D66-3C1330CD111D}" destId="{D0BE4EBF-7F12-4D88-AA72-5348BF998620}" srcOrd="0" destOrd="0" presId="urn:microsoft.com/office/officeart/2005/8/layout/default"/>
    <dgm:cxn modelId="{56CFC5D8-9DBB-41D2-9420-3F8E1CC3169F}" srcId="{CF73DBEE-E314-49D6-9370-37EF872A1084}" destId="{DFF7D702-2382-4139-B612-AAF6E794CB20}" srcOrd="0" destOrd="0" parTransId="{B1D0D80F-AC2B-4188-9CA1-C67CEAD75C28}" sibTransId="{569AA043-AF21-4387-A6CB-D3B62A6732DE}"/>
    <dgm:cxn modelId="{A0EFB6D9-95EB-4F92-AD29-340E61ABD0E9}" type="presOf" srcId="{0B519954-D9C2-4BDE-96B7-7A106EAEBE73}" destId="{1E456A0A-0D59-473E-A8B4-2B839A751475}" srcOrd="0" destOrd="0" presId="urn:microsoft.com/office/officeart/2005/8/layout/default"/>
    <dgm:cxn modelId="{1A9782E2-4BC2-45E9-A0A1-C57A66DCFB3E}" srcId="{CF73DBEE-E314-49D6-9370-37EF872A1084}" destId="{0B519954-D9C2-4BDE-96B7-7A106EAEBE73}" srcOrd="2" destOrd="0" parTransId="{189E4EC1-6CED-4C9A-9BFF-FB161D7F2883}" sibTransId="{8C6184C5-B283-465A-BFB2-006FA0C82153}"/>
    <dgm:cxn modelId="{3D778CAE-CE64-44B7-AB84-5FCAF96D8C6C}" type="presParOf" srcId="{CB1E53E3-7273-48E0-ACC1-4C3A8FEDCC68}" destId="{DF9E2198-1B56-45B4-9F13-396B12C79A52}" srcOrd="0" destOrd="0" presId="urn:microsoft.com/office/officeart/2005/8/layout/default"/>
    <dgm:cxn modelId="{BA9432CA-2B5D-45CD-8D88-B217BCD36616}" type="presParOf" srcId="{CB1E53E3-7273-48E0-ACC1-4C3A8FEDCC68}" destId="{6A51F780-5426-4F22-BC78-58C3BEEC2D9F}" srcOrd="1" destOrd="0" presId="urn:microsoft.com/office/officeart/2005/8/layout/default"/>
    <dgm:cxn modelId="{C398EC7F-C2E4-49F9-A33C-65245D42C633}" type="presParOf" srcId="{CB1E53E3-7273-48E0-ACC1-4C3A8FEDCC68}" destId="{BEEA82FD-7807-4D50-B694-20F80069B0F9}" srcOrd="2" destOrd="0" presId="urn:microsoft.com/office/officeart/2005/8/layout/default"/>
    <dgm:cxn modelId="{070814B0-BE0A-4B2E-B1E5-89CBDBCF9B4C}" type="presParOf" srcId="{CB1E53E3-7273-48E0-ACC1-4C3A8FEDCC68}" destId="{C8AD43E6-E86E-4085-A81F-C20FB15C46A9}" srcOrd="3" destOrd="0" presId="urn:microsoft.com/office/officeart/2005/8/layout/default"/>
    <dgm:cxn modelId="{5EB52B36-4200-453E-98D6-4F65B352DBAE}" type="presParOf" srcId="{CB1E53E3-7273-48E0-ACC1-4C3A8FEDCC68}" destId="{1E456A0A-0D59-473E-A8B4-2B839A751475}" srcOrd="4" destOrd="0" presId="urn:microsoft.com/office/officeart/2005/8/layout/default"/>
    <dgm:cxn modelId="{28DD6F47-0C0E-4607-8FDF-E742E4638025}" type="presParOf" srcId="{CB1E53E3-7273-48E0-ACC1-4C3A8FEDCC68}" destId="{10BC7272-47A2-441A-8E93-36E862437C14}" srcOrd="5" destOrd="0" presId="urn:microsoft.com/office/officeart/2005/8/layout/default"/>
    <dgm:cxn modelId="{7A38E03B-F8E9-4984-8DD2-F94ADA6ED6E9}" type="presParOf" srcId="{CB1E53E3-7273-48E0-ACC1-4C3A8FEDCC68}" destId="{AF82A58F-B37C-4651-9677-5C54F9B810D0}" srcOrd="6" destOrd="0" presId="urn:microsoft.com/office/officeart/2005/8/layout/default"/>
    <dgm:cxn modelId="{157E5531-BCA2-40D1-8760-F232962EB52E}" type="presParOf" srcId="{CB1E53E3-7273-48E0-ACC1-4C3A8FEDCC68}" destId="{FA4D2A06-0144-4589-B34C-48AA483E2A18}" srcOrd="7" destOrd="0" presId="urn:microsoft.com/office/officeart/2005/8/layout/default"/>
    <dgm:cxn modelId="{DA2A22EC-5C5B-452E-A982-A1F2BACC1975}" type="presParOf" srcId="{CB1E53E3-7273-48E0-ACC1-4C3A8FEDCC68}" destId="{D0BE4EBF-7F12-4D88-AA72-5348BF99862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CEE53-4614-4130-BB17-5714385B111B}">
      <dsp:nvSpPr>
        <dsp:cNvPr id="0" name=""/>
        <dsp:cNvSpPr/>
      </dsp:nvSpPr>
      <dsp:spPr>
        <a:xfrm>
          <a:off x="0" y="782835"/>
          <a:ext cx="3446859" cy="2068115"/>
        </a:xfrm>
        <a:prstGeom prst="rect">
          <a:avLst/>
        </a:prstGeom>
        <a:solidFill>
          <a:schemeClr val="accent2">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Fokus</a:t>
          </a:r>
          <a:r>
            <a:rPr lang="en-US" sz="3500" kern="1200" dirty="0"/>
            <a:t> pada </a:t>
          </a:r>
          <a:r>
            <a:rPr lang="en-US" sz="3500" kern="1200" dirty="0" err="1"/>
            <a:t>tujuan</a:t>
          </a:r>
          <a:r>
            <a:rPr lang="en-US" sz="3500" kern="1200" dirty="0"/>
            <a:t> </a:t>
          </a:r>
          <a:r>
            <a:rPr lang="en-US" sz="3500" kern="1200" dirty="0" err="1"/>
            <a:t>bersama</a:t>
          </a:r>
          <a:endParaRPr lang="en-ID" sz="3500" kern="1200" dirty="0"/>
        </a:p>
      </dsp:txBody>
      <dsp:txXfrm>
        <a:off x="0" y="782835"/>
        <a:ext cx="3446859" cy="2068115"/>
      </dsp:txXfrm>
    </dsp:sp>
    <dsp:sp modelId="{5E17A531-8ABA-4A20-9115-4EDA297FE7E8}">
      <dsp:nvSpPr>
        <dsp:cNvPr id="0" name=""/>
        <dsp:cNvSpPr/>
      </dsp:nvSpPr>
      <dsp:spPr>
        <a:xfrm>
          <a:off x="3791545" y="782835"/>
          <a:ext cx="3446859" cy="2068115"/>
        </a:xfrm>
        <a:prstGeom prst="rect">
          <a:avLst/>
        </a:prstGeom>
        <a:solidFill>
          <a:schemeClr val="accent3">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Seluruh</a:t>
          </a:r>
          <a:r>
            <a:rPr lang="en-US" sz="3500" kern="1200" dirty="0"/>
            <a:t> </a:t>
          </a:r>
          <a:r>
            <a:rPr lang="en-US" sz="3500" kern="1200" dirty="0" err="1"/>
            <a:t>anggota</a:t>
          </a:r>
          <a:r>
            <a:rPr lang="en-US" sz="3500" kern="1200" dirty="0"/>
            <a:t> </a:t>
          </a:r>
          <a:r>
            <a:rPr lang="en-US" sz="3500" kern="1200" dirty="0" err="1"/>
            <a:t>menjalankan</a:t>
          </a:r>
          <a:r>
            <a:rPr lang="en-US" sz="3500" kern="1200" dirty="0"/>
            <a:t> </a:t>
          </a:r>
          <a:r>
            <a:rPr lang="en-US" sz="3500" kern="1200" dirty="0" err="1"/>
            <a:t>peran</a:t>
          </a:r>
          <a:r>
            <a:rPr lang="en-US" sz="3500" kern="1200" dirty="0"/>
            <a:t> </a:t>
          </a:r>
          <a:r>
            <a:rPr lang="en-US" sz="3500" kern="1200" dirty="0" err="1"/>
            <a:t>dalam</a:t>
          </a:r>
          <a:r>
            <a:rPr lang="en-US" sz="3500" kern="1200" dirty="0"/>
            <a:t> </a:t>
          </a:r>
          <a:r>
            <a:rPr lang="en-US" sz="3500" kern="1200" dirty="0" err="1"/>
            <a:t>tim</a:t>
          </a:r>
          <a:endParaRPr lang="en-ID" sz="3500" kern="1200" dirty="0"/>
        </a:p>
      </dsp:txBody>
      <dsp:txXfrm>
        <a:off x="3791545" y="782835"/>
        <a:ext cx="3446859" cy="2068115"/>
      </dsp:txXfrm>
    </dsp:sp>
    <dsp:sp modelId="{D13EC4B4-90A2-4810-A95B-2A6F0534ACD0}">
      <dsp:nvSpPr>
        <dsp:cNvPr id="0" name=""/>
        <dsp:cNvSpPr/>
      </dsp:nvSpPr>
      <dsp:spPr>
        <a:xfrm>
          <a:off x="7583090" y="782835"/>
          <a:ext cx="3446859" cy="2068115"/>
        </a:xfrm>
        <a:prstGeom prst="rect">
          <a:avLst/>
        </a:prstGeom>
        <a:solidFill>
          <a:schemeClr val="accent4">
            <a:hueOff val="0"/>
            <a:satOff val="0"/>
            <a:lumOff val="0"/>
            <a:alphaOff val="0"/>
          </a:schemeClr>
        </a:solidFill>
        <a:ln>
          <a:noFill/>
        </a:ln>
        <a:effectLst>
          <a:outerShdw blurRad="38100" dist="25400" dir="5400000" rotWithShape="0">
            <a:srgbClr val="000000">
              <a:alpha val="5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err="1"/>
            <a:t>Kesepakatan</a:t>
          </a:r>
          <a:r>
            <a:rPr lang="en-US" sz="3500" kern="1200" dirty="0"/>
            <a:t> </a:t>
          </a:r>
          <a:r>
            <a:rPr lang="en-US" sz="3500" kern="1200" dirty="0" err="1"/>
            <a:t>atas</a:t>
          </a:r>
          <a:r>
            <a:rPr lang="en-US" sz="3500" kern="1200" dirty="0"/>
            <a:t> </a:t>
          </a:r>
          <a:r>
            <a:rPr lang="en-US" sz="3500" kern="1200" dirty="0" err="1"/>
            <a:t>aturan</a:t>
          </a:r>
          <a:r>
            <a:rPr lang="en-US" sz="3500" kern="1200" dirty="0"/>
            <a:t> </a:t>
          </a:r>
          <a:r>
            <a:rPr lang="en-US" sz="3500" kern="1200" dirty="0" err="1"/>
            <a:t>tim</a:t>
          </a:r>
          <a:endParaRPr lang="en-ID" sz="3500" kern="1200" dirty="0"/>
        </a:p>
      </dsp:txBody>
      <dsp:txXfrm>
        <a:off x="7583090" y="782835"/>
        <a:ext cx="3446859" cy="20681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E2198-1B56-45B4-9F13-396B12C79A52}">
      <dsp:nvSpPr>
        <dsp:cNvPr id="0" name=""/>
        <dsp:cNvSpPr/>
      </dsp:nvSpPr>
      <dsp:spPr>
        <a:xfrm>
          <a:off x="1042674" y="21"/>
          <a:ext cx="2795187" cy="1677112"/>
        </a:xfrm>
        <a:prstGeom prst="rect">
          <a:avLst/>
        </a:prstGeom>
        <a:solidFill>
          <a:schemeClr val="accent5">
            <a:shade val="50000"/>
            <a:hueOff val="0"/>
            <a:satOff val="0"/>
            <a:lumOff val="0"/>
            <a:alphaOff val="0"/>
          </a:schemeClr>
        </a:solidFill>
        <a:ln w="22225" cap="rnd" cmpd="sng" algn="ctr">
          <a:solidFill>
            <a:schemeClr val="lt1">
              <a:hueOff val="0"/>
              <a:satOff val="0"/>
              <a:lumOff val="0"/>
              <a:alphaOff val="0"/>
            </a:schemeClr>
          </a:solidFill>
          <a:prstDash val="solid"/>
        </a:ln>
        <a:effectLst/>
        <a:scene3d>
          <a:camera prst="orthographicFront"/>
          <a:lightRig rig="threePt" dir="t"/>
        </a:scene3d>
        <a:sp3d>
          <a:bevelT prst="angle"/>
          <a:bevelB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Forming</a:t>
          </a:r>
        </a:p>
        <a:p>
          <a:pPr marL="0" lvl="0" indent="0" algn="ctr" defTabSz="1422400">
            <a:lnSpc>
              <a:spcPct val="90000"/>
            </a:lnSpc>
            <a:spcBef>
              <a:spcPct val="0"/>
            </a:spcBef>
            <a:spcAft>
              <a:spcPct val="35000"/>
            </a:spcAft>
            <a:buNone/>
          </a:pPr>
          <a:r>
            <a:rPr lang="en-US" sz="3200" kern="1200" dirty="0"/>
            <a:t>(</a:t>
          </a:r>
          <a:r>
            <a:rPr lang="en-US" sz="3200" kern="1200" dirty="0" err="1"/>
            <a:t>fasilitator</a:t>
          </a:r>
          <a:r>
            <a:rPr lang="en-US" sz="3200" kern="1200" dirty="0"/>
            <a:t>)</a:t>
          </a:r>
          <a:endParaRPr lang="en-ID" sz="3200" kern="1200" dirty="0"/>
        </a:p>
      </dsp:txBody>
      <dsp:txXfrm>
        <a:off x="1042674" y="21"/>
        <a:ext cx="2795187" cy="1677112"/>
      </dsp:txXfrm>
    </dsp:sp>
    <dsp:sp modelId="{BEEA82FD-7807-4D50-B694-20F80069B0F9}">
      <dsp:nvSpPr>
        <dsp:cNvPr id="0" name=""/>
        <dsp:cNvSpPr/>
      </dsp:nvSpPr>
      <dsp:spPr>
        <a:xfrm>
          <a:off x="4117381" y="21"/>
          <a:ext cx="2795187" cy="1677112"/>
        </a:xfrm>
        <a:prstGeom prst="rect">
          <a:avLst/>
        </a:prstGeom>
        <a:solidFill>
          <a:schemeClr val="accent5">
            <a:shade val="50000"/>
            <a:hueOff val="-115937"/>
            <a:satOff val="-10044"/>
            <a:lumOff val="19092"/>
            <a:alphaOff val="0"/>
          </a:schemeClr>
        </a:solidFill>
        <a:ln w="22225" cap="rnd" cmpd="sng" algn="ctr">
          <a:solidFill>
            <a:schemeClr val="lt1">
              <a:hueOff val="0"/>
              <a:satOff val="0"/>
              <a:lumOff val="0"/>
              <a:alphaOff val="0"/>
            </a:schemeClr>
          </a:solidFill>
          <a:prstDash val="solid"/>
        </a:ln>
        <a:effectLst/>
        <a:scene3d>
          <a:camera prst="orthographicFront"/>
          <a:lightRig rig="threePt" dir="t"/>
        </a:scene3d>
        <a:sp3d>
          <a:bevelT prst="angle"/>
          <a:bevelB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Storming</a:t>
          </a:r>
        </a:p>
        <a:p>
          <a:pPr marL="0" lvl="0" indent="0" algn="ctr" defTabSz="1422400">
            <a:lnSpc>
              <a:spcPct val="90000"/>
            </a:lnSpc>
            <a:spcBef>
              <a:spcPct val="0"/>
            </a:spcBef>
            <a:spcAft>
              <a:spcPct val="35000"/>
            </a:spcAft>
            <a:buNone/>
          </a:pPr>
          <a:r>
            <a:rPr lang="en-US" sz="3200" kern="1200" dirty="0"/>
            <a:t>(conflict management)</a:t>
          </a:r>
          <a:endParaRPr lang="en-ID" sz="3200" kern="1200" dirty="0"/>
        </a:p>
      </dsp:txBody>
      <dsp:txXfrm>
        <a:off x="4117381" y="21"/>
        <a:ext cx="2795187" cy="1677112"/>
      </dsp:txXfrm>
    </dsp:sp>
    <dsp:sp modelId="{1E456A0A-0D59-473E-A8B4-2B839A751475}">
      <dsp:nvSpPr>
        <dsp:cNvPr id="0" name=""/>
        <dsp:cNvSpPr/>
      </dsp:nvSpPr>
      <dsp:spPr>
        <a:xfrm>
          <a:off x="7192087" y="21"/>
          <a:ext cx="2795187" cy="1677112"/>
        </a:xfrm>
        <a:prstGeom prst="rect">
          <a:avLst/>
        </a:prstGeom>
        <a:solidFill>
          <a:schemeClr val="accent5">
            <a:shade val="50000"/>
            <a:hueOff val="-231875"/>
            <a:satOff val="-20087"/>
            <a:lumOff val="38183"/>
            <a:alphaOff val="0"/>
          </a:schemeClr>
        </a:solidFill>
        <a:ln w="22225" cap="rnd" cmpd="sng" algn="ctr">
          <a:solidFill>
            <a:schemeClr val="lt1">
              <a:hueOff val="0"/>
              <a:satOff val="0"/>
              <a:lumOff val="0"/>
              <a:alphaOff val="0"/>
            </a:schemeClr>
          </a:solidFill>
          <a:prstDash val="solid"/>
        </a:ln>
        <a:effectLst/>
        <a:scene3d>
          <a:camera prst="orthographicFront"/>
          <a:lightRig rig="threePt" dir="t"/>
        </a:scene3d>
        <a:sp3d>
          <a:bevelT prst="angle"/>
          <a:bevelB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Norming</a:t>
          </a:r>
        </a:p>
        <a:p>
          <a:pPr marL="0" lvl="0" indent="0" algn="ctr" defTabSz="1422400">
            <a:lnSpc>
              <a:spcPct val="90000"/>
            </a:lnSpc>
            <a:spcBef>
              <a:spcPct val="0"/>
            </a:spcBef>
            <a:spcAft>
              <a:spcPct val="35000"/>
            </a:spcAft>
            <a:buNone/>
          </a:pPr>
          <a:r>
            <a:rPr lang="en-US" sz="3200" kern="1200" dirty="0"/>
            <a:t>(trust management)</a:t>
          </a:r>
          <a:endParaRPr lang="en-ID" sz="3200" kern="1200" dirty="0"/>
        </a:p>
      </dsp:txBody>
      <dsp:txXfrm>
        <a:off x="7192087" y="21"/>
        <a:ext cx="2795187" cy="1677112"/>
      </dsp:txXfrm>
    </dsp:sp>
    <dsp:sp modelId="{AF82A58F-B37C-4651-9677-5C54F9B810D0}">
      <dsp:nvSpPr>
        <dsp:cNvPr id="0" name=""/>
        <dsp:cNvSpPr/>
      </dsp:nvSpPr>
      <dsp:spPr>
        <a:xfrm>
          <a:off x="2580028" y="1956652"/>
          <a:ext cx="2795187" cy="1677112"/>
        </a:xfrm>
        <a:prstGeom prst="rect">
          <a:avLst/>
        </a:prstGeom>
        <a:solidFill>
          <a:schemeClr val="accent5">
            <a:shade val="50000"/>
            <a:hueOff val="-231875"/>
            <a:satOff val="-20087"/>
            <a:lumOff val="38183"/>
            <a:alphaOff val="0"/>
          </a:schemeClr>
        </a:solidFill>
        <a:ln w="22225" cap="rnd" cmpd="sng" algn="ctr">
          <a:solidFill>
            <a:schemeClr val="lt1">
              <a:hueOff val="0"/>
              <a:satOff val="0"/>
              <a:lumOff val="0"/>
              <a:alphaOff val="0"/>
            </a:schemeClr>
          </a:solidFill>
          <a:prstDash val="solid"/>
        </a:ln>
        <a:effectLst/>
        <a:scene3d>
          <a:camera prst="orthographicFront"/>
          <a:lightRig rig="threePt" dir="t"/>
        </a:scene3d>
        <a:sp3d>
          <a:bevelT prst="angle"/>
          <a:bevelB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Performing</a:t>
          </a:r>
        </a:p>
        <a:p>
          <a:pPr marL="0" lvl="0" indent="0" algn="ctr" defTabSz="1422400">
            <a:lnSpc>
              <a:spcPct val="90000"/>
            </a:lnSpc>
            <a:spcBef>
              <a:spcPct val="0"/>
            </a:spcBef>
            <a:spcAft>
              <a:spcPct val="35000"/>
            </a:spcAft>
            <a:buNone/>
          </a:pPr>
          <a:r>
            <a:rPr lang="en-US" sz="3200" kern="1200" dirty="0"/>
            <a:t>(</a:t>
          </a:r>
          <a:r>
            <a:rPr lang="en-US" sz="3200" kern="1200" dirty="0" err="1"/>
            <a:t>fasilitator</a:t>
          </a:r>
          <a:r>
            <a:rPr lang="en-US" sz="3200" kern="1200" dirty="0"/>
            <a:t>, </a:t>
          </a:r>
          <a:r>
            <a:rPr lang="en-US" sz="3200" kern="1200" dirty="0" err="1"/>
            <a:t>pengarah</a:t>
          </a:r>
          <a:r>
            <a:rPr lang="en-US" sz="3200" kern="1200" dirty="0"/>
            <a:t>)</a:t>
          </a:r>
          <a:endParaRPr lang="en-ID" sz="3200" kern="1200" dirty="0"/>
        </a:p>
      </dsp:txBody>
      <dsp:txXfrm>
        <a:off x="2580028" y="1956652"/>
        <a:ext cx="2795187" cy="1677112"/>
      </dsp:txXfrm>
    </dsp:sp>
    <dsp:sp modelId="{D0BE4EBF-7F12-4D88-AA72-5348BF998620}">
      <dsp:nvSpPr>
        <dsp:cNvPr id="0" name=""/>
        <dsp:cNvSpPr/>
      </dsp:nvSpPr>
      <dsp:spPr>
        <a:xfrm>
          <a:off x="5654734" y="1956652"/>
          <a:ext cx="2795187" cy="1677112"/>
        </a:xfrm>
        <a:prstGeom prst="rect">
          <a:avLst/>
        </a:prstGeom>
        <a:solidFill>
          <a:schemeClr val="accent5">
            <a:shade val="50000"/>
            <a:hueOff val="-115937"/>
            <a:satOff val="-10044"/>
            <a:lumOff val="19092"/>
          </a:schemeClr>
        </a:solidFill>
        <a:ln w="22225" cap="rnd" cmpd="sng" algn="ctr">
          <a:solidFill>
            <a:schemeClr val="lt1">
              <a:hueOff val="0"/>
              <a:satOff val="0"/>
              <a:lumOff val="0"/>
              <a:alphaOff val="0"/>
            </a:schemeClr>
          </a:solidFill>
          <a:prstDash val="solid"/>
        </a:ln>
        <a:effectLst/>
        <a:scene3d>
          <a:camera prst="orthographicFront"/>
          <a:lightRig rig="threePt" dir="t"/>
        </a:scene3d>
        <a:sp3d>
          <a:bevelT prst="angle"/>
          <a:bevelB w="139700" h="139700" prst="divot"/>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Adjourning</a:t>
          </a:r>
        </a:p>
        <a:p>
          <a:pPr marL="0" lvl="0" indent="0" algn="ctr" defTabSz="1422400">
            <a:lnSpc>
              <a:spcPct val="90000"/>
            </a:lnSpc>
            <a:spcBef>
              <a:spcPct val="0"/>
            </a:spcBef>
            <a:spcAft>
              <a:spcPct val="35000"/>
            </a:spcAft>
            <a:buNone/>
          </a:pPr>
          <a:r>
            <a:rPr lang="en-US" sz="3200" kern="1200" dirty="0"/>
            <a:t>(</a:t>
          </a:r>
          <a:r>
            <a:rPr lang="en-US" sz="3200" kern="1200" dirty="0" err="1"/>
            <a:t>apresiasi</a:t>
          </a:r>
          <a:r>
            <a:rPr lang="en-US" sz="3200" kern="1200" dirty="0"/>
            <a:t>)</a:t>
          </a:r>
          <a:endParaRPr lang="en-ID" sz="3200" kern="1200" dirty="0"/>
        </a:p>
      </dsp:txBody>
      <dsp:txXfrm>
        <a:off x="5654734" y="1956652"/>
        <a:ext cx="2795187" cy="167711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dirty="0" err="1"/>
              <a:t>Membangun</a:t>
            </a:r>
            <a:r>
              <a:rPr lang="en-US" dirty="0"/>
              <a:t> </a:t>
            </a:r>
            <a:r>
              <a:rPr lang="en-US" dirty="0" err="1"/>
              <a:t>tim</a:t>
            </a:r>
            <a:r>
              <a:rPr lang="en-US" dirty="0"/>
              <a:t> yang </a:t>
            </a:r>
            <a:r>
              <a:rPr lang="en-US" dirty="0" err="1"/>
              <a:t>efektif</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pPr algn="ctr"/>
            <a:r>
              <a:rPr lang="en-US" dirty="0" err="1"/>
              <a:t>Ilmu</a:t>
            </a:r>
            <a:r>
              <a:rPr lang="en-US" dirty="0"/>
              <a:t> </a:t>
            </a:r>
            <a:r>
              <a:rPr lang="en-US" dirty="0" err="1"/>
              <a:t>Komunikasi</a:t>
            </a:r>
            <a:r>
              <a:rPr lang="en-US" dirty="0"/>
              <a:t> dan </a:t>
            </a:r>
            <a:r>
              <a:rPr lang="en-US" dirty="0" err="1"/>
              <a:t>Organisasi</a:t>
            </a:r>
            <a:r>
              <a:rPr lang="en-US" dirty="0"/>
              <a:t> – </a:t>
            </a:r>
            <a:r>
              <a:rPr lang="en-US" dirty="0" err="1"/>
              <a:t>Minggu</a:t>
            </a:r>
            <a:r>
              <a:rPr lang="en-US" dirty="0"/>
              <a:t> 11</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2">
            <a:extLst>
              <a:ext uri="{FF2B5EF4-FFF2-40B4-BE49-F238E27FC236}">
                <a16:creationId xmlns:a16="http://schemas.microsoft.com/office/drawing/2014/main" id="{0BA48D4F-60B7-2F3F-DB1D-49A474A34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690" y="3701709"/>
            <a:ext cx="10191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a:extLst>
              <a:ext uri="{FF2B5EF4-FFF2-40B4-BE49-F238E27FC236}">
                <a16:creationId xmlns:a16="http://schemas.microsoft.com/office/drawing/2014/main" id="{1574BFE0-6A7F-2EA9-2409-3D8BCA41C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253" y="3498332"/>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LATAR </a:t>
            </a:r>
            <a:r>
              <a:rPr lang="en-US" dirty="0" err="1"/>
              <a:t>BELAKANg</a:t>
            </a:r>
            <a:r>
              <a:rPr lang="en-US" dirty="0"/>
              <a:t> </a:t>
            </a:r>
            <a:r>
              <a:rPr lang="en-US" dirty="0" err="1"/>
              <a:t>Penyusunan</a:t>
            </a:r>
            <a:r>
              <a:rPr lang="en-US" dirty="0"/>
              <a:t> TIM</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59518821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A55B7152-E190-ABDD-F6EC-62795ACD868D}"/>
              </a:ext>
            </a:extLst>
          </p:cNvPr>
          <p:cNvSpPr/>
          <p:nvPr/>
        </p:nvSpPr>
        <p:spPr>
          <a:xfrm>
            <a:off x="507316" y="4967125"/>
            <a:ext cx="2355272" cy="180109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FORMING</a:t>
            </a:r>
            <a:endParaRPr lang="en-ID" dirty="0"/>
          </a:p>
        </p:txBody>
      </p:sp>
      <p:sp>
        <p:nvSpPr>
          <p:cNvPr id="5" name="Arrow: Right 4">
            <a:extLst>
              <a:ext uri="{FF2B5EF4-FFF2-40B4-BE49-F238E27FC236}">
                <a16:creationId xmlns:a16="http://schemas.microsoft.com/office/drawing/2014/main" id="{865D60F8-8904-84AA-E68A-986BA9D92BAE}"/>
              </a:ext>
            </a:extLst>
          </p:cNvPr>
          <p:cNvSpPr/>
          <p:nvPr/>
        </p:nvSpPr>
        <p:spPr>
          <a:xfrm>
            <a:off x="2862588" y="4354753"/>
            <a:ext cx="2355272" cy="1801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STORMING</a:t>
            </a:r>
            <a:endParaRPr lang="en-ID" dirty="0"/>
          </a:p>
        </p:txBody>
      </p:sp>
      <p:sp>
        <p:nvSpPr>
          <p:cNvPr id="6" name="Arrow: Right 5">
            <a:extLst>
              <a:ext uri="{FF2B5EF4-FFF2-40B4-BE49-F238E27FC236}">
                <a16:creationId xmlns:a16="http://schemas.microsoft.com/office/drawing/2014/main" id="{A49609EE-AF62-8644-B09E-2B1808E200C4}"/>
              </a:ext>
            </a:extLst>
          </p:cNvPr>
          <p:cNvSpPr/>
          <p:nvPr/>
        </p:nvSpPr>
        <p:spPr>
          <a:xfrm>
            <a:off x="5217860" y="3756449"/>
            <a:ext cx="2355272" cy="180109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NORMING</a:t>
            </a:r>
            <a:endParaRPr lang="en-ID" dirty="0"/>
          </a:p>
        </p:txBody>
      </p:sp>
      <p:sp>
        <p:nvSpPr>
          <p:cNvPr id="10" name="Arrow: Right 9">
            <a:extLst>
              <a:ext uri="{FF2B5EF4-FFF2-40B4-BE49-F238E27FC236}">
                <a16:creationId xmlns:a16="http://schemas.microsoft.com/office/drawing/2014/main" id="{E59A4FAF-E166-8A91-5DC3-4A516421F2FB}"/>
              </a:ext>
            </a:extLst>
          </p:cNvPr>
          <p:cNvSpPr/>
          <p:nvPr/>
        </p:nvSpPr>
        <p:spPr>
          <a:xfrm>
            <a:off x="7573132" y="3115619"/>
            <a:ext cx="2355272" cy="1801091"/>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PERFORMING</a:t>
            </a:r>
            <a:endParaRPr lang="en-ID" dirty="0"/>
          </a:p>
        </p:txBody>
      </p:sp>
      <p:sp>
        <p:nvSpPr>
          <p:cNvPr id="11" name="Arrow: Right 10">
            <a:extLst>
              <a:ext uri="{FF2B5EF4-FFF2-40B4-BE49-F238E27FC236}">
                <a16:creationId xmlns:a16="http://schemas.microsoft.com/office/drawing/2014/main" id="{85291816-23D6-5AE2-E76B-2D0A25230A85}"/>
              </a:ext>
            </a:extLst>
          </p:cNvPr>
          <p:cNvSpPr/>
          <p:nvPr/>
        </p:nvSpPr>
        <p:spPr>
          <a:xfrm>
            <a:off x="9854695" y="2409333"/>
            <a:ext cx="2355272" cy="18010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ADJOURNING</a:t>
            </a:r>
            <a:endParaRPr lang="en-ID" dirty="0"/>
          </a:p>
        </p:txBody>
      </p:sp>
      <p:pic>
        <p:nvPicPr>
          <p:cNvPr id="1026" name="Picture 2">
            <a:extLst>
              <a:ext uri="{FF2B5EF4-FFF2-40B4-BE49-F238E27FC236}">
                <a16:creationId xmlns:a16="http://schemas.microsoft.com/office/drawing/2014/main" id="{C40B21E5-A743-FB47-88FC-F5BFFA18A3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93740" y="5091284"/>
            <a:ext cx="2838825" cy="212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63E2-0FEB-8C17-3176-DF6C46D22DE9}"/>
              </a:ext>
            </a:extLst>
          </p:cNvPr>
          <p:cNvSpPr>
            <a:spLocks noGrp="1"/>
          </p:cNvSpPr>
          <p:nvPr>
            <p:ph type="title"/>
          </p:nvPr>
        </p:nvSpPr>
        <p:spPr/>
        <p:txBody>
          <a:bodyPr/>
          <a:lstStyle/>
          <a:p>
            <a:r>
              <a:rPr lang="en-US" dirty="0"/>
              <a:t>FORMING</a:t>
            </a:r>
            <a:endParaRPr lang="en-ID" dirty="0"/>
          </a:p>
        </p:txBody>
      </p:sp>
      <p:pic>
        <p:nvPicPr>
          <p:cNvPr id="4" name="Picture 2">
            <a:extLst>
              <a:ext uri="{FF2B5EF4-FFF2-40B4-BE49-F238E27FC236}">
                <a16:creationId xmlns:a16="http://schemas.microsoft.com/office/drawing/2014/main" id="{3EFF6B8E-FA05-54AB-2778-A87F091F79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01" y="3406353"/>
            <a:ext cx="5006291" cy="3633787"/>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Oval 4">
            <a:extLst>
              <a:ext uri="{FF2B5EF4-FFF2-40B4-BE49-F238E27FC236}">
                <a16:creationId xmlns:a16="http://schemas.microsoft.com/office/drawing/2014/main" id="{47955F09-EC24-E0D9-956B-864C618F80FC}"/>
              </a:ext>
            </a:extLst>
          </p:cNvPr>
          <p:cNvSpPr/>
          <p:nvPr/>
        </p:nvSpPr>
        <p:spPr>
          <a:xfrm>
            <a:off x="7540283" y="2678323"/>
            <a:ext cx="2466808" cy="1501354"/>
          </a:xfrm>
          <a:prstGeom prst="wedgeEllipse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Perkenalan</a:t>
            </a:r>
            <a:r>
              <a:rPr lang="en-US" dirty="0"/>
              <a:t> dan </a:t>
            </a:r>
            <a:r>
              <a:rPr lang="en-US" dirty="0" err="1"/>
              <a:t>sosialisasi</a:t>
            </a:r>
            <a:r>
              <a:rPr lang="en-US" dirty="0"/>
              <a:t> </a:t>
            </a:r>
            <a:r>
              <a:rPr lang="en-US" dirty="0" err="1"/>
              <a:t>antar</a:t>
            </a:r>
            <a:r>
              <a:rPr lang="en-US" dirty="0"/>
              <a:t> </a:t>
            </a:r>
            <a:r>
              <a:rPr lang="en-US" dirty="0" err="1"/>
              <a:t>anggota</a:t>
            </a:r>
            <a:endParaRPr lang="en-ID" dirty="0"/>
          </a:p>
        </p:txBody>
      </p:sp>
      <p:sp>
        <p:nvSpPr>
          <p:cNvPr id="6" name="Speech Bubble: Oval 5">
            <a:extLst>
              <a:ext uri="{FF2B5EF4-FFF2-40B4-BE49-F238E27FC236}">
                <a16:creationId xmlns:a16="http://schemas.microsoft.com/office/drawing/2014/main" id="{3ACF62AA-D61F-FCD3-DAC7-0B94EDCEEFA2}"/>
              </a:ext>
            </a:extLst>
          </p:cNvPr>
          <p:cNvSpPr/>
          <p:nvPr/>
        </p:nvSpPr>
        <p:spPr>
          <a:xfrm>
            <a:off x="2642381" y="2224240"/>
            <a:ext cx="2466808" cy="1501354"/>
          </a:xfrm>
          <a:prstGeom prst="wedgeEllipseCallout">
            <a:avLst>
              <a:gd name="adj1" fmla="val 8251"/>
              <a:gd name="adj2" fmla="val 65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Fase</a:t>
            </a:r>
            <a:r>
              <a:rPr lang="en-US" dirty="0"/>
              <a:t> </a:t>
            </a:r>
            <a:r>
              <a:rPr lang="en-US" dirty="0" err="1"/>
              <a:t>awal</a:t>
            </a:r>
            <a:r>
              <a:rPr lang="en-US" dirty="0"/>
              <a:t> </a:t>
            </a:r>
            <a:r>
              <a:rPr lang="en-US" dirty="0" err="1"/>
              <a:t>pembentukan</a:t>
            </a:r>
            <a:r>
              <a:rPr lang="en-US" dirty="0"/>
              <a:t> </a:t>
            </a:r>
            <a:r>
              <a:rPr lang="en-US" dirty="0" err="1"/>
              <a:t>tim</a:t>
            </a:r>
            <a:endParaRPr lang="en-ID" dirty="0"/>
          </a:p>
        </p:txBody>
      </p:sp>
      <p:sp>
        <p:nvSpPr>
          <p:cNvPr id="7" name="Speech Bubble: Oval 6">
            <a:extLst>
              <a:ext uri="{FF2B5EF4-FFF2-40B4-BE49-F238E27FC236}">
                <a16:creationId xmlns:a16="http://schemas.microsoft.com/office/drawing/2014/main" id="{84F34AFF-AB48-5886-30BD-52F80FB2781B}"/>
              </a:ext>
            </a:extLst>
          </p:cNvPr>
          <p:cNvSpPr/>
          <p:nvPr/>
        </p:nvSpPr>
        <p:spPr>
          <a:xfrm>
            <a:off x="5244905" y="1927646"/>
            <a:ext cx="2466808" cy="1501354"/>
          </a:xfrm>
          <a:prstGeom prst="wedgeEllipseCallout">
            <a:avLst>
              <a:gd name="adj1" fmla="val -4865"/>
              <a:gd name="adj2" fmla="val 906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Penentuan</a:t>
            </a:r>
            <a:r>
              <a:rPr lang="en-US" dirty="0"/>
              <a:t> </a:t>
            </a:r>
            <a:r>
              <a:rPr lang="en-US" dirty="0" err="1"/>
              <a:t>sikap</a:t>
            </a:r>
            <a:r>
              <a:rPr lang="en-US" dirty="0"/>
              <a:t> </a:t>
            </a:r>
            <a:r>
              <a:rPr lang="en-US" dirty="0" err="1"/>
              <a:t>atau</a:t>
            </a:r>
            <a:r>
              <a:rPr lang="en-US" dirty="0"/>
              <a:t> batas </a:t>
            </a:r>
            <a:r>
              <a:rPr lang="en-US" dirty="0" err="1"/>
              <a:t>perilaku</a:t>
            </a:r>
            <a:r>
              <a:rPr lang="en-US" dirty="0"/>
              <a:t> </a:t>
            </a:r>
            <a:r>
              <a:rPr lang="en-US" dirty="0" err="1"/>
              <a:t>dalam</a:t>
            </a:r>
            <a:r>
              <a:rPr lang="en-US" dirty="0"/>
              <a:t> </a:t>
            </a:r>
            <a:r>
              <a:rPr lang="en-US" dirty="0" err="1"/>
              <a:t>tim</a:t>
            </a:r>
            <a:endParaRPr lang="en-ID" dirty="0"/>
          </a:p>
        </p:txBody>
      </p:sp>
    </p:spTree>
    <p:extLst>
      <p:ext uri="{BB962C8B-B14F-4D97-AF65-F5344CB8AC3E}">
        <p14:creationId xmlns:p14="http://schemas.microsoft.com/office/powerpoint/2010/main" val="136407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698D-4849-9BE7-AC6F-F0587B3652E8}"/>
              </a:ext>
            </a:extLst>
          </p:cNvPr>
          <p:cNvSpPr>
            <a:spLocks noGrp="1"/>
          </p:cNvSpPr>
          <p:nvPr>
            <p:ph type="title"/>
          </p:nvPr>
        </p:nvSpPr>
        <p:spPr/>
        <p:txBody>
          <a:bodyPr/>
          <a:lstStyle/>
          <a:p>
            <a:r>
              <a:rPr lang="en-US" dirty="0"/>
              <a:t>STORMING</a:t>
            </a:r>
            <a:endParaRPr lang="en-ID" dirty="0"/>
          </a:p>
        </p:txBody>
      </p:sp>
      <p:pic>
        <p:nvPicPr>
          <p:cNvPr id="5" name="Content Placeholder 4">
            <a:extLst>
              <a:ext uri="{FF2B5EF4-FFF2-40B4-BE49-F238E27FC236}">
                <a16:creationId xmlns:a16="http://schemas.microsoft.com/office/drawing/2014/main" id="{453023E0-D23E-F32D-38BD-622872238567}"/>
              </a:ext>
            </a:extLst>
          </p:cNvPr>
          <p:cNvPicPr>
            <a:picLocks noGrp="1" noChangeAspect="1"/>
          </p:cNvPicPr>
          <p:nvPr>
            <p:ph idx="1"/>
          </p:nvPr>
        </p:nvPicPr>
        <p:blipFill>
          <a:blip r:embed="rId2"/>
          <a:stretch>
            <a:fillRect/>
          </a:stretch>
        </p:blipFill>
        <p:spPr>
          <a:xfrm>
            <a:off x="316114" y="2926080"/>
            <a:ext cx="4947411" cy="2852818"/>
          </a:xfrm>
        </p:spPr>
      </p:pic>
      <p:sp>
        <p:nvSpPr>
          <p:cNvPr id="6" name="Arrow: Right 5">
            <a:extLst>
              <a:ext uri="{FF2B5EF4-FFF2-40B4-BE49-F238E27FC236}">
                <a16:creationId xmlns:a16="http://schemas.microsoft.com/office/drawing/2014/main" id="{2D2DD41B-EFB1-068B-12D1-CF88CF04C6DA}"/>
              </a:ext>
            </a:extLst>
          </p:cNvPr>
          <p:cNvSpPr/>
          <p:nvPr/>
        </p:nvSpPr>
        <p:spPr>
          <a:xfrm>
            <a:off x="5421924" y="1719161"/>
            <a:ext cx="2208628" cy="137863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Timbul</a:t>
            </a:r>
            <a:r>
              <a:rPr lang="en-US" dirty="0"/>
              <a:t> </a:t>
            </a:r>
            <a:r>
              <a:rPr lang="en-US" dirty="0" err="1"/>
              <a:t>konflik</a:t>
            </a:r>
            <a:endParaRPr lang="en-ID" dirty="0"/>
          </a:p>
        </p:txBody>
      </p:sp>
      <p:sp>
        <p:nvSpPr>
          <p:cNvPr id="7" name="Arrow: Right 6">
            <a:extLst>
              <a:ext uri="{FF2B5EF4-FFF2-40B4-BE49-F238E27FC236}">
                <a16:creationId xmlns:a16="http://schemas.microsoft.com/office/drawing/2014/main" id="{19117431-F4A8-A463-E27C-4DE771F39A87}"/>
              </a:ext>
            </a:extLst>
          </p:cNvPr>
          <p:cNvSpPr/>
          <p:nvPr/>
        </p:nvSpPr>
        <p:spPr>
          <a:xfrm>
            <a:off x="5421924" y="3240258"/>
            <a:ext cx="2208628" cy="1378634"/>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Persaingan</a:t>
            </a:r>
            <a:r>
              <a:rPr lang="en-US" dirty="0"/>
              <a:t> </a:t>
            </a:r>
            <a:r>
              <a:rPr lang="en-US" dirty="0" err="1"/>
              <a:t>dalam</a:t>
            </a:r>
            <a:r>
              <a:rPr lang="en-US" dirty="0"/>
              <a:t> </a:t>
            </a:r>
            <a:r>
              <a:rPr lang="en-US" dirty="0" err="1"/>
              <a:t>tim</a:t>
            </a:r>
            <a:endParaRPr lang="en-ID" dirty="0"/>
          </a:p>
        </p:txBody>
      </p:sp>
      <p:sp>
        <p:nvSpPr>
          <p:cNvPr id="8" name="Arrow: Right 7">
            <a:extLst>
              <a:ext uri="{FF2B5EF4-FFF2-40B4-BE49-F238E27FC236}">
                <a16:creationId xmlns:a16="http://schemas.microsoft.com/office/drawing/2014/main" id="{22A41089-392E-6945-0152-3006D0FD87B1}"/>
              </a:ext>
            </a:extLst>
          </p:cNvPr>
          <p:cNvSpPr/>
          <p:nvPr/>
        </p:nvSpPr>
        <p:spPr>
          <a:xfrm>
            <a:off x="5421924" y="4777210"/>
            <a:ext cx="2208628" cy="1378634"/>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Defensif</a:t>
            </a:r>
            <a:r>
              <a:rPr lang="en-US" dirty="0"/>
              <a:t> </a:t>
            </a:r>
            <a:r>
              <a:rPr lang="en-US" dirty="0" err="1"/>
              <a:t>antar</a:t>
            </a:r>
            <a:r>
              <a:rPr lang="en-US" dirty="0"/>
              <a:t> </a:t>
            </a:r>
            <a:r>
              <a:rPr lang="en-US" dirty="0" err="1"/>
              <a:t>anggota</a:t>
            </a:r>
            <a:r>
              <a:rPr lang="en-US" dirty="0"/>
              <a:t> </a:t>
            </a:r>
            <a:r>
              <a:rPr lang="en-US" dirty="0" err="1"/>
              <a:t>tim</a:t>
            </a:r>
            <a:endParaRPr lang="en-ID" dirty="0"/>
          </a:p>
        </p:txBody>
      </p:sp>
      <p:pic>
        <p:nvPicPr>
          <p:cNvPr id="12" name="Picture 11">
            <a:extLst>
              <a:ext uri="{FF2B5EF4-FFF2-40B4-BE49-F238E27FC236}">
                <a16:creationId xmlns:a16="http://schemas.microsoft.com/office/drawing/2014/main" id="{083E9ED9-4686-AC8A-56DA-437B6B7DCF25}"/>
              </a:ext>
            </a:extLst>
          </p:cNvPr>
          <p:cNvPicPr>
            <a:picLocks noChangeAspect="1"/>
          </p:cNvPicPr>
          <p:nvPr/>
        </p:nvPicPr>
        <p:blipFill>
          <a:blip r:embed="rId3"/>
          <a:stretch>
            <a:fillRect/>
          </a:stretch>
        </p:blipFill>
        <p:spPr>
          <a:xfrm>
            <a:off x="7788951" y="2530437"/>
            <a:ext cx="4314255" cy="2936090"/>
          </a:xfrm>
          <a:prstGeom prst="rect">
            <a:avLst/>
          </a:prstGeom>
        </p:spPr>
      </p:pic>
    </p:spTree>
    <p:extLst>
      <p:ext uri="{BB962C8B-B14F-4D97-AF65-F5344CB8AC3E}">
        <p14:creationId xmlns:p14="http://schemas.microsoft.com/office/powerpoint/2010/main" val="362957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22BD-A83B-7DF2-DD4C-9ECD8408AFE5}"/>
              </a:ext>
            </a:extLst>
          </p:cNvPr>
          <p:cNvSpPr>
            <a:spLocks noGrp="1"/>
          </p:cNvSpPr>
          <p:nvPr>
            <p:ph type="title"/>
          </p:nvPr>
        </p:nvSpPr>
        <p:spPr/>
        <p:txBody>
          <a:bodyPr/>
          <a:lstStyle/>
          <a:p>
            <a:r>
              <a:rPr lang="en-US" dirty="0"/>
              <a:t>NORMING</a:t>
            </a:r>
            <a:endParaRPr lang="en-ID" dirty="0"/>
          </a:p>
        </p:txBody>
      </p:sp>
      <p:graphicFrame>
        <p:nvGraphicFramePr>
          <p:cNvPr id="4" name="Content Placeholder 3">
            <a:extLst>
              <a:ext uri="{FF2B5EF4-FFF2-40B4-BE49-F238E27FC236}">
                <a16:creationId xmlns:a16="http://schemas.microsoft.com/office/drawing/2014/main" id="{A27C596D-7C31-544F-5282-7E6C8EBFEF15}"/>
              </a:ext>
            </a:extLst>
          </p:cNvPr>
          <p:cNvGraphicFramePr>
            <a:graphicFrameLocks noGrp="1"/>
          </p:cNvGraphicFramePr>
          <p:nvPr>
            <p:ph idx="1"/>
            <p:extLst>
              <p:ext uri="{D42A27DB-BD31-4B8C-83A1-F6EECF244321}">
                <p14:modId xmlns:p14="http://schemas.microsoft.com/office/powerpoint/2010/main" val="747883240"/>
              </p:ext>
            </p:extLst>
          </p:nvPr>
        </p:nvGraphicFramePr>
        <p:xfrm>
          <a:off x="580858" y="322421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153BD7D-D24C-F0DA-C573-31918111FA4F}"/>
              </a:ext>
            </a:extLst>
          </p:cNvPr>
          <p:cNvPicPr>
            <a:picLocks noChangeAspect="1"/>
          </p:cNvPicPr>
          <p:nvPr/>
        </p:nvPicPr>
        <p:blipFill>
          <a:blip r:embed="rId7"/>
          <a:stretch>
            <a:fillRect/>
          </a:stretch>
        </p:blipFill>
        <p:spPr>
          <a:xfrm>
            <a:off x="2799723" y="2271580"/>
            <a:ext cx="6592220" cy="1905266"/>
          </a:xfrm>
          <a:prstGeom prst="rect">
            <a:avLst/>
          </a:prstGeom>
        </p:spPr>
      </p:pic>
    </p:spTree>
    <p:extLst>
      <p:ext uri="{BB962C8B-B14F-4D97-AF65-F5344CB8AC3E}">
        <p14:creationId xmlns:p14="http://schemas.microsoft.com/office/powerpoint/2010/main" val="94210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C874-AEA7-AD76-0B26-19A5FE96ED40}"/>
              </a:ext>
            </a:extLst>
          </p:cNvPr>
          <p:cNvSpPr>
            <a:spLocks noGrp="1"/>
          </p:cNvSpPr>
          <p:nvPr>
            <p:ph type="title"/>
          </p:nvPr>
        </p:nvSpPr>
        <p:spPr/>
        <p:txBody>
          <a:bodyPr/>
          <a:lstStyle/>
          <a:p>
            <a:r>
              <a:rPr lang="en-US" dirty="0"/>
              <a:t>PERFORMING</a:t>
            </a:r>
            <a:endParaRPr lang="en-ID" dirty="0"/>
          </a:p>
        </p:txBody>
      </p:sp>
      <p:pic>
        <p:nvPicPr>
          <p:cNvPr id="5" name="Content Placeholder 4">
            <a:extLst>
              <a:ext uri="{FF2B5EF4-FFF2-40B4-BE49-F238E27FC236}">
                <a16:creationId xmlns:a16="http://schemas.microsoft.com/office/drawing/2014/main" id="{E6488D13-59EF-1521-C381-D5BD0305C9A8}"/>
              </a:ext>
            </a:extLst>
          </p:cNvPr>
          <p:cNvPicPr>
            <a:picLocks noGrp="1" noChangeAspect="1"/>
          </p:cNvPicPr>
          <p:nvPr>
            <p:ph idx="1"/>
          </p:nvPr>
        </p:nvPicPr>
        <p:blipFill>
          <a:blip r:embed="rId2"/>
          <a:stretch>
            <a:fillRect/>
          </a:stretch>
        </p:blipFill>
        <p:spPr>
          <a:xfrm>
            <a:off x="4010726" y="2341563"/>
            <a:ext cx="4547918" cy="3633787"/>
          </a:xfrm>
        </p:spPr>
      </p:pic>
      <p:sp>
        <p:nvSpPr>
          <p:cNvPr id="6" name="Speech Bubble: Oval 5">
            <a:extLst>
              <a:ext uri="{FF2B5EF4-FFF2-40B4-BE49-F238E27FC236}">
                <a16:creationId xmlns:a16="http://schemas.microsoft.com/office/drawing/2014/main" id="{5FEB10AB-6E46-16FD-129A-C7CE265930FF}"/>
              </a:ext>
            </a:extLst>
          </p:cNvPr>
          <p:cNvSpPr/>
          <p:nvPr/>
        </p:nvSpPr>
        <p:spPr>
          <a:xfrm>
            <a:off x="1059542" y="2061029"/>
            <a:ext cx="2481943" cy="1611085"/>
          </a:xfrm>
          <a:prstGeom prst="wedgeEllipseCallout">
            <a:avLst>
              <a:gd name="adj1" fmla="val 54021"/>
              <a:gd name="adj2" fmla="val 3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Tanggung</a:t>
            </a:r>
            <a:r>
              <a:rPr lang="en-US" dirty="0"/>
              <a:t> </a:t>
            </a:r>
            <a:r>
              <a:rPr lang="en-US" dirty="0" err="1"/>
              <a:t>jawab</a:t>
            </a:r>
            <a:r>
              <a:rPr lang="en-US" dirty="0"/>
              <a:t> oleh </a:t>
            </a:r>
            <a:r>
              <a:rPr lang="en-US" dirty="0" err="1"/>
              <a:t>semua</a:t>
            </a:r>
            <a:r>
              <a:rPr lang="en-US" dirty="0"/>
              <a:t> </a:t>
            </a:r>
            <a:r>
              <a:rPr lang="en-US" dirty="0" err="1"/>
              <a:t>anggota</a:t>
            </a:r>
            <a:endParaRPr lang="en-ID" dirty="0"/>
          </a:p>
        </p:txBody>
      </p:sp>
      <p:sp>
        <p:nvSpPr>
          <p:cNvPr id="7" name="Speech Bubble: Oval 6">
            <a:extLst>
              <a:ext uri="{FF2B5EF4-FFF2-40B4-BE49-F238E27FC236}">
                <a16:creationId xmlns:a16="http://schemas.microsoft.com/office/drawing/2014/main" id="{C33D3050-A88E-33A7-C038-97A0406FDA8F}"/>
              </a:ext>
            </a:extLst>
          </p:cNvPr>
          <p:cNvSpPr/>
          <p:nvPr/>
        </p:nvSpPr>
        <p:spPr>
          <a:xfrm>
            <a:off x="8650517" y="1310677"/>
            <a:ext cx="2481943" cy="1611085"/>
          </a:xfrm>
          <a:prstGeom prst="wedgeEllipseCallout">
            <a:avLst>
              <a:gd name="adj1" fmla="val -44225"/>
              <a:gd name="adj2" fmla="val 5979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Rasa </a:t>
            </a:r>
            <a:r>
              <a:rPr lang="en-US" dirty="0" err="1"/>
              <a:t>kepemilikan</a:t>
            </a:r>
            <a:r>
              <a:rPr lang="en-US" dirty="0"/>
              <a:t> pada </a:t>
            </a:r>
            <a:r>
              <a:rPr lang="en-US" dirty="0" err="1"/>
              <a:t>tim</a:t>
            </a:r>
            <a:endParaRPr lang="en-ID" dirty="0"/>
          </a:p>
        </p:txBody>
      </p:sp>
      <p:sp>
        <p:nvSpPr>
          <p:cNvPr id="8" name="Speech Bubble: Oval 7">
            <a:extLst>
              <a:ext uri="{FF2B5EF4-FFF2-40B4-BE49-F238E27FC236}">
                <a16:creationId xmlns:a16="http://schemas.microsoft.com/office/drawing/2014/main" id="{391D95A5-0F22-0E2F-AA15-3F14FB03D0E1}"/>
              </a:ext>
            </a:extLst>
          </p:cNvPr>
          <p:cNvSpPr/>
          <p:nvPr/>
        </p:nvSpPr>
        <p:spPr>
          <a:xfrm>
            <a:off x="9071427" y="3647104"/>
            <a:ext cx="2481943" cy="1611085"/>
          </a:xfrm>
          <a:prstGeom prst="wedgeEllipseCallout">
            <a:avLst>
              <a:gd name="adj1" fmla="val -62938"/>
              <a:gd name="adj2" fmla="val 214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Kebanggaan</a:t>
            </a:r>
            <a:r>
              <a:rPr lang="en-US" dirty="0"/>
              <a:t> pada </a:t>
            </a:r>
            <a:r>
              <a:rPr lang="en-US" dirty="0" err="1"/>
              <a:t>tim</a:t>
            </a:r>
            <a:endParaRPr lang="en-ID" dirty="0"/>
          </a:p>
        </p:txBody>
      </p:sp>
    </p:spTree>
    <p:extLst>
      <p:ext uri="{BB962C8B-B14F-4D97-AF65-F5344CB8AC3E}">
        <p14:creationId xmlns:p14="http://schemas.microsoft.com/office/powerpoint/2010/main" val="264238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73A5-73EE-2DA5-D1B3-2B359B265F83}"/>
              </a:ext>
            </a:extLst>
          </p:cNvPr>
          <p:cNvSpPr>
            <a:spLocks noGrp="1"/>
          </p:cNvSpPr>
          <p:nvPr>
            <p:ph type="title"/>
          </p:nvPr>
        </p:nvSpPr>
        <p:spPr/>
        <p:txBody>
          <a:bodyPr/>
          <a:lstStyle/>
          <a:p>
            <a:r>
              <a:rPr lang="en-US" dirty="0"/>
              <a:t>ADJOURNING</a:t>
            </a:r>
            <a:endParaRPr lang="en-ID" dirty="0"/>
          </a:p>
        </p:txBody>
      </p:sp>
      <p:pic>
        <p:nvPicPr>
          <p:cNvPr id="5" name="Content Placeholder 4">
            <a:extLst>
              <a:ext uri="{FF2B5EF4-FFF2-40B4-BE49-F238E27FC236}">
                <a16:creationId xmlns:a16="http://schemas.microsoft.com/office/drawing/2014/main" id="{D2D62956-C18C-F715-179B-C7EB84AA33A6}"/>
              </a:ext>
            </a:extLst>
          </p:cNvPr>
          <p:cNvPicPr>
            <a:picLocks noGrp="1" noChangeAspect="1"/>
          </p:cNvPicPr>
          <p:nvPr>
            <p:ph idx="1"/>
          </p:nvPr>
        </p:nvPicPr>
        <p:blipFill>
          <a:blip r:embed="rId2"/>
          <a:stretch>
            <a:fillRect/>
          </a:stretch>
        </p:blipFill>
        <p:spPr>
          <a:xfrm>
            <a:off x="1760859" y="2970516"/>
            <a:ext cx="3809524" cy="2857143"/>
          </a:xfrm>
        </p:spPr>
      </p:pic>
      <p:sp>
        <p:nvSpPr>
          <p:cNvPr id="6" name="Rectangle 5">
            <a:extLst>
              <a:ext uri="{FF2B5EF4-FFF2-40B4-BE49-F238E27FC236}">
                <a16:creationId xmlns:a16="http://schemas.microsoft.com/office/drawing/2014/main" id="{4FBA286E-10EA-0163-C23E-411D06D10B96}"/>
              </a:ext>
            </a:extLst>
          </p:cNvPr>
          <p:cNvSpPr/>
          <p:nvPr/>
        </p:nvSpPr>
        <p:spPr>
          <a:xfrm>
            <a:off x="6737684" y="2383249"/>
            <a:ext cx="3392905" cy="1538124"/>
          </a:xfrm>
          <a:prstGeom prst="rect">
            <a:avLst/>
          </a:prstGeom>
          <a:solidFill>
            <a:srgbClr val="FF0000"/>
          </a:solidFill>
          <a:scene3d>
            <a:camera prst="orthographicFront"/>
            <a:lightRig rig="threePt" dir="t"/>
          </a:scene3d>
          <a:sp3d prstMaterial="powder">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Tercapainya</a:t>
            </a:r>
            <a:r>
              <a:rPr lang="en-US" sz="2800" dirty="0"/>
              <a:t> </a:t>
            </a:r>
            <a:r>
              <a:rPr lang="en-US" sz="2800" dirty="0" err="1"/>
              <a:t>tujuan</a:t>
            </a:r>
            <a:r>
              <a:rPr lang="en-US" sz="2800" dirty="0"/>
              <a:t> </a:t>
            </a:r>
            <a:r>
              <a:rPr lang="en-US" sz="2800" dirty="0" err="1"/>
              <a:t>tim</a:t>
            </a:r>
            <a:endParaRPr lang="en-ID" sz="2800" dirty="0"/>
          </a:p>
        </p:txBody>
      </p:sp>
      <p:sp>
        <p:nvSpPr>
          <p:cNvPr id="7" name="Rectangle 6">
            <a:extLst>
              <a:ext uri="{FF2B5EF4-FFF2-40B4-BE49-F238E27FC236}">
                <a16:creationId xmlns:a16="http://schemas.microsoft.com/office/drawing/2014/main" id="{E7836EFF-EA68-C6AF-19C5-105A871DDEE7}"/>
              </a:ext>
            </a:extLst>
          </p:cNvPr>
          <p:cNvSpPr/>
          <p:nvPr/>
        </p:nvSpPr>
        <p:spPr>
          <a:xfrm>
            <a:off x="6737684" y="4291208"/>
            <a:ext cx="3392905" cy="1538124"/>
          </a:xfrm>
          <a:prstGeom prst="rect">
            <a:avLst/>
          </a:prstGeom>
          <a:solidFill>
            <a:srgbClr val="92D050"/>
          </a:solidFill>
          <a:scene3d>
            <a:camera prst="orthographicFront"/>
            <a:lightRig rig="threePt" dir="t"/>
          </a:scene3d>
          <a:sp3d>
            <a:bevelT/>
            <a:bevelB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Adanya</a:t>
            </a:r>
            <a:r>
              <a:rPr lang="en-US" sz="2400" dirty="0"/>
              <a:t> rasa </a:t>
            </a:r>
            <a:r>
              <a:rPr lang="en-US" sz="2400" dirty="0" err="1"/>
              <a:t>keterikatan</a:t>
            </a:r>
            <a:r>
              <a:rPr lang="en-US" sz="2400" dirty="0"/>
              <a:t> </a:t>
            </a:r>
            <a:r>
              <a:rPr lang="en-US" sz="2400" dirty="0" err="1"/>
              <a:t>antar</a:t>
            </a:r>
            <a:r>
              <a:rPr lang="en-US" sz="2400" dirty="0"/>
              <a:t> </a:t>
            </a:r>
            <a:r>
              <a:rPr lang="en-US" sz="2400" dirty="0" err="1"/>
              <a:t>anggota</a:t>
            </a:r>
            <a:endParaRPr lang="en-ID" sz="2400" dirty="0"/>
          </a:p>
        </p:txBody>
      </p:sp>
    </p:spTree>
    <p:extLst>
      <p:ext uri="{BB962C8B-B14F-4D97-AF65-F5344CB8AC3E}">
        <p14:creationId xmlns:p14="http://schemas.microsoft.com/office/powerpoint/2010/main" val="177426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7472-4B7A-6121-C1A7-3FA1A52F2217}"/>
              </a:ext>
            </a:extLst>
          </p:cNvPr>
          <p:cNvSpPr>
            <a:spLocks noGrp="1"/>
          </p:cNvSpPr>
          <p:nvPr>
            <p:ph type="title"/>
          </p:nvPr>
        </p:nvSpPr>
        <p:spPr/>
        <p:txBody>
          <a:bodyPr/>
          <a:lstStyle/>
          <a:p>
            <a:r>
              <a:rPr lang="en-US" dirty="0"/>
              <a:t>Peran </a:t>
            </a:r>
            <a:r>
              <a:rPr lang="en-US" dirty="0" err="1"/>
              <a:t>PimpiNAN</a:t>
            </a:r>
            <a:r>
              <a:rPr lang="en-US" dirty="0"/>
              <a:t> PADA TIAP FASE</a:t>
            </a:r>
            <a:endParaRPr lang="en-ID" dirty="0"/>
          </a:p>
        </p:txBody>
      </p:sp>
      <p:graphicFrame>
        <p:nvGraphicFramePr>
          <p:cNvPr id="4" name="Content Placeholder 3">
            <a:extLst>
              <a:ext uri="{FF2B5EF4-FFF2-40B4-BE49-F238E27FC236}">
                <a16:creationId xmlns:a16="http://schemas.microsoft.com/office/drawing/2014/main" id="{E94FE046-4F99-330C-B22B-ACAEB896B27E}"/>
              </a:ext>
            </a:extLst>
          </p:cNvPr>
          <p:cNvGraphicFramePr>
            <a:graphicFrameLocks noGrp="1"/>
          </p:cNvGraphicFramePr>
          <p:nvPr>
            <p:ph idx="1"/>
            <p:extLst>
              <p:ext uri="{D42A27DB-BD31-4B8C-83A1-F6EECF244321}">
                <p14:modId xmlns:p14="http://schemas.microsoft.com/office/powerpoint/2010/main" val="428182661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63525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{6CFD0EA7-66AE-460B-ABFE-3254321AEE90}tf33552983_win32</Template>
  <TotalTime>617</TotalTime>
  <Words>113</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Franklin Gothic Book</vt:lpstr>
      <vt:lpstr>Franklin Gothic Demi</vt:lpstr>
      <vt:lpstr>Wingdings 2</vt:lpstr>
      <vt:lpstr>DividendVTI</vt:lpstr>
      <vt:lpstr>Membangun tim yang efektif</vt:lpstr>
      <vt:lpstr>LATAR BELAKANg Penyusunan TIM</vt:lpstr>
      <vt:lpstr>FORMING</vt:lpstr>
      <vt:lpstr>STORMING</vt:lpstr>
      <vt:lpstr>NORMING</vt:lpstr>
      <vt:lpstr>PERFORMING</vt:lpstr>
      <vt:lpstr>ADJOURNING</vt:lpstr>
      <vt:lpstr>Peran PimpiNAN PADA TIAP FASE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Membangun tim yang efektif</dc:title>
  <dc:creator>satrio binusa</dc:creator>
  <cp:lastModifiedBy>satrio binusa</cp:lastModifiedBy>
  <cp:revision>2</cp:revision>
  <dcterms:created xsi:type="dcterms:W3CDTF">2023-05-09T12:34:12Z</dcterms:created>
  <dcterms:modified xsi:type="dcterms:W3CDTF">2023-05-09T22:51:42Z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