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74" r:id="rId4"/>
    <p:sldId id="275" r:id="rId5"/>
    <p:sldId id="276" r:id="rId6"/>
    <p:sldId id="279" r:id="rId7"/>
    <p:sldId id="278" r:id="rId8"/>
    <p:sldId id="277" r:id="rId9"/>
    <p:sldId id="280" r:id="rId10"/>
    <p:sldId id="284" r:id="rId11"/>
    <p:sldId id="282" r:id="rId12"/>
    <p:sldId id="28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2E9E4-7319-4FD1-BF55-833B3025B46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9B1AF2-EFA1-4B49-B377-F809DB304C39}">
      <dgm:prSet phldrT="[Text]"/>
      <dgm:spPr/>
      <dgm:t>
        <a:bodyPr/>
        <a:lstStyle/>
        <a:p>
          <a:r>
            <a:rPr lang="en-US" dirty="0"/>
            <a:t>MUTUAL EXCLUSION – </a:t>
          </a:r>
          <a:r>
            <a:rPr lang="en-US" dirty="0" err="1"/>
            <a:t>eksklusif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satu</a:t>
          </a:r>
          <a:r>
            <a:rPr lang="en-US" dirty="0"/>
            <a:t> proses</a:t>
          </a:r>
        </a:p>
      </dgm:t>
    </dgm:pt>
    <dgm:pt modelId="{04C1555B-85FB-4947-9D88-2E1828EB3D9B}" type="parTrans" cxnId="{BEEBC119-0C79-4910-BBCF-059CF2994056}">
      <dgm:prSet/>
      <dgm:spPr/>
      <dgm:t>
        <a:bodyPr/>
        <a:lstStyle/>
        <a:p>
          <a:endParaRPr lang="en-US"/>
        </a:p>
      </dgm:t>
    </dgm:pt>
    <dgm:pt modelId="{4443B117-918A-4BAC-B80A-787BD8D8FD01}" type="sibTrans" cxnId="{BEEBC119-0C79-4910-BBCF-059CF2994056}">
      <dgm:prSet/>
      <dgm:spPr/>
      <dgm:t>
        <a:bodyPr/>
        <a:lstStyle/>
        <a:p>
          <a:endParaRPr lang="en-US"/>
        </a:p>
      </dgm:t>
    </dgm:pt>
    <dgm:pt modelId="{0D87EC65-1847-4D25-B77A-C026A49AD7DA}">
      <dgm:prSet phldrT="[Text]"/>
      <dgm:spPr/>
      <dgm:t>
        <a:bodyPr/>
        <a:lstStyle/>
        <a:p>
          <a:r>
            <a:rPr lang="en-US" dirty="0"/>
            <a:t>PROGRESS – </a:t>
          </a:r>
          <a:r>
            <a:rPr lang="en-US" dirty="0" err="1"/>
            <a:t>bergantian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proses lain</a:t>
          </a:r>
        </a:p>
      </dgm:t>
    </dgm:pt>
    <dgm:pt modelId="{D5B281CB-9E6F-4DC0-8296-D17A1DB3404D}" type="parTrans" cxnId="{3C7A0DF2-2E53-4C7F-B9D9-FBAC9B9417D0}">
      <dgm:prSet/>
      <dgm:spPr/>
      <dgm:t>
        <a:bodyPr/>
        <a:lstStyle/>
        <a:p>
          <a:endParaRPr lang="en-US"/>
        </a:p>
      </dgm:t>
    </dgm:pt>
    <dgm:pt modelId="{2A44AA65-BDE2-4C1B-973C-12066A501A36}" type="sibTrans" cxnId="{3C7A0DF2-2E53-4C7F-B9D9-FBAC9B9417D0}">
      <dgm:prSet/>
      <dgm:spPr/>
      <dgm:t>
        <a:bodyPr/>
        <a:lstStyle/>
        <a:p>
          <a:endParaRPr lang="en-US"/>
        </a:p>
      </dgm:t>
    </dgm:pt>
    <dgm:pt modelId="{79459C28-9A84-48CD-A11C-542F20F6FFAC}">
      <dgm:prSet phldrT="[Text]"/>
      <dgm:spPr/>
      <dgm:t>
        <a:bodyPr/>
        <a:lstStyle/>
        <a:p>
          <a:r>
            <a:rPr lang="en-US" dirty="0"/>
            <a:t>BOUNDED WAITING – </a:t>
          </a:r>
          <a:r>
            <a:rPr lang="en-US" dirty="0" err="1"/>
            <a:t>waktu</a:t>
          </a:r>
          <a:r>
            <a:rPr lang="en-US" dirty="0"/>
            <a:t> </a:t>
          </a:r>
          <a:r>
            <a:rPr lang="en-US" dirty="0" err="1"/>
            <a:t>terbatas</a:t>
          </a:r>
          <a:endParaRPr lang="en-US" dirty="0"/>
        </a:p>
      </dgm:t>
    </dgm:pt>
    <dgm:pt modelId="{5E28A684-A014-44AA-AB0A-31EF91FBEF71}" type="parTrans" cxnId="{54FD1FBF-6C48-4160-AAF6-6B5FB377E2FE}">
      <dgm:prSet/>
      <dgm:spPr/>
      <dgm:t>
        <a:bodyPr/>
        <a:lstStyle/>
        <a:p>
          <a:endParaRPr lang="en-US"/>
        </a:p>
      </dgm:t>
    </dgm:pt>
    <dgm:pt modelId="{9183AD5C-34F4-4FA8-9864-14E36D5C5BCE}" type="sibTrans" cxnId="{54FD1FBF-6C48-4160-AAF6-6B5FB377E2FE}">
      <dgm:prSet/>
      <dgm:spPr/>
      <dgm:t>
        <a:bodyPr/>
        <a:lstStyle/>
        <a:p>
          <a:endParaRPr lang="en-US"/>
        </a:p>
      </dgm:t>
    </dgm:pt>
    <dgm:pt modelId="{153B1BA2-1E90-4A7B-9747-94A79F035F06}" type="pres">
      <dgm:prSet presAssocID="{6B12E9E4-7319-4FD1-BF55-833B3025B46B}" presName="linear" presStyleCnt="0">
        <dgm:presLayoutVars>
          <dgm:dir/>
          <dgm:animLvl val="lvl"/>
          <dgm:resizeHandles val="exact"/>
        </dgm:presLayoutVars>
      </dgm:prSet>
      <dgm:spPr/>
    </dgm:pt>
    <dgm:pt modelId="{49BFE7CC-0F9C-4191-8072-90489A2ED6A6}" type="pres">
      <dgm:prSet presAssocID="{0D9B1AF2-EFA1-4B49-B377-F809DB304C39}" presName="parentLin" presStyleCnt="0"/>
      <dgm:spPr/>
    </dgm:pt>
    <dgm:pt modelId="{CB969E88-3707-4E61-8637-063153BF9785}" type="pres">
      <dgm:prSet presAssocID="{0D9B1AF2-EFA1-4B49-B377-F809DB304C39}" presName="parentLeftMargin" presStyleLbl="node1" presStyleIdx="0" presStyleCnt="3"/>
      <dgm:spPr/>
    </dgm:pt>
    <dgm:pt modelId="{4D541159-0771-45F2-833F-6E6325150E88}" type="pres">
      <dgm:prSet presAssocID="{0D9B1AF2-EFA1-4B49-B377-F809DB304C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C0C1BA-FA8D-41DD-B14D-72F55A16F03C}" type="pres">
      <dgm:prSet presAssocID="{0D9B1AF2-EFA1-4B49-B377-F809DB304C39}" presName="negativeSpace" presStyleCnt="0"/>
      <dgm:spPr/>
    </dgm:pt>
    <dgm:pt modelId="{DA18CEB4-67C6-4530-9A20-2E61CCCEE63B}" type="pres">
      <dgm:prSet presAssocID="{0D9B1AF2-EFA1-4B49-B377-F809DB304C39}" presName="childText" presStyleLbl="conFgAcc1" presStyleIdx="0" presStyleCnt="3">
        <dgm:presLayoutVars>
          <dgm:bulletEnabled val="1"/>
        </dgm:presLayoutVars>
      </dgm:prSet>
      <dgm:spPr/>
    </dgm:pt>
    <dgm:pt modelId="{F48F67EF-5455-4D6F-AFD3-A4BFD1395C43}" type="pres">
      <dgm:prSet presAssocID="{4443B117-918A-4BAC-B80A-787BD8D8FD01}" presName="spaceBetweenRectangles" presStyleCnt="0"/>
      <dgm:spPr/>
    </dgm:pt>
    <dgm:pt modelId="{C1D2BEF6-786E-423C-8F76-C41D529324D8}" type="pres">
      <dgm:prSet presAssocID="{0D87EC65-1847-4D25-B77A-C026A49AD7DA}" presName="parentLin" presStyleCnt="0"/>
      <dgm:spPr/>
    </dgm:pt>
    <dgm:pt modelId="{2278EA4C-C15C-4AF4-A599-7C6C9DC14C74}" type="pres">
      <dgm:prSet presAssocID="{0D87EC65-1847-4D25-B77A-C026A49AD7DA}" presName="parentLeftMargin" presStyleLbl="node1" presStyleIdx="0" presStyleCnt="3"/>
      <dgm:spPr/>
    </dgm:pt>
    <dgm:pt modelId="{5054EF89-6CBC-4CC7-BB54-BEE09B49E5B8}" type="pres">
      <dgm:prSet presAssocID="{0D87EC65-1847-4D25-B77A-C026A49AD7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0E7870-5134-485E-A1AB-399C1538F727}" type="pres">
      <dgm:prSet presAssocID="{0D87EC65-1847-4D25-B77A-C026A49AD7DA}" presName="negativeSpace" presStyleCnt="0"/>
      <dgm:spPr/>
    </dgm:pt>
    <dgm:pt modelId="{69EB2639-B642-49EC-BA47-0FD722C01128}" type="pres">
      <dgm:prSet presAssocID="{0D87EC65-1847-4D25-B77A-C026A49AD7DA}" presName="childText" presStyleLbl="conFgAcc1" presStyleIdx="1" presStyleCnt="3">
        <dgm:presLayoutVars>
          <dgm:bulletEnabled val="1"/>
        </dgm:presLayoutVars>
      </dgm:prSet>
      <dgm:spPr/>
    </dgm:pt>
    <dgm:pt modelId="{6370F171-B85E-4CC5-9ED1-BD93A3A871C9}" type="pres">
      <dgm:prSet presAssocID="{2A44AA65-BDE2-4C1B-973C-12066A501A36}" presName="spaceBetweenRectangles" presStyleCnt="0"/>
      <dgm:spPr/>
    </dgm:pt>
    <dgm:pt modelId="{89E1E1F9-76AD-4687-AE20-8A574444BB84}" type="pres">
      <dgm:prSet presAssocID="{79459C28-9A84-48CD-A11C-542F20F6FFAC}" presName="parentLin" presStyleCnt="0"/>
      <dgm:spPr/>
    </dgm:pt>
    <dgm:pt modelId="{33C9FC95-4D19-49A4-86D4-DA90F97584CE}" type="pres">
      <dgm:prSet presAssocID="{79459C28-9A84-48CD-A11C-542F20F6FFAC}" presName="parentLeftMargin" presStyleLbl="node1" presStyleIdx="1" presStyleCnt="3"/>
      <dgm:spPr/>
    </dgm:pt>
    <dgm:pt modelId="{1B1016D8-D3F2-45A5-A27D-B42463D29987}" type="pres">
      <dgm:prSet presAssocID="{79459C28-9A84-48CD-A11C-542F20F6FFA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03CC33D-836F-41F7-B2B1-E9237F54835B}" type="pres">
      <dgm:prSet presAssocID="{79459C28-9A84-48CD-A11C-542F20F6FFAC}" presName="negativeSpace" presStyleCnt="0"/>
      <dgm:spPr/>
    </dgm:pt>
    <dgm:pt modelId="{65FDEF12-28E3-4B44-924F-5EB0E7E7F91A}" type="pres">
      <dgm:prSet presAssocID="{79459C28-9A84-48CD-A11C-542F20F6FFA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C339606-CCB9-4391-BBFA-E6C0697B3D8D}" type="presOf" srcId="{79459C28-9A84-48CD-A11C-542F20F6FFAC}" destId="{1B1016D8-D3F2-45A5-A27D-B42463D29987}" srcOrd="1" destOrd="0" presId="urn:microsoft.com/office/officeart/2005/8/layout/list1"/>
    <dgm:cxn modelId="{4A2F8119-EDC5-425C-A137-1FC9CF5DBB93}" type="presOf" srcId="{6B12E9E4-7319-4FD1-BF55-833B3025B46B}" destId="{153B1BA2-1E90-4A7B-9747-94A79F035F06}" srcOrd="0" destOrd="0" presId="urn:microsoft.com/office/officeart/2005/8/layout/list1"/>
    <dgm:cxn modelId="{BEEBC119-0C79-4910-BBCF-059CF2994056}" srcId="{6B12E9E4-7319-4FD1-BF55-833B3025B46B}" destId="{0D9B1AF2-EFA1-4B49-B377-F809DB304C39}" srcOrd="0" destOrd="0" parTransId="{04C1555B-85FB-4947-9D88-2E1828EB3D9B}" sibTransId="{4443B117-918A-4BAC-B80A-787BD8D8FD01}"/>
    <dgm:cxn modelId="{AAFD8960-B751-438A-8490-2686A658D732}" type="presOf" srcId="{0D9B1AF2-EFA1-4B49-B377-F809DB304C39}" destId="{4D541159-0771-45F2-833F-6E6325150E88}" srcOrd="1" destOrd="0" presId="urn:microsoft.com/office/officeart/2005/8/layout/list1"/>
    <dgm:cxn modelId="{0C647149-1730-420D-B2C0-6C3FA45B46BD}" type="presOf" srcId="{0D9B1AF2-EFA1-4B49-B377-F809DB304C39}" destId="{CB969E88-3707-4E61-8637-063153BF9785}" srcOrd="0" destOrd="0" presId="urn:microsoft.com/office/officeart/2005/8/layout/list1"/>
    <dgm:cxn modelId="{1B46FF71-5DF2-48FF-A047-EDC4EDFE1CAA}" type="presOf" srcId="{79459C28-9A84-48CD-A11C-542F20F6FFAC}" destId="{33C9FC95-4D19-49A4-86D4-DA90F97584CE}" srcOrd="0" destOrd="0" presId="urn:microsoft.com/office/officeart/2005/8/layout/list1"/>
    <dgm:cxn modelId="{5B1E8FB0-3E32-4EB7-8D41-A5CAD2E31224}" type="presOf" srcId="{0D87EC65-1847-4D25-B77A-C026A49AD7DA}" destId="{2278EA4C-C15C-4AF4-A599-7C6C9DC14C74}" srcOrd="0" destOrd="0" presId="urn:microsoft.com/office/officeart/2005/8/layout/list1"/>
    <dgm:cxn modelId="{54FD1FBF-6C48-4160-AAF6-6B5FB377E2FE}" srcId="{6B12E9E4-7319-4FD1-BF55-833B3025B46B}" destId="{79459C28-9A84-48CD-A11C-542F20F6FFAC}" srcOrd="2" destOrd="0" parTransId="{5E28A684-A014-44AA-AB0A-31EF91FBEF71}" sibTransId="{9183AD5C-34F4-4FA8-9864-14E36D5C5BCE}"/>
    <dgm:cxn modelId="{C03690C8-450B-4F44-BE35-5E4B1A106B95}" type="presOf" srcId="{0D87EC65-1847-4D25-B77A-C026A49AD7DA}" destId="{5054EF89-6CBC-4CC7-BB54-BEE09B49E5B8}" srcOrd="1" destOrd="0" presId="urn:microsoft.com/office/officeart/2005/8/layout/list1"/>
    <dgm:cxn modelId="{3C7A0DF2-2E53-4C7F-B9D9-FBAC9B9417D0}" srcId="{6B12E9E4-7319-4FD1-BF55-833B3025B46B}" destId="{0D87EC65-1847-4D25-B77A-C026A49AD7DA}" srcOrd="1" destOrd="0" parTransId="{D5B281CB-9E6F-4DC0-8296-D17A1DB3404D}" sibTransId="{2A44AA65-BDE2-4C1B-973C-12066A501A36}"/>
    <dgm:cxn modelId="{F9DB564E-9342-48DB-8AA0-3C360E192208}" type="presParOf" srcId="{153B1BA2-1E90-4A7B-9747-94A79F035F06}" destId="{49BFE7CC-0F9C-4191-8072-90489A2ED6A6}" srcOrd="0" destOrd="0" presId="urn:microsoft.com/office/officeart/2005/8/layout/list1"/>
    <dgm:cxn modelId="{3CCA1775-7C52-4098-A4FA-510599A72223}" type="presParOf" srcId="{49BFE7CC-0F9C-4191-8072-90489A2ED6A6}" destId="{CB969E88-3707-4E61-8637-063153BF9785}" srcOrd="0" destOrd="0" presId="urn:microsoft.com/office/officeart/2005/8/layout/list1"/>
    <dgm:cxn modelId="{7F8893C9-ED3D-4740-AD9D-9E9D37C517D4}" type="presParOf" srcId="{49BFE7CC-0F9C-4191-8072-90489A2ED6A6}" destId="{4D541159-0771-45F2-833F-6E6325150E88}" srcOrd="1" destOrd="0" presId="urn:microsoft.com/office/officeart/2005/8/layout/list1"/>
    <dgm:cxn modelId="{7EB97AB8-8A4F-4531-9E22-B6DE2CC62C06}" type="presParOf" srcId="{153B1BA2-1E90-4A7B-9747-94A79F035F06}" destId="{E9C0C1BA-FA8D-41DD-B14D-72F55A16F03C}" srcOrd="1" destOrd="0" presId="urn:microsoft.com/office/officeart/2005/8/layout/list1"/>
    <dgm:cxn modelId="{F347EC8F-81DC-4A15-8843-66C86335819B}" type="presParOf" srcId="{153B1BA2-1E90-4A7B-9747-94A79F035F06}" destId="{DA18CEB4-67C6-4530-9A20-2E61CCCEE63B}" srcOrd="2" destOrd="0" presId="urn:microsoft.com/office/officeart/2005/8/layout/list1"/>
    <dgm:cxn modelId="{65DBC39C-43EF-4FFA-8FE7-E045184D9395}" type="presParOf" srcId="{153B1BA2-1E90-4A7B-9747-94A79F035F06}" destId="{F48F67EF-5455-4D6F-AFD3-A4BFD1395C43}" srcOrd="3" destOrd="0" presId="urn:microsoft.com/office/officeart/2005/8/layout/list1"/>
    <dgm:cxn modelId="{F221CCA7-62EB-49CE-AB87-87DF9CA24656}" type="presParOf" srcId="{153B1BA2-1E90-4A7B-9747-94A79F035F06}" destId="{C1D2BEF6-786E-423C-8F76-C41D529324D8}" srcOrd="4" destOrd="0" presId="urn:microsoft.com/office/officeart/2005/8/layout/list1"/>
    <dgm:cxn modelId="{FDBE826A-FDCE-4FEE-B736-0D62D5CBD683}" type="presParOf" srcId="{C1D2BEF6-786E-423C-8F76-C41D529324D8}" destId="{2278EA4C-C15C-4AF4-A599-7C6C9DC14C74}" srcOrd="0" destOrd="0" presId="urn:microsoft.com/office/officeart/2005/8/layout/list1"/>
    <dgm:cxn modelId="{95BCFB3F-1D96-43E5-AD22-3C29477AAC5E}" type="presParOf" srcId="{C1D2BEF6-786E-423C-8F76-C41D529324D8}" destId="{5054EF89-6CBC-4CC7-BB54-BEE09B49E5B8}" srcOrd="1" destOrd="0" presId="urn:microsoft.com/office/officeart/2005/8/layout/list1"/>
    <dgm:cxn modelId="{C7A07520-D289-4CB3-85F2-22945F09A83C}" type="presParOf" srcId="{153B1BA2-1E90-4A7B-9747-94A79F035F06}" destId="{F80E7870-5134-485E-A1AB-399C1538F727}" srcOrd="5" destOrd="0" presId="urn:microsoft.com/office/officeart/2005/8/layout/list1"/>
    <dgm:cxn modelId="{EDA77E71-4D19-4372-9311-196A7B58187A}" type="presParOf" srcId="{153B1BA2-1E90-4A7B-9747-94A79F035F06}" destId="{69EB2639-B642-49EC-BA47-0FD722C01128}" srcOrd="6" destOrd="0" presId="urn:microsoft.com/office/officeart/2005/8/layout/list1"/>
    <dgm:cxn modelId="{F8D1E615-DC85-47D6-B6D1-6E42F617AC3B}" type="presParOf" srcId="{153B1BA2-1E90-4A7B-9747-94A79F035F06}" destId="{6370F171-B85E-4CC5-9ED1-BD93A3A871C9}" srcOrd="7" destOrd="0" presId="urn:microsoft.com/office/officeart/2005/8/layout/list1"/>
    <dgm:cxn modelId="{76167054-B0B2-489A-BFC3-51C7B4E199FB}" type="presParOf" srcId="{153B1BA2-1E90-4A7B-9747-94A79F035F06}" destId="{89E1E1F9-76AD-4687-AE20-8A574444BB84}" srcOrd="8" destOrd="0" presId="urn:microsoft.com/office/officeart/2005/8/layout/list1"/>
    <dgm:cxn modelId="{B569A1F6-CDC3-4931-BF45-F86AC094F0C8}" type="presParOf" srcId="{89E1E1F9-76AD-4687-AE20-8A574444BB84}" destId="{33C9FC95-4D19-49A4-86D4-DA90F97584CE}" srcOrd="0" destOrd="0" presId="urn:microsoft.com/office/officeart/2005/8/layout/list1"/>
    <dgm:cxn modelId="{0BFEFCD6-FF01-48D1-9AB2-954BCBC45EAB}" type="presParOf" srcId="{89E1E1F9-76AD-4687-AE20-8A574444BB84}" destId="{1B1016D8-D3F2-45A5-A27D-B42463D29987}" srcOrd="1" destOrd="0" presId="urn:microsoft.com/office/officeart/2005/8/layout/list1"/>
    <dgm:cxn modelId="{D0F67C7C-1C96-433F-82C2-ACF61AAF800A}" type="presParOf" srcId="{153B1BA2-1E90-4A7B-9747-94A79F035F06}" destId="{703CC33D-836F-41F7-B2B1-E9237F54835B}" srcOrd="9" destOrd="0" presId="urn:microsoft.com/office/officeart/2005/8/layout/list1"/>
    <dgm:cxn modelId="{8FB459E3-4704-415E-82C9-1A30DBD1607D}" type="presParOf" srcId="{153B1BA2-1E90-4A7B-9747-94A79F035F06}" destId="{65FDEF12-28E3-4B44-924F-5EB0E7E7F9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2E9E4-7319-4FD1-BF55-833B3025B46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9B1AF2-EFA1-4B49-B377-F809DB304C39}">
      <dgm:prSet phldrT="[Text]"/>
      <dgm:spPr/>
      <dgm:t>
        <a:bodyPr/>
        <a:lstStyle/>
        <a:p>
          <a:r>
            <a:rPr lang="en-US" dirty="0"/>
            <a:t>ALGORITMA PETERSON - </a:t>
          </a:r>
          <a:r>
            <a:rPr lang="en-US" b="0" i="0" dirty="0"/>
            <a:t>Gary L. Peterson in 1981 using shared memory</a:t>
          </a:r>
          <a:endParaRPr lang="en-US" dirty="0"/>
        </a:p>
      </dgm:t>
    </dgm:pt>
    <dgm:pt modelId="{04C1555B-85FB-4947-9D88-2E1828EB3D9B}" type="parTrans" cxnId="{BEEBC119-0C79-4910-BBCF-059CF2994056}">
      <dgm:prSet/>
      <dgm:spPr/>
      <dgm:t>
        <a:bodyPr/>
        <a:lstStyle/>
        <a:p>
          <a:endParaRPr lang="en-US"/>
        </a:p>
      </dgm:t>
    </dgm:pt>
    <dgm:pt modelId="{4443B117-918A-4BAC-B80A-787BD8D8FD01}" type="sibTrans" cxnId="{BEEBC119-0C79-4910-BBCF-059CF2994056}">
      <dgm:prSet/>
      <dgm:spPr/>
      <dgm:t>
        <a:bodyPr/>
        <a:lstStyle/>
        <a:p>
          <a:endParaRPr lang="en-US"/>
        </a:p>
      </dgm:t>
    </dgm:pt>
    <dgm:pt modelId="{0D87EC65-1847-4D25-B77A-C026A49AD7DA}">
      <dgm:prSet phldrT="[Text]"/>
      <dgm:spPr/>
      <dgm:t>
        <a:bodyPr/>
        <a:lstStyle/>
        <a:p>
          <a:r>
            <a:rPr lang="en-US" dirty="0"/>
            <a:t>METODE MUTEX – adapted from </a:t>
          </a:r>
          <a:r>
            <a:rPr lang="en-US" b="0" i="0" u="none" dirty="0">
              <a:solidFill>
                <a:schemeClr val="bg1"/>
              </a:solidFill>
            </a:rPr>
            <a:t>Edsger Dijkstra</a:t>
          </a:r>
          <a:r>
            <a:rPr lang="en-US" b="0" i="0" dirty="0">
              <a:solidFill>
                <a:schemeClr val="bg1"/>
              </a:solidFill>
            </a:rPr>
            <a:t> for POSIX</a:t>
          </a:r>
          <a:r>
            <a:rPr lang="en-US" dirty="0"/>
            <a:t> Programming (Modern)</a:t>
          </a:r>
        </a:p>
      </dgm:t>
    </dgm:pt>
    <dgm:pt modelId="{D5B281CB-9E6F-4DC0-8296-D17A1DB3404D}" type="parTrans" cxnId="{3C7A0DF2-2E53-4C7F-B9D9-FBAC9B9417D0}">
      <dgm:prSet/>
      <dgm:spPr/>
      <dgm:t>
        <a:bodyPr/>
        <a:lstStyle/>
        <a:p>
          <a:endParaRPr lang="en-US"/>
        </a:p>
      </dgm:t>
    </dgm:pt>
    <dgm:pt modelId="{2A44AA65-BDE2-4C1B-973C-12066A501A36}" type="sibTrans" cxnId="{3C7A0DF2-2E53-4C7F-B9D9-FBAC9B9417D0}">
      <dgm:prSet/>
      <dgm:spPr/>
      <dgm:t>
        <a:bodyPr/>
        <a:lstStyle/>
        <a:p>
          <a:endParaRPr lang="en-US"/>
        </a:p>
      </dgm:t>
    </dgm:pt>
    <dgm:pt modelId="{A7F15D49-2B36-46E2-974A-BC2BAB826A33}">
      <dgm:prSet phldrT="[Text]"/>
      <dgm:spPr/>
      <dgm:t>
        <a:bodyPr/>
        <a:lstStyle/>
        <a:p>
          <a:r>
            <a:rPr lang="en-US" dirty="0"/>
            <a:t>METODE SEMAPHORE - </a:t>
          </a:r>
          <a:r>
            <a:rPr lang="en-US" b="0" i="0" u="none" dirty="0">
              <a:solidFill>
                <a:schemeClr val="bg1"/>
              </a:solidFill>
            </a:rPr>
            <a:t>Edsger Dijkstra</a:t>
          </a:r>
          <a:r>
            <a:rPr lang="en-US" b="0" i="0" dirty="0">
              <a:solidFill>
                <a:schemeClr val="bg1"/>
              </a:solidFill>
            </a:rPr>
            <a:t> in </a:t>
          </a:r>
          <a:r>
            <a:rPr lang="en-US" b="0" i="0" dirty="0"/>
            <a:t>1962 or 1963 for THE OS</a:t>
          </a:r>
          <a:endParaRPr lang="en-US" dirty="0"/>
        </a:p>
      </dgm:t>
    </dgm:pt>
    <dgm:pt modelId="{5A58AD86-1391-4AF1-9771-1D6631F310DB}" type="parTrans" cxnId="{1DC70764-92AD-4CEE-9A7E-C956C43C622B}">
      <dgm:prSet/>
      <dgm:spPr/>
    </dgm:pt>
    <dgm:pt modelId="{73C2CDA5-E5CF-4A42-9E7D-89BF16D97D54}" type="sibTrans" cxnId="{1DC70764-92AD-4CEE-9A7E-C956C43C622B}">
      <dgm:prSet/>
      <dgm:spPr/>
    </dgm:pt>
    <dgm:pt modelId="{153B1BA2-1E90-4A7B-9747-94A79F035F06}" type="pres">
      <dgm:prSet presAssocID="{6B12E9E4-7319-4FD1-BF55-833B3025B46B}" presName="linear" presStyleCnt="0">
        <dgm:presLayoutVars>
          <dgm:dir/>
          <dgm:animLvl val="lvl"/>
          <dgm:resizeHandles val="exact"/>
        </dgm:presLayoutVars>
      </dgm:prSet>
      <dgm:spPr/>
    </dgm:pt>
    <dgm:pt modelId="{06A67B05-B3B5-43A0-A32E-A60B2D106659}" type="pres">
      <dgm:prSet presAssocID="{A7F15D49-2B36-46E2-974A-BC2BAB826A33}" presName="parentLin" presStyleCnt="0"/>
      <dgm:spPr/>
    </dgm:pt>
    <dgm:pt modelId="{67641CC8-3798-46C3-963F-E21B5D03697D}" type="pres">
      <dgm:prSet presAssocID="{A7F15D49-2B36-46E2-974A-BC2BAB826A33}" presName="parentLeftMargin" presStyleLbl="node1" presStyleIdx="0" presStyleCnt="3"/>
      <dgm:spPr/>
    </dgm:pt>
    <dgm:pt modelId="{4D3D2404-1429-4164-B077-0F9EDDE8A124}" type="pres">
      <dgm:prSet presAssocID="{A7F15D49-2B36-46E2-974A-BC2BAB826A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F11558-69AB-4893-BD09-05704E3D41EB}" type="pres">
      <dgm:prSet presAssocID="{A7F15D49-2B36-46E2-974A-BC2BAB826A33}" presName="negativeSpace" presStyleCnt="0"/>
      <dgm:spPr/>
    </dgm:pt>
    <dgm:pt modelId="{FE5AEA2C-5F49-4C70-887D-E25099DCC71B}" type="pres">
      <dgm:prSet presAssocID="{A7F15D49-2B36-46E2-974A-BC2BAB826A33}" presName="childText" presStyleLbl="conFgAcc1" presStyleIdx="0" presStyleCnt="3">
        <dgm:presLayoutVars>
          <dgm:bulletEnabled val="1"/>
        </dgm:presLayoutVars>
      </dgm:prSet>
      <dgm:spPr/>
    </dgm:pt>
    <dgm:pt modelId="{47870E8A-A42B-4941-AA58-58351931E499}" type="pres">
      <dgm:prSet presAssocID="{73C2CDA5-E5CF-4A42-9E7D-89BF16D97D54}" presName="spaceBetweenRectangles" presStyleCnt="0"/>
      <dgm:spPr/>
    </dgm:pt>
    <dgm:pt modelId="{49BFE7CC-0F9C-4191-8072-90489A2ED6A6}" type="pres">
      <dgm:prSet presAssocID="{0D9B1AF2-EFA1-4B49-B377-F809DB304C39}" presName="parentLin" presStyleCnt="0"/>
      <dgm:spPr/>
    </dgm:pt>
    <dgm:pt modelId="{CB969E88-3707-4E61-8637-063153BF9785}" type="pres">
      <dgm:prSet presAssocID="{0D9B1AF2-EFA1-4B49-B377-F809DB304C39}" presName="parentLeftMargin" presStyleLbl="node1" presStyleIdx="0" presStyleCnt="3"/>
      <dgm:spPr/>
    </dgm:pt>
    <dgm:pt modelId="{4D541159-0771-45F2-833F-6E6325150E88}" type="pres">
      <dgm:prSet presAssocID="{0D9B1AF2-EFA1-4B49-B377-F809DB304C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C0C1BA-FA8D-41DD-B14D-72F55A16F03C}" type="pres">
      <dgm:prSet presAssocID="{0D9B1AF2-EFA1-4B49-B377-F809DB304C39}" presName="negativeSpace" presStyleCnt="0"/>
      <dgm:spPr/>
    </dgm:pt>
    <dgm:pt modelId="{DA18CEB4-67C6-4530-9A20-2E61CCCEE63B}" type="pres">
      <dgm:prSet presAssocID="{0D9B1AF2-EFA1-4B49-B377-F809DB304C39}" presName="childText" presStyleLbl="conFgAcc1" presStyleIdx="1" presStyleCnt="3">
        <dgm:presLayoutVars>
          <dgm:bulletEnabled val="1"/>
        </dgm:presLayoutVars>
      </dgm:prSet>
      <dgm:spPr/>
    </dgm:pt>
    <dgm:pt modelId="{F48F67EF-5455-4D6F-AFD3-A4BFD1395C43}" type="pres">
      <dgm:prSet presAssocID="{4443B117-918A-4BAC-B80A-787BD8D8FD01}" presName="spaceBetweenRectangles" presStyleCnt="0"/>
      <dgm:spPr/>
    </dgm:pt>
    <dgm:pt modelId="{C1D2BEF6-786E-423C-8F76-C41D529324D8}" type="pres">
      <dgm:prSet presAssocID="{0D87EC65-1847-4D25-B77A-C026A49AD7DA}" presName="parentLin" presStyleCnt="0"/>
      <dgm:spPr/>
    </dgm:pt>
    <dgm:pt modelId="{2278EA4C-C15C-4AF4-A599-7C6C9DC14C74}" type="pres">
      <dgm:prSet presAssocID="{0D87EC65-1847-4D25-B77A-C026A49AD7DA}" presName="parentLeftMargin" presStyleLbl="node1" presStyleIdx="1" presStyleCnt="3"/>
      <dgm:spPr/>
    </dgm:pt>
    <dgm:pt modelId="{5054EF89-6CBC-4CC7-BB54-BEE09B49E5B8}" type="pres">
      <dgm:prSet presAssocID="{0D87EC65-1847-4D25-B77A-C026A49AD7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0E7870-5134-485E-A1AB-399C1538F727}" type="pres">
      <dgm:prSet presAssocID="{0D87EC65-1847-4D25-B77A-C026A49AD7DA}" presName="negativeSpace" presStyleCnt="0"/>
      <dgm:spPr/>
    </dgm:pt>
    <dgm:pt modelId="{69EB2639-B642-49EC-BA47-0FD722C01128}" type="pres">
      <dgm:prSet presAssocID="{0D87EC65-1847-4D25-B77A-C026A49AD7D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2F8119-EDC5-425C-A137-1FC9CF5DBB93}" type="presOf" srcId="{6B12E9E4-7319-4FD1-BF55-833B3025B46B}" destId="{153B1BA2-1E90-4A7B-9747-94A79F035F06}" srcOrd="0" destOrd="0" presId="urn:microsoft.com/office/officeart/2005/8/layout/list1"/>
    <dgm:cxn modelId="{BEEBC119-0C79-4910-BBCF-059CF2994056}" srcId="{6B12E9E4-7319-4FD1-BF55-833B3025B46B}" destId="{0D9B1AF2-EFA1-4B49-B377-F809DB304C39}" srcOrd="1" destOrd="0" parTransId="{04C1555B-85FB-4947-9D88-2E1828EB3D9B}" sibTransId="{4443B117-918A-4BAC-B80A-787BD8D8FD01}"/>
    <dgm:cxn modelId="{C9E96F38-D627-4BF8-9E73-6644970FA719}" type="presOf" srcId="{A7F15D49-2B36-46E2-974A-BC2BAB826A33}" destId="{67641CC8-3798-46C3-963F-E21B5D03697D}" srcOrd="0" destOrd="0" presId="urn:microsoft.com/office/officeart/2005/8/layout/list1"/>
    <dgm:cxn modelId="{AAFD8960-B751-438A-8490-2686A658D732}" type="presOf" srcId="{0D9B1AF2-EFA1-4B49-B377-F809DB304C39}" destId="{4D541159-0771-45F2-833F-6E6325150E88}" srcOrd="1" destOrd="0" presId="urn:microsoft.com/office/officeart/2005/8/layout/list1"/>
    <dgm:cxn modelId="{1DC70764-92AD-4CEE-9A7E-C956C43C622B}" srcId="{6B12E9E4-7319-4FD1-BF55-833B3025B46B}" destId="{A7F15D49-2B36-46E2-974A-BC2BAB826A33}" srcOrd="0" destOrd="0" parTransId="{5A58AD86-1391-4AF1-9771-1D6631F310DB}" sibTransId="{73C2CDA5-E5CF-4A42-9E7D-89BF16D97D54}"/>
    <dgm:cxn modelId="{0C647149-1730-420D-B2C0-6C3FA45B46BD}" type="presOf" srcId="{0D9B1AF2-EFA1-4B49-B377-F809DB304C39}" destId="{CB969E88-3707-4E61-8637-063153BF9785}" srcOrd="0" destOrd="0" presId="urn:microsoft.com/office/officeart/2005/8/layout/list1"/>
    <dgm:cxn modelId="{5B1E8FB0-3E32-4EB7-8D41-A5CAD2E31224}" type="presOf" srcId="{0D87EC65-1847-4D25-B77A-C026A49AD7DA}" destId="{2278EA4C-C15C-4AF4-A599-7C6C9DC14C74}" srcOrd="0" destOrd="0" presId="urn:microsoft.com/office/officeart/2005/8/layout/list1"/>
    <dgm:cxn modelId="{A8613DBF-C4AA-4BF7-A1F8-4735B9DBF399}" type="presOf" srcId="{A7F15D49-2B36-46E2-974A-BC2BAB826A33}" destId="{4D3D2404-1429-4164-B077-0F9EDDE8A124}" srcOrd="1" destOrd="0" presId="urn:microsoft.com/office/officeart/2005/8/layout/list1"/>
    <dgm:cxn modelId="{C03690C8-450B-4F44-BE35-5E4B1A106B95}" type="presOf" srcId="{0D87EC65-1847-4D25-B77A-C026A49AD7DA}" destId="{5054EF89-6CBC-4CC7-BB54-BEE09B49E5B8}" srcOrd="1" destOrd="0" presId="urn:microsoft.com/office/officeart/2005/8/layout/list1"/>
    <dgm:cxn modelId="{3C7A0DF2-2E53-4C7F-B9D9-FBAC9B9417D0}" srcId="{6B12E9E4-7319-4FD1-BF55-833B3025B46B}" destId="{0D87EC65-1847-4D25-B77A-C026A49AD7DA}" srcOrd="2" destOrd="0" parTransId="{D5B281CB-9E6F-4DC0-8296-D17A1DB3404D}" sibTransId="{2A44AA65-BDE2-4C1B-973C-12066A501A36}"/>
    <dgm:cxn modelId="{86F55E8C-6E33-4A49-BE8C-37E3465FBBED}" type="presParOf" srcId="{153B1BA2-1E90-4A7B-9747-94A79F035F06}" destId="{06A67B05-B3B5-43A0-A32E-A60B2D106659}" srcOrd="0" destOrd="0" presId="urn:microsoft.com/office/officeart/2005/8/layout/list1"/>
    <dgm:cxn modelId="{EE82078F-6D07-4074-B0AB-A244CB6D1532}" type="presParOf" srcId="{06A67B05-B3B5-43A0-A32E-A60B2D106659}" destId="{67641CC8-3798-46C3-963F-E21B5D03697D}" srcOrd="0" destOrd="0" presId="urn:microsoft.com/office/officeart/2005/8/layout/list1"/>
    <dgm:cxn modelId="{53833201-51B3-48E3-AEF0-639F69B4D93D}" type="presParOf" srcId="{06A67B05-B3B5-43A0-A32E-A60B2D106659}" destId="{4D3D2404-1429-4164-B077-0F9EDDE8A124}" srcOrd="1" destOrd="0" presId="urn:microsoft.com/office/officeart/2005/8/layout/list1"/>
    <dgm:cxn modelId="{7D3F3D3F-0D25-4E3C-9E52-706DE47A7C89}" type="presParOf" srcId="{153B1BA2-1E90-4A7B-9747-94A79F035F06}" destId="{02F11558-69AB-4893-BD09-05704E3D41EB}" srcOrd="1" destOrd="0" presId="urn:microsoft.com/office/officeart/2005/8/layout/list1"/>
    <dgm:cxn modelId="{836422F5-908C-4E04-9B63-0546D45E44C0}" type="presParOf" srcId="{153B1BA2-1E90-4A7B-9747-94A79F035F06}" destId="{FE5AEA2C-5F49-4C70-887D-E25099DCC71B}" srcOrd="2" destOrd="0" presId="urn:microsoft.com/office/officeart/2005/8/layout/list1"/>
    <dgm:cxn modelId="{A9302950-84B6-4F71-9A9B-58520997B488}" type="presParOf" srcId="{153B1BA2-1E90-4A7B-9747-94A79F035F06}" destId="{47870E8A-A42B-4941-AA58-58351931E499}" srcOrd="3" destOrd="0" presId="urn:microsoft.com/office/officeart/2005/8/layout/list1"/>
    <dgm:cxn modelId="{F9DB564E-9342-48DB-8AA0-3C360E192208}" type="presParOf" srcId="{153B1BA2-1E90-4A7B-9747-94A79F035F06}" destId="{49BFE7CC-0F9C-4191-8072-90489A2ED6A6}" srcOrd="4" destOrd="0" presId="urn:microsoft.com/office/officeart/2005/8/layout/list1"/>
    <dgm:cxn modelId="{3CCA1775-7C52-4098-A4FA-510599A72223}" type="presParOf" srcId="{49BFE7CC-0F9C-4191-8072-90489A2ED6A6}" destId="{CB969E88-3707-4E61-8637-063153BF9785}" srcOrd="0" destOrd="0" presId="urn:microsoft.com/office/officeart/2005/8/layout/list1"/>
    <dgm:cxn modelId="{7F8893C9-ED3D-4740-AD9D-9E9D37C517D4}" type="presParOf" srcId="{49BFE7CC-0F9C-4191-8072-90489A2ED6A6}" destId="{4D541159-0771-45F2-833F-6E6325150E88}" srcOrd="1" destOrd="0" presId="urn:microsoft.com/office/officeart/2005/8/layout/list1"/>
    <dgm:cxn modelId="{7EB97AB8-8A4F-4531-9E22-B6DE2CC62C06}" type="presParOf" srcId="{153B1BA2-1E90-4A7B-9747-94A79F035F06}" destId="{E9C0C1BA-FA8D-41DD-B14D-72F55A16F03C}" srcOrd="5" destOrd="0" presId="urn:microsoft.com/office/officeart/2005/8/layout/list1"/>
    <dgm:cxn modelId="{F347EC8F-81DC-4A15-8843-66C86335819B}" type="presParOf" srcId="{153B1BA2-1E90-4A7B-9747-94A79F035F06}" destId="{DA18CEB4-67C6-4530-9A20-2E61CCCEE63B}" srcOrd="6" destOrd="0" presId="urn:microsoft.com/office/officeart/2005/8/layout/list1"/>
    <dgm:cxn modelId="{65DBC39C-43EF-4FFA-8FE7-E045184D9395}" type="presParOf" srcId="{153B1BA2-1E90-4A7B-9747-94A79F035F06}" destId="{F48F67EF-5455-4D6F-AFD3-A4BFD1395C43}" srcOrd="7" destOrd="0" presId="urn:microsoft.com/office/officeart/2005/8/layout/list1"/>
    <dgm:cxn modelId="{F221CCA7-62EB-49CE-AB87-87DF9CA24656}" type="presParOf" srcId="{153B1BA2-1E90-4A7B-9747-94A79F035F06}" destId="{C1D2BEF6-786E-423C-8F76-C41D529324D8}" srcOrd="8" destOrd="0" presId="urn:microsoft.com/office/officeart/2005/8/layout/list1"/>
    <dgm:cxn modelId="{FDBE826A-FDCE-4FEE-B736-0D62D5CBD683}" type="presParOf" srcId="{C1D2BEF6-786E-423C-8F76-C41D529324D8}" destId="{2278EA4C-C15C-4AF4-A599-7C6C9DC14C74}" srcOrd="0" destOrd="0" presId="urn:microsoft.com/office/officeart/2005/8/layout/list1"/>
    <dgm:cxn modelId="{95BCFB3F-1D96-43E5-AD22-3C29477AAC5E}" type="presParOf" srcId="{C1D2BEF6-786E-423C-8F76-C41D529324D8}" destId="{5054EF89-6CBC-4CC7-BB54-BEE09B49E5B8}" srcOrd="1" destOrd="0" presId="urn:microsoft.com/office/officeart/2005/8/layout/list1"/>
    <dgm:cxn modelId="{C7A07520-D289-4CB3-85F2-22945F09A83C}" type="presParOf" srcId="{153B1BA2-1E90-4A7B-9747-94A79F035F06}" destId="{F80E7870-5134-485E-A1AB-399C1538F727}" srcOrd="9" destOrd="0" presId="urn:microsoft.com/office/officeart/2005/8/layout/list1"/>
    <dgm:cxn modelId="{EDA77E71-4D19-4372-9311-196A7B58187A}" type="presParOf" srcId="{153B1BA2-1E90-4A7B-9747-94A79F035F06}" destId="{69EB2639-B642-49EC-BA47-0FD722C011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8CEB4-67C6-4530-9A20-2E61CCCEE63B}">
      <dsp:nvSpPr>
        <dsp:cNvPr id="0" name=""/>
        <dsp:cNvSpPr/>
      </dsp:nvSpPr>
      <dsp:spPr>
        <a:xfrm>
          <a:off x="0" y="40973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41159-0771-45F2-833F-6E6325150E88}">
      <dsp:nvSpPr>
        <dsp:cNvPr id="0" name=""/>
        <dsp:cNvSpPr/>
      </dsp:nvSpPr>
      <dsp:spPr>
        <a:xfrm>
          <a:off x="480218" y="25978"/>
          <a:ext cx="672306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MUTUAL EXCLUSION – </a:t>
          </a:r>
          <a:r>
            <a:rPr lang="en-US" sz="2600" kern="1200" dirty="0" err="1"/>
            <a:t>eksklusif</a:t>
          </a:r>
          <a:r>
            <a:rPr lang="en-US" sz="2600" kern="1200" dirty="0"/>
            <a:t> </a:t>
          </a:r>
          <a:r>
            <a:rPr lang="en-US" sz="2600" kern="1200" dirty="0" err="1"/>
            <a:t>untuk</a:t>
          </a:r>
          <a:r>
            <a:rPr lang="en-US" sz="2600" kern="1200" dirty="0"/>
            <a:t> </a:t>
          </a:r>
          <a:r>
            <a:rPr lang="en-US" sz="2600" kern="1200" dirty="0" err="1"/>
            <a:t>satu</a:t>
          </a:r>
          <a:r>
            <a:rPr lang="en-US" sz="2600" kern="1200" dirty="0"/>
            <a:t> proses</a:t>
          </a:r>
        </a:p>
      </dsp:txBody>
      <dsp:txXfrm>
        <a:off x="517685" y="63445"/>
        <a:ext cx="6648128" cy="692586"/>
      </dsp:txXfrm>
    </dsp:sp>
    <dsp:sp modelId="{69EB2639-B642-49EC-BA47-0FD722C01128}">
      <dsp:nvSpPr>
        <dsp:cNvPr id="0" name=""/>
        <dsp:cNvSpPr/>
      </dsp:nvSpPr>
      <dsp:spPr>
        <a:xfrm>
          <a:off x="0" y="158909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723100"/>
              <a:satOff val="-4962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4EF89-6CBC-4CC7-BB54-BEE09B49E5B8}">
      <dsp:nvSpPr>
        <dsp:cNvPr id="0" name=""/>
        <dsp:cNvSpPr/>
      </dsp:nvSpPr>
      <dsp:spPr>
        <a:xfrm>
          <a:off x="480218" y="1205339"/>
          <a:ext cx="6723062" cy="767520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PROGRESS – </a:t>
          </a:r>
          <a:r>
            <a:rPr lang="en-US" sz="2600" kern="1200" dirty="0" err="1"/>
            <a:t>bergantian</a:t>
          </a:r>
          <a:r>
            <a:rPr lang="en-US" sz="2600" kern="1200" dirty="0"/>
            <a:t> </a:t>
          </a:r>
          <a:r>
            <a:rPr lang="en-US" sz="2600" kern="1200" dirty="0" err="1"/>
            <a:t>dengan</a:t>
          </a:r>
          <a:r>
            <a:rPr lang="en-US" sz="2600" kern="1200" dirty="0"/>
            <a:t> proses lain</a:t>
          </a:r>
        </a:p>
      </dsp:txBody>
      <dsp:txXfrm>
        <a:off x="517685" y="1242806"/>
        <a:ext cx="6648128" cy="692586"/>
      </dsp:txXfrm>
    </dsp:sp>
    <dsp:sp modelId="{65FDEF12-28E3-4B44-924F-5EB0E7E7F91A}">
      <dsp:nvSpPr>
        <dsp:cNvPr id="0" name=""/>
        <dsp:cNvSpPr/>
      </dsp:nvSpPr>
      <dsp:spPr>
        <a:xfrm>
          <a:off x="0" y="2768459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016D8-D3F2-45A5-A27D-B42463D29987}">
      <dsp:nvSpPr>
        <dsp:cNvPr id="0" name=""/>
        <dsp:cNvSpPr/>
      </dsp:nvSpPr>
      <dsp:spPr>
        <a:xfrm>
          <a:off x="480218" y="2384699"/>
          <a:ext cx="6723062" cy="76752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BOUNDED WAITING – </a:t>
          </a:r>
          <a:r>
            <a:rPr lang="en-US" sz="2600" kern="1200" dirty="0" err="1"/>
            <a:t>waktu</a:t>
          </a:r>
          <a:r>
            <a:rPr lang="en-US" sz="2600" kern="1200" dirty="0"/>
            <a:t> </a:t>
          </a:r>
          <a:r>
            <a:rPr lang="en-US" sz="2600" kern="1200" dirty="0" err="1"/>
            <a:t>terbatas</a:t>
          </a:r>
          <a:endParaRPr lang="en-US" sz="2600" kern="1200" dirty="0"/>
        </a:p>
      </dsp:txBody>
      <dsp:txXfrm>
        <a:off x="517685" y="2422166"/>
        <a:ext cx="6648128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AEA2C-5F49-4C70-887D-E25099DCC71B}">
      <dsp:nvSpPr>
        <dsp:cNvPr id="0" name=""/>
        <dsp:cNvSpPr/>
      </dsp:nvSpPr>
      <dsp:spPr>
        <a:xfrm>
          <a:off x="0" y="40973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D2404-1429-4164-B077-0F9EDDE8A124}">
      <dsp:nvSpPr>
        <dsp:cNvPr id="0" name=""/>
        <dsp:cNvSpPr/>
      </dsp:nvSpPr>
      <dsp:spPr>
        <a:xfrm>
          <a:off x="480218" y="25978"/>
          <a:ext cx="672306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METODE SEMAPHORE - </a:t>
          </a:r>
          <a:r>
            <a:rPr lang="en-US" sz="2600" b="0" i="0" u="none" kern="1200" dirty="0">
              <a:solidFill>
                <a:schemeClr val="bg1"/>
              </a:solidFill>
            </a:rPr>
            <a:t>Edsger Dijkstra</a:t>
          </a:r>
          <a:r>
            <a:rPr lang="en-US" sz="2600" b="0" i="0" kern="1200" dirty="0">
              <a:solidFill>
                <a:schemeClr val="bg1"/>
              </a:solidFill>
            </a:rPr>
            <a:t> in </a:t>
          </a:r>
          <a:r>
            <a:rPr lang="en-US" sz="2600" b="0" i="0" kern="1200" dirty="0"/>
            <a:t>1962 or 1963 for THE OS</a:t>
          </a:r>
          <a:endParaRPr lang="en-US" sz="2600" kern="1200" dirty="0"/>
        </a:p>
      </dsp:txBody>
      <dsp:txXfrm>
        <a:off x="517685" y="63445"/>
        <a:ext cx="6648128" cy="692586"/>
      </dsp:txXfrm>
    </dsp:sp>
    <dsp:sp modelId="{DA18CEB4-67C6-4530-9A20-2E61CCCEE63B}">
      <dsp:nvSpPr>
        <dsp:cNvPr id="0" name=""/>
        <dsp:cNvSpPr/>
      </dsp:nvSpPr>
      <dsp:spPr>
        <a:xfrm>
          <a:off x="0" y="158909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723100"/>
              <a:satOff val="-4962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41159-0771-45F2-833F-6E6325150E88}">
      <dsp:nvSpPr>
        <dsp:cNvPr id="0" name=""/>
        <dsp:cNvSpPr/>
      </dsp:nvSpPr>
      <dsp:spPr>
        <a:xfrm>
          <a:off x="480218" y="1205339"/>
          <a:ext cx="6723062" cy="767520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ALGORITMA PETERSON - </a:t>
          </a:r>
          <a:r>
            <a:rPr lang="en-US" sz="2600" b="0" i="0" kern="1200" dirty="0"/>
            <a:t>Gary L. Peterson in 1981 using shared memory</a:t>
          </a:r>
          <a:endParaRPr lang="en-US" sz="2600" kern="1200" dirty="0"/>
        </a:p>
      </dsp:txBody>
      <dsp:txXfrm>
        <a:off x="517685" y="1242806"/>
        <a:ext cx="6648128" cy="692586"/>
      </dsp:txXfrm>
    </dsp:sp>
    <dsp:sp modelId="{69EB2639-B642-49EC-BA47-0FD722C01128}">
      <dsp:nvSpPr>
        <dsp:cNvPr id="0" name=""/>
        <dsp:cNvSpPr/>
      </dsp:nvSpPr>
      <dsp:spPr>
        <a:xfrm>
          <a:off x="0" y="2768459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4EF89-6CBC-4CC7-BB54-BEE09B49E5B8}">
      <dsp:nvSpPr>
        <dsp:cNvPr id="0" name=""/>
        <dsp:cNvSpPr/>
      </dsp:nvSpPr>
      <dsp:spPr>
        <a:xfrm>
          <a:off x="480218" y="2384699"/>
          <a:ext cx="6723062" cy="76752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METODE MUTEX – adapted from </a:t>
          </a:r>
          <a:r>
            <a:rPr lang="en-US" sz="2600" b="0" i="0" u="none" kern="1200" dirty="0">
              <a:solidFill>
                <a:schemeClr val="bg1"/>
              </a:solidFill>
            </a:rPr>
            <a:t>Edsger Dijkstra</a:t>
          </a:r>
          <a:r>
            <a:rPr lang="en-US" sz="2600" b="0" i="0" kern="1200" dirty="0">
              <a:solidFill>
                <a:schemeClr val="bg1"/>
              </a:solidFill>
            </a:rPr>
            <a:t> for POSIX</a:t>
          </a:r>
          <a:r>
            <a:rPr lang="en-US" sz="2600" kern="1200" dirty="0"/>
            <a:t> Programming (Modern)</a:t>
          </a:r>
        </a:p>
      </dsp:txBody>
      <dsp:txXfrm>
        <a:off x="517685" y="2422166"/>
        <a:ext cx="664812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7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8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0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D457-42BF-4E87-B644-9C9D6EDC0F4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0511-67DF-482C-88DD-FC8A8A617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Sinkronisasi</a:t>
            </a:r>
            <a:r>
              <a:rPr lang="en-US" dirty="0"/>
              <a:t> Proses</a:t>
            </a:r>
            <a:br>
              <a:rPr lang="en-US" dirty="0"/>
            </a:br>
            <a:r>
              <a:rPr lang="en-US" dirty="0"/>
              <a:t>SISTEM OPERASI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7D243-31EF-424E-8B74-4194D9D10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RINANZA ZULMY ALHAMRI, </a:t>
            </a:r>
            <a:r>
              <a:rPr lang="en-US" b="1" dirty="0" err="1"/>
              <a:t>S.Kom</a:t>
            </a:r>
            <a:r>
              <a:rPr lang="en-US" b="1" dirty="0"/>
              <a:t>., </a:t>
            </a:r>
            <a:r>
              <a:rPr lang="en-US" b="1" dirty="0" err="1"/>
              <a:t>M.Kom</a:t>
            </a:r>
            <a:endParaRPr lang="en-US" b="1" dirty="0"/>
          </a:p>
          <a:p>
            <a:r>
              <a:rPr lang="en-US" b="1" dirty="0"/>
              <a:t>PSDKU POLINEMA KEDIRI</a:t>
            </a:r>
          </a:p>
        </p:txBody>
      </p:sp>
    </p:spTree>
    <p:extLst>
      <p:ext uri="{BB962C8B-B14F-4D97-AF65-F5344CB8AC3E}">
        <p14:creationId xmlns:p14="http://schemas.microsoft.com/office/powerpoint/2010/main" val="270750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ECC4-6479-4ACE-8D56-F3FF83AD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METODE Critical Section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9A0119-6E91-4531-968C-2E0162E23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6032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43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70-3472-49A3-ABBF-DB8B5C07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SOLUSI CRITICAL SECTION</a:t>
            </a:r>
            <a:br>
              <a:rPr lang="en-US" dirty="0"/>
            </a:br>
            <a:r>
              <a:rPr lang="en-US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8F4F-95DC-4869-A542-C6372004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semaphore pada ATM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98872C80-7737-48EB-BD80-C3331609821D}"/>
              </a:ext>
            </a:extLst>
          </p:cNvPr>
          <p:cNvSpPr/>
          <p:nvPr/>
        </p:nvSpPr>
        <p:spPr>
          <a:xfrm>
            <a:off x="7816645" y="1957542"/>
            <a:ext cx="2572047" cy="9183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Misal</a:t>
            </a:r>
            <a:r>
              <a:rPr lang="en-US" sz="1400" dirty="0">
                <a:solidFill>
                  <a:srgbClr val="FF0000"/>
                </a:solidFill>
              </a:rPr>
              <a:t> Semaphore </a:t>
            </a:r>
            <a:r>
              <a:rPr lang="en-US" sz="1400" dirty="0" err="1">
                <a:solidFill>
                  <a:srgbClr val="FF0000"/>
                </a:solidFill>
              </a:rPr>
              <a:t>membuat</a:t>
            </a:r>
            <a:r>
              <a:rPr lang="en-US" sz="1400" dirty="0">
                <a:solidFill>
                  <a:srgbClr val="FF0000"/>
                </a:solidFill>
              </a:rPr>
              <a:t> 3 </a:t>
            </a:r>
            <a:r>
              <a:rPr lang="en-US" sz="1400" dirty="0" err="1">
                <a:solidFill>
                  <a:srgbClr val="FF0000"/>
                </a:solidFill>
              </a:rPr>
              <a:t>kunci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dengan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urutan</a:t>
            </a:r>
            <a:r>
              <a:rPr lang="en-US" sz="1400" dirty="0">
                <a:solidFill>
                  <a:srgbClr val="FF0000"/>
                </a:solidFill>
              </a:rPr>
              <a:t> 1-2-3</a:t>
            </a:r>
          </a:p>
        </p:txBody>
      </p:sp>
      <p:pic>
        <p:nvPicPr>
          <p:cNvPr id="27" name="Picture 2" descr="Image result for key symbol png">
            <a:extLst>
              <a:ext uri="{FF2B5EF4-FFF2-40B4-BE49-F238E27FC236}">
                <a16:creationId xmlns:a16="http://schemas.microsoft.com/office/drawing/2014/main" id="{23C8C605-D7A6-4313-B48C-9D6108D7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02632" y="201080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key symbol png">
            <a:extLst>
              <a:ext uri="{FF2B5EF4-FFF2-40B4-BE49-F238E27FC236}">
                <a16:creationId xmlns:a16="http://schemas.microsoft.com/office/drawing/2014/main" id="{E4BEC1F9-53A3-43E0-9C10-9E43D219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523914" y="20058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symbol png">
            <a:extLst>
              <a:ext uri="{FF2B5EF4-FFF2-40B4-BE49-F238E27FC236}">
                <a16:creationId xmlns:a16="http://schemas.microsoft.com/office/drawing/2014/main" id="{9AA09A71-9C82-4611-8EB6-16361FCB3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6360" y="200094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6DF3153-D303-425D-B624-68D00179EFBF}"/>
              </a:ext>
            </a:extLst>
          </p:cNvPr>
          <p:cNvSpPr txBox="1"/>
          <p:nvPr/>
        </p:nvSpPr>
        <p:spPr>
          <a:xfrm>
            <a:off x="10362382" y="29242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	2	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A979E8-FD11-4B45-B763-0D1306987599}"/>
              </a:ext>
            </a:extLst>
          </p:cNvPr>
          <p:cNvCxnSpPr/>
          <p:nvPr/>
        </p:nvCxnSpPr>
        <p:spPr>
          <a:xfrm>
            <a:off x="825909" y="4424506"/>
            <a:ext cx="10243693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E6B1FC-883C-42ED-BB95-CC6AAD58C69A}"/>
              </a:ext>
            </a:extLst>
          </p:cNvPr>
          <p:cNvSpPr txBox="1"/>
          <p:nvPr/>
        </p:nvSpPr>
        <p:spPr>
          <a:xfrm>
            <a:off x="396430" y="4590526"/>
            <a:ext cx="74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654FE0-3C9B-4221-A89C-8CD3F620451B}"/>
              </a:ext>
            </a:extLst>
          </p:cNvPr>
          <p:cNvSpPr txBox="1"/>
          <p:nvPr/>
        </p:nvSpPr>
        <p:spPr>
          <a:xfrm>
            <a:off x="10762824" y="458648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E0DB91-5DB3-4501-9C37-915BC0A16F68}"/>
              </a:ext>
            </a:extLst>
          </p:cNvPr>
          <p:cNvSpPr txBox="1"/>
          <p:nvPr/>
        </p:nvSpPr>
        <p:spPr>
          <a:xfrm>
            <a:off x="1047136" y="2861189"/>
            <a:ext cx="15253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= 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B3D325-3005-4D5F-8852-BAF05C547927}"/>
              </a:ext>
            </a:extLst>
          </p:cNvPr>
          <p:cNvSpPr txBox="1"/>
          <p:nvPr/>
        </p:nvSpPr>
        <p:spPr>
          <a:xfrm>
            <a:off x="2151470" y="5239855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???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DFA8E34-D82B-47DC-AE77-6DC24E1E954D}"/>
              </a:ext>
            </a:extLst>
          </p:cNvPr>
          <p:cNvCxnSpPr>
            <a:cxnSpLocks/>
            <a:stCxn id="36" idx="3"/>
            <a:endCxn id="39" idx="0"/>
          </p:cNvCxnSpPr>
          <p:nvPr/>
        </p:nvCxnSpPr>
        <p:spPr>
          <a:xfrm>
            <a:off x="2572459" y="3184355"/>
            <a:ext cx="304070" cy="1254910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6EC8827-5315-4331-B015-B5D0EC0AC35E}"/>
              </a:ext>
            </a:extLst>
          </p:cNvPr>
          <p:cNvSpPr txBox="1"/>
          <p:nvPr/>
        </p:nvSpPr>
        <p:spPr>
          <a:xfrm>
            <a:off x="2553363" y="4439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796AB4-1538-4986-8792-E89DC0A25506}"/>
              </a:ext>
            </a:extLst>
          </p:cNvPr>
          <p:cNvCxnSpPr>
            <a:cxnSpLocks/>
            <a:stCxn id="37" idx="3"/>
            <a:endCxn id="41" idx="2"/>
          </p:cNvCxnSpPr>
          <p:nvPr/>
        </p:nvCxnSpPr>
        <p:spPr>
          <a:xfrm flipV="1">
            <a:off x="3655805" y="4432023"/>
            <a:ext cx="857201" cy="1130998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5BFD2D-BAC6-455E-906A-16626A792959}"/>
              </a:ext>
            </a:extLst>
          </p:cNvPr>
          <p:cNvSpPr txBox="1"/>
          <p:nvPr/>
        </p:nvSpPr>
        <p:spPr>
          <a:xfrm>
            <a:off x="4189840" y="406269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2D78D3-4613-4E43-A419-8F681E3F42A1}"/>
              </a:ext>
            </a:extLst>
          </p:cNvPr>
          <p:cNvSpPr txBox="1"/>
          <p:nvPr/>
        </p:nvSpPr>
        <p:spPr>
          <a:xfrm>
            <a:off x="4329797" y="2704260"/>
            <a:ext cx="157807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Tarik 200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&gt; </a:t>
            </a:r>
            <a:r>
              <a:rPr lang="en-US" sz="1200" dirty="0" err="1"/>
              <a:t>tarik</a:t>
            </a:r>
            <a:r>
              <a:rPr lang="en-US" sz="1200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= 800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A731748-1332-48FE-A8E0-33F55E1C7106}"/>
              </a:ext>
            </a:extLst>
          </p:cNvPr>
          <p:cNvCxnSpPr>
            <a:cxnSpLocks/>
            <a:stCxn id="42" idx="3"/>
            <a:endCxn id="82" idx="0"/>
          </p:cNvCxnSpPr>
          <p:nvPr/>
        </p:nvCxnSpPr>
        <p:spPr>
          <a:xfrm>
            <a:off x="5907875" y="3212092"/>
            <a:ext cx="483084" cy="812101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680347-34C6-4FA1-B36A-10F90CE9119D}"/>
              </a:ext>
            </a:extLst>
          </p:cNvPr>
          <p:cNvSpPr txBox="1"/>
          <p:nvPr/>
        </p:nvSpPr>
        <p:spPr>
          <a:xfrm>
            <a:off x="6125502" y="44294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pic>
        <p:nvPicPr>
          <p:cNvPr id="45" name="Picture 2" descr="Image result for atm png">
            <a:extLst>
              <a:ext uri="{FF2B5EF4-FFF2-40B4-BE49-F238E27FC236}">
                <a16:creationId xmlns:a16="http://schemas.microsoft.com/office/drawing/2014/main" id="{C4BF06B0-CFA5-41E7-9E74-BA57050D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14" y="244445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atm png">
            <a:extLst>
              <a:ext uri="{FF2B5EF4-FFF2-40B4-BE49-F238E27FC236}">
                <a16:creationId xmlns:a16="http://schemas.microsoft.com/office/drawing/2014/main" id="{08916E49-CB0B-403A-B76D-5A8659678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05" y="244567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Image result for transfer png">
            <a:extLst>
              <a:ext uri="{FF2B5EF4-FFF2-40B4-BE49-F238E27FC236}">
                <a16:creationId xmlns:a16="http://schemas.microsoft.com/office/drawing/2014/main" id="{242D6C30-B732-4D7C-816F-8B9F5390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9" y="505838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transfer png">
            <a:extLst>
              <a:ext uri="{FF2B5EF4-FFF2-40B4-BE49-F238E27FC236}">
                <a16:creationId xmlns:a16="http://schemas.microsoft.com/office/drawing/2014/main" id="{2A81B5AA-6463-417F-A4C3-F350E55B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06" y="5046319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9326197-18E1-4D7A-892A-21FFB4C3E591}"/>
              </a:ext>
            </a:extLst>
          </p:cNvPr>
          <p:cNvCxnSpPr>
            <a:cxnSpLocks/>
            <a:stCxn id="57" idx="0"/>
            <a:endCxn id="44" idx="2"/>
          </p:cNvCxnSpPr>
          <p:nvPr/>
        </p:nvCxnSpPr>
        <p:spPr>
          <a:xfrm rot="16200000" flipV="1">
            <a:off x="6291164" y="4898565"/>
            <a:ext cx="445411" cy="245817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BB81A9EF-1C7D-4E2A-B5BF-5190B511CF59}"/>
              </a:ext>
            </a:extLst>
          </p:cNvPr>
          <p:cNvSpPr/>
          <p:nvPr/>
        </p:nvSpPr>
        <p:spPr>
          <a:xfrm>
            <a:off x="807581" y="3791398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Kunci</a:t>
            </a:r>
            <a:r>
              <a:rPr lang="en-US" sz="1000" dirty="0">
                <a:solidFill>
                  <a:srgbClr val="FF0000"/>
                </a:solidFill>
              </a:rPr>
              <a:t> 2 </a:t>
            </a:r>
            <a:r>
              <a:rPr lang="en-US" sz="1000" dirty="0" err="1">
                <a:solidFill>
                  <a:srgbClr val="FF0000"/>
                </a:solidFill>
              </a:rPr>
              <a:t>ada</a:t>
            </a:r>
            <a:r>
              <a:rPr lang="en-US" sz="1000" dirty="0">
                <a:solidFill>
                  <a:srgbClr val="FF0000"/>
                </a:solidFill>
              </a:rPr>
              <a:t> di proses </a:t>
            </a:r>
            <a:r>
              <a:rPr lang="en-US" sz="1000" dirty="0" err="1">
                <a:solidFill>
                  <a:srgbClr val="FF0000"/>
                </a:solidFill>
              </a:rPr>
              <a:t>tarik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B2C915A0-00A3-412C-BF3C-DC1C19800FB6}"/>
              </a:ext>
            </a:extLst>
          </p:cNvPr>
          <p:cNvSpPr/>
          <p:nvPr/>
        </p:nvSpPr>
        <p:spPr>
          <a:xfrm>
            <a:off x="10148006" y="3679210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kirim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memperoleh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kunci</a:t>
            </a:r>
            <a:r>
              <a:rPr lang="en-US" sz="1000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3AC6A510-8493-48B8-8B73-28D669B9AD6C}"/>
              </a:ext>
            </a:extLst>
          </p:cNvPr>
          <p:cNvSpPr/>
          <p:nvPr/>
        </p:nvSpPr>
        <p:spPr>
          <a:xfrm>
            <a:off x="4323221" y="5074804"/>
            <a:ext cx="375286" cy="36933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E24A1C-DF91-4B7E-8767-959166C6B32B}"/>
              </a:ext>
            </a:extLst>
          </p:cNvPr>
          <p:cNvSpPr txBox="1"/>
          <p:nvPr/>
        </p:nvSpPr>
        <p:spPr>
          <a:xfrm>
            <a:off x="5884609" y="5244179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800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7AF22-FF9E-45C6-87AB-844C85F7ABDA}"/>
              </a:ext>
            </a:extLst>
          </p:cNvPr>
          <p:cNvSpPr txBox="1"/>
          <p:nvPr/>
        </p:nvSpPr>
        <p:spPr>
          <a:xfrm>
            <a:off x="8714331" y="5186715"/>
            <a:ext cx="150433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 err="1"/>
              <a:t>tambah</a:t>
            </a:r>
            <a:r>
              <a:rPr lang="en-US" sz="1200" dirty="0"/>
              <a:t> 100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900</a:t>
            </a:r>
          </a:p>
        </p:txBody>
      </p:sp>
      <p:pic>
        <p:nvPicPr>
          <p:cNvPr id="59" name="Picture 4" descr="Image result for transfer png">
            <a:extLst>
              <a:ext uri="{FF2B5EF4-FFF2-40B4-BE49-F238E27FC236}">
                <a16:creationId xmlns:a16="http://schemas.microsoft.com/office/drawing/2014/main" id="{16F56837-A029-4BBA-A2DF-886A981AA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680" y="500524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61B6432-9B90-4B1E-98EC-66950E1BBBC2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rot="16200000" flipV="1">
            <a:off x="9083342" y="4803557"/>
            <a:ext cx="766314" cy="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148B06F-6B4A-48EC-BF39-95F2E005BA14}"/>
              </a:ext>
            </a:extLst>
          </p:cNvPr>
          <p:cNvSpPr txBox="1"/>
          <p:nvPr/>
        </p:nvSpPr>
        <p:spPr>
          <a:xfrm>
            <a:off x="9143332" y="4051069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D9393E33-3474-4AA7-AACD-D4C7A92ABAF8}"/>
              </a:ext>
            </a:extLst>
          </p:cNvPr>
          <p:cNvSpPr/>
          <p:nvPr/>
        </p:nvSpPr>
        <p:spPr>
          <a:xfrm>
            <a:off x="6752015" y="4527474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kirim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memperoleh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kunci</a:t>
            </a:r>
            <a:r>
              <a:rPr lang="en-US" sz="1000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64" name="Cloud 63">
            <a:extLst>
              <a:ext uri="{FF2B5EF4-FFF2-40B4-BE49-F238E27FC236}">
                <a16:creationId xmlns:a16="http://schemas.microsoft.com/office/drawing/2014/main" id="{95501859-7752-4A27-A657-DAAADFC3BEBA}"/>
              </a:ext>
            </a:extLst>
          </p:cNvPr>
          <p:cNvSpPr/>
          <p:nvPr/>
        </p:nvSpPr>
        <p:spPr>
          <a:xfrm>
            <a:off x="6547955" y="3400905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tarik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beralih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kunci</a:t>
            </a:r>
            <a:r>
              <a:rPr lang="en-US" sz="1000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34F0B079-9F11-4E2A-9988-E8F2293CC6D7}"/>
              </a:ext>
            </a:extLst>
          </p:cNvPr>
          <p:cNvSpPr/>
          <p:nvPr/>
        </p:nvSpPr>
        <p:spPr>
          <a:xfrm>
            <a:off x="3077166" y="5628323"/>
            <a:ext cx="1573411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kirim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menunggu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kunci</a:t>
            </a:r>
            <a:r>
              <a:rPr lang="en-US" sz="1000" dirty="0">
                <a:solidFill>
                  <a:srgbClr val="FF0000"/>
                </a:solidFill>
              </a:rPr>
              <a:t> 2</a:t>
            </a:r>
          </a:p>
        </p:txBody>
      </p:sp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79BDF164-6275-46E0-A3BC-F30A3C247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61691"/>
              </p:ext>
            </p:extLst>
          </p:nvPr>
        </p:nvGraphicFramePr>
        <p:xfrm>
          <a:off x="10102632" y="3300205"/>
          <a:ext cx="182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69048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4073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702372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1530"/>
                  </a:ext>
                </a:extLst>
              </a:tr>
            </a:tbl>
          </a:graphicData>
        </a:graphic>
      </p:graphicFrame>
      <p:graphicFrame>
        <p:nvGraphicFramePr>
          <p:cNvPr id="75" name="Table 73">
            <a:extLst>
              <a:ext uri="{FF2B5EF4-FFF2-40B4-BE49-F238E27FC236}">
                <a16:creationId xmlns:a16="http://schemas.microsoft.com/office/drawing/2014/main" id="{BEC29A3C-2EB4-444B-8FA2-477671F3C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61484"/>
              </p:ext>
            </p:extLst>
          </p:nvPr>
        </p:nvGraphicFramePr>
        <p:xfrm>
          <a:off x="2201856" y="4000437"/>
          <a:ext cx="128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406904877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407346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570237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1530"/>
                  </a:ext>
                </a:extLst>
              </a:tr>
            </a:tbl>
          </a:graphicData>
        </a:graphic>
      </p:graphicFrame>
      <p:pic>
        <p:nvPicPr>
          <p:cNvPr id="77" name="Picture 2" descr="Image result for key symbol png">
            <a:extLst>
              <a:ext uri="{FF2B5EF4-FFF2-40B4-BE49-F238E27FC236}">
                <a16:creationId xmlns:a16="http://schemas.microsoft.com/office/drawing/2014/main" id="{5A8C3050-3FDB-424B-8AC5-FA34C23C4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67999" y="3442205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Image result for key symbol png">
            <a:extLst>
              <a:ext uri="{FF2B5EF4-FFF2-40B4-BE49-F238E27FC236}">
                <a16:creationId xmlns:a16="http://schemas.microsoft.com/office/drawing/2014/main" id="{0F8DA477-7738-4684-9CD9-2EE314563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67816" y="4015195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mage result for key symbol png">
            <a:extLst>
              <a:ext uri="{FF2B5EF4-FFF2-40B4-BE49-F238E27FC236}">
                <a16:creationId xmlns:a16="http://schemas.microsoft.com/office/drawing/2014/main" id="{ECDAF889-EAF6-459A-95D3-CE42D55C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01856" y="329851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0" name="Table 73">
            <a:extLst>
              <a:ext uri="{FF2B5EF4-FFF2-40B4-BE49-F238E27FC236}">
                <a16:creationId xmlns:a16="http://schemas.microsoft.com/office/drawing/2014/main" id="{8089F184-4F6A-4282-B9E7-C0C395952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42743"/>
              </p:ext>
            </p:extLst>
          </p:nvPr>
        </p:nvGraphicFramePr>
        <p:xfrm>
          <a:off x="3901651" y="4477176"/>
          <a:ext cx="128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406904877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407346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570237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1530"/>
                  </a:ext>
                </a:extLst>
              </a:tr>
            </a:tbl>
          </a:graphicData>
        </a:graphic>
      </p:graphicFrame>
      <p:pic>
        <p:nvPicPr>
          <p:cNvPr id="81" name="Picture 2" descr="Image result for key symbol png">
            <a:extLst>
              <a:ext uri="{FF2B5EF4-FFF2-40B4-BE49-F238E27FC236}">
                <a16:creationId xmlns:a16="http://schemas.microsoft.com/office/drawing/2014/main" id="{E43C2B92-4983-434E-9B39-85751C0E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54388" y="446125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" name="Table 73">
            <a:extLst>
              <a:ext uri="{FF2B5EF4-FFF2-40B4-BE49-F238E27FC236}">
                <a16:creationId xmlns:a16="http://schemas.microsoft.com/office/drawing/2014/main" id="{EBEBCD53-7313-490E-8822-B71464C0D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62938"/>
              </p:ext>
            </p:extLst>
          </p:nvPr>
        </p:nvGraphicFramePr>
        <p:xfrm>
          <a:off x="5750879" y="4024193"/>
          <a:ext cx="128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406904877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407346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570237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1530"/>
                  </a:ext>
                </a:extLst>
              </a:tr>
            </a:tbl>
          </a:graphicData>
        </a:graphic>
      </p:graphicFrame>
      <p:pic>
        <p:nvPicPr>
          <p:cNvPr id="84" name="Picture 2" descr="Image result for key symbol png">
            <a:extLst>
              <a:ext uri="{FF2B5EF4-FFF2-40B4-BE49-F238E27FC236}">
                <a16:creationId xmlns:a16="http://schemas.microsoft.com/office/drawing/2014/main" id="{B62DBFC9-077C-4E98-9CEA-618BE7FD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783657" y="403474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Image result for key symbol png">
            <a:extLst>
              <a:ext uri="{FF2B5EF4-FFF2-40B4-BE49-F238E27FC236}">
                <a16:creationId xmlns:a16="http://schemas.microsoft.com/office/drawing/2014/main" id="{0821C125-DB84-46D4-A342-FFF06096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94761" y="4034883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key symbol png">
            <a:extLst>
              <a:ext uri="{FF2B5EF4-FFF2-40B4-BE49-F238E27FC236}">
                <a16:creationId xmlns:a16="http://schemas.microsoft.com/office/drawing/2014/main" id="{83B2C106-B6B1-41F5-9908-AF3C5584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76383" y="5686755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0" name="Table 73">
            <a:extLst>
              <a:ext uri="{FF2B5EF4-FFF2-40B4-BE49-F238E27FC236}">
                <a16:creationId xmlns:a16="http://schemas.microsoft.com/office/drawing/2014/main" id="{1FA1B7EC-D6FE-4297-A98C-1C0A81AD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83436"/>
              </p:ext>
            </p:extLst>
          </p:nvPr>
        </p:nvGraphicFramePr>
        <p:xfrm>
          <a:off x="8822472" y="3749786"/>
          <a:ext cx="128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406904877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407346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570237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1530"/>
                  </a:ext>
                </a:extLst>
              </a:tr>
            </a:tbl>
          </a:graphicData>
        </a:graphic>
      </p:graphicFrame>
      <p:pic>
        <p:nvPicPr>
          <p:cNvPr id="91" name="Picture 2" descr="Image result for key symbol png">
            <a:extLst>
              <a:ext uri="{FF2B5EF4-FFF2-40B4-BE49-F238E27FC236}">
                <a16:creationId xmlns:a16="http://schemas.microsoft.com/office/drawing/2014/main" id="{A3AB0C89-E9DB-4E76-A8C9-3F2045BB3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855250" y="376034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Image result for key symbol png">
            <a:extLst>
              <a:ext uri="{FF2B5EF4-FFF2-40B4-BE49-F238E27FC236}">
                <a16:creationId xmlns:a16="http://schemas.microsoft.com/office/drawing/2014/main" id="{EC4D1454-A6E5-4664-9DDD-398E172C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85314" y="568639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70-3472-49A3-ABBF-DB8B5C07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CRITICAL SECTION</a:t>
            </a:r>
            <a:br>
              <a:rPr lang="en-US" dirty="0"/>
            </a:br>
            <a:r>
              <a:rPr lang="en-US" dirty="0"/>
              <a:t>ALGORITMA PETERSON (KUSUS 2 proses)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8F4F-95DC-4869-A542-C6372004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peterson</a:t>
            </a:r>
            <a:r>
              <a:rPr lang="en-US" dirty="0"/>
              <a:t> pada ATM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2576B2-98C2-4BE0-B028-BBEF37397B02}"/>
              </a:ext>
            </a:extLst>
          </p:cNvPr>
          <p:cNvCxnSpPr/>
          <p:nvPr/>
        </p:nvCxnSpPr>
        <p:spPr>
          <a:xfrm>
            <a:off x="825909" y="4424506"/>
            <a:ext cx="10243693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06391D-2D15-4A89-AB04-C1DFAF86A1AE}"/>
              </a:ext>
            </a:extLst>
          </p:cNvPr>
          <p:cNvSpPr txBox="1"/>
          <p:nvPr/>
        </p:nvSpPr>
        <p:spPr>
          <a:xfrm>
            <a:off x="396430" y="4590526"/>
            <a:ext cx="74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2C608-2A19-4032-B855-9F8514353C14}"/>
              </a:ext>
            </a:extLst>
          </p:cNvPr>
          <p:cNvSpPr txBox="1"/>
          <p:nvPr/>
        </p:nvSpPr>
        <p:spPr>
          <a:xfrm>
            <a:off x="10762824" y="458648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CFD5E-4BB3-4C9C-9D6B-A001F77A2327}"/>
              </a:ext>
            </a:extLst>
          </p:cNvPr>
          <p:cNvSpPr txBox="1"/>
          <p:nvPr/>
        </p:nvSpPr>
        <p:spPr>
          <a:xfrm>
            <a:off x="1047136" y="2861189"/>
            <a:ext cx="15253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= 1000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44A487-D1E0-4A0C-84AB-E37A52251310}"/>
              </a:ext>
            </a:extLst>
          </p:cNvPr>
          <p:cNvSpPr txBox="1"/>
          <p:nvPr/>
        </p:nvSpPr>
        <p:spPr>
          <a:xfrm>
            <a:off x="2151470" y="5239855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???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21CA907-E4AD-410C-88EF-3EB62D64788C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2572459" y="3184355"/>
            <a:ext cx="304070" cy="1254910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084A35-0438-400D-8DB2-9869D6DA7C4D}"/>
              </a:ext>
            </a:extLst>
          </p:cNvPr>
          <p:cNvSpPr txBox="1"/>
          <p:nvPr/>
        </p:nvSpPr>
        <p:spPr>
          <a:xfrm>
            <a:off x="2553363" y="4439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2F709F4-B1E2-43ED-B3FE-9C7374B4DFEF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3655805" y="4432023"/>
            <a:ext cx="857201" cy="1130998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C98A9-C833-4980-9C89-660FB186E5D4}"/>
              </a:ext>
            </a:extLst>
          </p:cNvPr>
          <p:cNvSpPr txBox="1"/>
          <p:nvPr/>
        </p:nvSpPr>
        <p:spPr>
          <a:xfrm>
            <a:off x="4189840" y="406269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9412A4-1923-4D75-8364-A96903C6622A}"/>
              </a:ext>
            </a:extLst>
          </p:cNvPr>
          <p:cNvSpPr txBox="1"/>
          <p:nvPr/>
        </p:nvSpPr>
        <p:spPr>
          <a:xfrm>
            <a:off x="4329797" y="2704260"/>
            <a:ext cx="157807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Tarik 200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&gt; </a:t>
            </a:r>
            <a:r>
              <a:rPr lang="en-US" sz="1200" dirty="0" err="1"/>
              <a:t>tarik</a:t>
            </a:r>
            <a:r>
              <a:rPr lang="en-US" sz="1200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= 800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84FC877-0710-4B2A-B83D-65EAE958CEBD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>
            <a:off x="5907875" y="3212092"/>
            <a:ext cx="483085" cy="1217344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010576-8318-4091-AB41-CF059DCADC02}"/>
              </a:ext>
            </a:extLst>
          </p:cNvPr>
          <p:cNvSpPr txBox="1"/>
          <p:nvPr/>
        </p:nvSpPr>
        <p:spPr>
          <a:xfrm>
            <a:off x="6125502" y="44294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pic>
        <p:nvPicPr>
          <p:cNvPr id="39" name="Picture 2" descr="Image result for atm png">
            <a:extLst>
              <a:ext uri="{FF2B5EF4-FFF2-40B4-BE49-F238E27FC236}">
                <a16:creationId xmlns:a16="http://schemas.microsoft.com/office/drawing/2014/main" id="{2FCBC433-0B3C-4B35-BCB4-D8E29FEA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14" y="244445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atm png">
            <a:extLst>
              <a:ext uri="{FF2B5EF4-FFF2-40B4-BE49-F238E27FC236}">
                <a16:creationId xmlns:a16="http://schemas.microsoft.com/office/drawing/2014/main" id="{4300DBC3-1ED8-47DF-ABC7-DC661993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05" y="244567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Image result for transfer png">
            <a:extLst>
              <a:ext uri="{FF2B5EF4-FFF2-40B4-BE49-F238E27FC236}">
                <a16:creationId xmlns:a16="http://schemas.microsoft.com/office/drawing/2014/main" id="{387FBE2E-8A55-449E-AE29-97042BC0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9" y="505838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transfer png">
            <a:extLst>
              <a:ext uri="{FF2B5EF4-FFF2-40B4-BE49-F238E27FC236}">
                <a16:creationId xmlns:a16="http://schemas.microsoft.com/office/drawing/2014/main" id="{AEA7A6B7-180B-4F00-96F7-C2EE9874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06" y="5046319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EB266E9-CEB0-4528-AE49-DC280AB66535}"/>
              </a:ext>
            </a:extLst>
          </p:cNvPr>
          <p:cNvCxnSpPr>
            <a:cxnSpLocks/>
            <a:stCxn id="51" idx="3"/>
            <a:endCxn id="44" idx="2"/>
          </p:cNvCxnSpPr>
          <p:nvPr/>
        </p:nvCxnSpPr>
        <p:spPr>
          <a:xfrm flipV="1">
            <a:off x="7388944" y="4447782"/>
            <a:ext cx="590695" cy="1119563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B1DAA3-56F6-4DBD-A3C1-32F81DE4201C}"/>
              </a:ext>
            </a:extLst>
          </p:cNvPr>
          <p:cNvSpPr txBox="1"/>
          <p:nvPr/>
        </p:nvSpPr>
        <p:spPr>
          <a:xfrm>
            <a:off x="7656473" y="407845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AF5A23-AA0B-4847-A90B-B352C7E05B17}"/>
              </a:ext>
            </a:extLst>
          </p:cNvPr>
          <p:cNvSpPr/>
          <p:nvPr/>
        </p:nvSpPr>
        <p:spPr>
          <a:xfrm>
            <a:off x="2563688" y="4193010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52EEEA89-9B03-41D0-8EFC-3E7DE3165711}"/>
              </a:ext>
            </a:extLst>
          </p:cNvPr>
          <p:cNvSpPr/>
          <p:nvPr/>
        </p:nvSpPr>
        <p:spPr>
          <a:xfrm>
            <a:off x="37929" y="1196025"/>
            <a:ext cx="1259247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tarik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ajukan</a:t>
            </a:r>
            <a:r>
              <a:rPr lang="en-US" sz="1000" dirty="0">
                <a:solidFill>
                  <a:srgbClr val="FF0000"/>
                </a:solidFill>
              </a:rPr>
              <a:t> CS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BFA833-DB02-4745-92AE-FAD35F1A91A3}"/>
              </a:ext>
            </a:extLst>
          </p:cNvPr>
          <p:cNvSpPr/>
          <p:nvPr/>
        </p:nvSpPr>
        <p:spPr>
          <a:xfrm>
            <a:off x="4191521" y="4108858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89A57583-BB7C-4121-A023-089D58F241FE}"/>
              </a:ext>
            </a:extLst>
          </p:cNvPr>
          <p:cNvSpPr/>
          <p:nvPr/>
        </p:nvSpPr>
        <p:spPr>
          <a:xfrm>
            <a:off x="4720148" y="3780921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Mutual exclusion </a:t>
            </a:r>
            <a:r>
              <a:rPr lang="en-US" sz="1000" dirty="0" err="1">
                <a:solidFill>
                  <a:srgbClr val="FF0000"/>
                </a:solidFill>
              </a:rPr>
              <a:t>aktif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9" name="&quot;Not Allowed&quot; Symbol 48">
            <a:extLst>
              <a:ext uri="{FF2B5EF4-FFF2-40B4-BE49-F238E27FC236}">
                <a16:creationId xmlns:a16="http://schemas.microsoft.com/office/drawing/2014/main" id="{C34807CA-14EA-4E43-9AC1-75F757806405}"/>
              </a:ext>
            </a:extLst>
          </p:cNvPr>
          <p:cNvSpPr/>
          <p:nvPr/>
        </p:nvSpPr>
        <p:spPr>
          <a:xfrm>
            <a:off x="4323221" y="4706094"/>
            <a:ext cx="375286" cy="36933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64AA2-5C5F-4E4D-91C8-E11A59C17820}"/>
              </a:ext>
            </a:extLst>
          </p:cNvPr>
          <p:cNvSpPr/>
          <p:nvPr/>
        </p:nvSpPr>
        <p:spPr>
          <a:xfrm>
            <a:off x="7601902" y="4108858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9B5D68-825B-4B6A-AC65-D4F5C17023B8}"/>
              </a:ext>
            </a:extLst>
          </p:cNvPr>
          <p:cNvSpPr txBox="1"/>
          <p:nvPr/>
        </p:nvSpPr>
        <p:spPr>
          <a:xfrm>
            <a:off x="5884609" y="5244179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5A846F-5E10-478A-B4D4-257E7FF43234}"/>
              </a:ext>
            </a:extLst>
          </p:cNvPr>
          <p:cNvSpPr txBox="1"/>
          <p:nvPr/>
        </p:nvSpPr>
        <p:spPr>
          <a:xfrm>
            <a:off x="9171531" y="5186715"/>
            <a:ext cx="150433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 err="1"/>
              <a:t>tambah</a:t>
            </a:r>
            <a:r>
              <a:rPr lang="en-US" sz="1200" dirty="0"/>
              <a:t> 100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900</a:t>
            </a:r>
          </a:p>
        </p:txBody>
      </p:sp>
      <p:pic>
        <p:nvPicPr>
          <p:cNvPr id="53" name="Picture 4" descr="Image result for transfer png">
            <a:extLst>
              <a:ext uri="{FF2B5EF4-FFF2-40B4-BE49-F238E27FC236}">
                <a16:creationId xmlns:a16="http://schemas.microsoft.com/office/drawing/2014/main" id="{E982923A-7E19-43AD-8D7C-D59CF93BD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880" y="500524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0CA8BF2-4D5C-48AD-B11C-473CA32B5036}"/>
              </a:ext>
            </a:extLst>
          </p:cNvPr>
          <p:cNvCxnSpPr>
            <a:cxnSpLocks/>
            <a:stCxn id="52" idx="0"/>
            <a:endCxn id="55" idx="2"/>
          </p:cNvCxnSpPr>
          <p:nvPr/>
        </p:nvCxnSpPr>
        <p:spPr>
          <a:xfrm rot="5400000" flipH="1" flipV="1">
            <a:off x="9534071" y="4796333"/>
            <a:ext cx="780011" cy="75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E1911C-DC93-446C-A5CB-6193F15EE638}"/>
              </a:ext>
            </a:extLst>
          </p:cNvPr>
          <p:cNvSpPr txBox="1"/>
          <p:nvPr/>
        </p:nvSpPr>
        <p:spPr>
          <a:xfrm>
            <a:off x="9601287" y="403737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12816C-7F09-4622-AAA2-7DF672C2453B}"/>
              </a:ext>
            </a:extLst>
          </p:cNvPr>
          <p:cNvSpPr/>
          <p:nvPr/>
        </p:nvSpPr>
        <p:spPr>
          <a:xfrm>
            <a:off x="6043364" y="4155035"/>
            <a:ext cx="646331" cy="569961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830A74D3-96F2-4BDF-8972-36BE5A9CAF27}"/>
              </a:ext>
            </a:extLst>
          </p:cNvPr>
          <p:cNvSpPr/>
          <p:nvPr/>
        </p:nvSpPr>
        <p:spPr>
          <a:xfrm>
            <a:off x="6525986" y="2831524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tarik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selesai</a:t>
            </a:r>
            <a:r>
              <a:rPr lang="en-US" sz="1000" dirty="0">
                <a:solidFill>
                  <a:srgbClr val="FF0000"/>
                </a:solidFill>
              </a:rPr>
              <a:t> CS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6DA8DA1-4E11-4FAD-9120-4DCB2A52C00B}"/>
              </a:ext>
            </a:extLst>
          </p:cNvPr>
          <p:cNvSpPr/>
          <p:nvPr/>
        </p:nvSpPr>
        <p:spPr>
          <a:xfrm>
            <a:off x="7931830" y="3636980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kirim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melakukan</a:t>
            </a:r>
            <a:r>
              <a:rPr lang="en-US" sz="1000" dirty="0">
                <a:solidFill>
                  <a:srgbClr val="FF0000"/>
                </a:solidFill>
              </a:rPr>
              <a:t> CS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4AB72F5-5975-4DEA-8D16-DC87F68DB35F}"/>
              </a:ext>
            </a:extLst>
          </p:cNvPr>
          <p:cNvSpPr/>
          <p:nvPr/>
        </p:nvSpPr>
        <p:spPr>
          <a:xfrm>
            <a:off x="3210019" y="6024613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kirim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mengajukan</a:t>
            </a:r>
            <a:r>
              <a:rPr lang="en-US" sz="1000" dirty="0">
                <a:solidFill>
                  <a:srgbClr val="FF0000"/>
                </a:solidFill>
              </a:rPr>
              <a:t> CS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6D14BE-C2EE-4685-8AD0-E471F0963D2A}"/>
              </a:ext>
            </a:extLst>
          </p:cNvPr>
          <p:cNvSpPr/>
          <p:nvPr/>
        </p:nvSpPr>
        <p:spPr>
          <a:xfrm>
            <a:off x="9546711" y="4120179"/>
            <a:ext cx="646331" cy="569961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B8D14987-D71B-4CCC-BD53-4BA2AC61D491}"/>
              </a:ext>
            </a:extLst>
          </p:cNvPr>
          <p:cNvSpPr/>
          <p:nvPr/>
        </p:nvSpPr>
        <p:spPr>
          <a:xfrm>
            <a:off x="7531515" y="1957542"/>
            <a:ext cx="2709695" cy="9183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Hanya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untuk</a:t>
            </a:r>
            <a:r>
              <a:rPr lang="en-US" sz="1400" dirty="0">
                <a:solidFill>
                  <a:srgbClr val="FF0000"/>
                </a:solidFill>
              </a:rPr>
              <a:t> 2 proses yang </a:t>
            </a:r>
            <a:r>
              <a:rPr lang="en-US" sz="1400" dirty="0" err="1">
                <a:solidFill>
                  <a:srgbClr val="FF0000"/>
                </a:solidFill>
              </a:rPr>
              <a:t>saling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bekerjasama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AD6434E-35F9-4F9D-A91F-E566876101C3}"/>
              </a:ext>
            </a:extLst>
          </p:cNvPr>
          <p:cNvSpPr/>
          <p:nvPr/>
        </p:nvSpPr>
        <p:spPr>
          <a:xfrm>
            <a:off x="10289958" y="1853754"/>
            <a:ext cx="1697853" cy="105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CA2FA2E-E4CC-4216-9136-58606BAA1348}"/>
              </a:ext>
            </a:extLst>
          </p:cNvPr>
          <p:cNvSpPr/>
          <p:nvPr/>
        </p:nvSpPr>
        <p:spPr>
          <a:xfrm>
            <a:off x="10336528" y="1980300"/>
            <a:ext cx="385908" cy="31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136CC19-8A78-44EC-A547-0E9E27DB7954}"/>
              </a:ext>
            </a:extLst>
          </p:cNvPr>
          <p:cNvSpPr/>
          <p:nvPr/>
        </p:nvSpPr>
        <p:spPr>
          <a:xfrm>
            <a:off x="10354513" y="2416126"/>
            <a:ext cx="385908" cy="3156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66">
            <a:extLst>
              <a:ext uri="{FF2B5EF4-FFF2-40B4-BE49-F238E27FC236}">
                <a16:creationId xmlns:a16="http://schemas.microsoft.com/office/drawing/2014/main" id="{75F3E870-1494-4667-A271-56F413A2B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94834"/>
              </p:ext>
            </p:extLst>
          </p:nvPr>
        </p:nvGraphicFramePr>
        <p:xfrm>
          <a:off x="10837889" y="19803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6129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55735"/>
                  </a:ext>
                </a:extLst>
              </a:tr>
            </a:tbl>
          </a:graphicData>
        </a:graphic>
      </p:graphicFrame>
      <p:sp>
        <p:nvSpPr>
          <p:cNvPr id="68" name="Oval 67">
            <a:extLst>
              <a:ext uri="{FF2B5EF4-FFF2-40B4-BE49-F238E27FC236}">
                <a16:creationId xmlns:a16="http://schemas.microsoft.com/office/drawing/2014/main" id="{0085CBCA-9C92-40AA-9AC1-7A2539C069CB}"/>
              </a:ext>
            </a:extLst>
          </p:cNvPr>
          <p:cNvSpPr/>
          <p:nvPr/>
        </p:nvSpPr>
        <p:spPr>
          <a:xfrm>
            <a:off x="2599488" y="2795800"/>
            <a:ext cx="385908" cy="31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F997879-73D8-4982-A6D6-CF971ABA0E01}"/>
              </a:ext>
            </a:extLst>
          </p:cNvPr>
          <p:cNvSpPr/>
          <p:nvPr/>
        </p:nvSpPr>
        <p:spPr>
          <a:xfrm>
            <a:off x="2617473" y="3231626"/>
            <a:ext cx="385908" cy="3156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23FDCB9-00D3-460F-9B6E-53E4E29F0851}"/>
              </a:ext>
            </a:extLst>
          </p:cNvPr>
          <p:cNvSpPr/>
          <p:nvPr/>
        </p:nvSpPr>
        <p:spPr>
          <a:xfrm>
            <a:off x="2694648" y="3326193"/>
            <a:ext cx="174661" cy="143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C604FF0-C731-41A4-8BC8-8F996D176CAF}"/>
              </a:ext>
            </a:extLst>
          </p:cNvPr>
          <p:cNvSpPr/>
          <p:nvPr/>
        </p:nvSpPr>
        <p:spPr>
          <a:xfrm>
            <a:off x="5924223" y="2782449"/>
            <a:ext cx="385908" cy="31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B90C98-DADB-4EA8-8690-A702E9DDFAE3}"/>
              </a:ext>
            </a:extLst>
          </p:cNvPr>
          <p:cNvSpPr/>
          <p:nvPr/>
        </p:nvSpPr>
        <p:spPr>
          <a:xfrm>
            <a:off x="5942208" y="3218275"/>
            <a:ext cx="385908" cy="3156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E9208A3-9D28-41BA-AE9C-C2892F2924E4}"/>
              </a:ext>
            </a:extLst>
          </p:cNvPr>
          <p:cNvSpPr/>
          <p:nvPr/>
        </p:nvSpPr>
        <p:spPr>
          <a:xfrm>
            <a:off x="3706844" y="5196415"/>
            <a:ext cx="385908" cy="31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5270A7-7CAD-47C8-BAE9-E46A5D9B5CDB}"/>
              </a:ext>
            </a:extLst>
          </p:cNvPr>
          <p:cNvSpPr/>
          <p:nvPr/>
        </p:nvSpPr>
        <p:spPr>
          <a:xfrm>
            <a:off x="3724829" y="5632241"/>
            <a:ext cx="385908" cy="3156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C1B61D6-D888-4EA1-A34B-B87109E0B159}"/>
              </a:ext>
            </a:extLst>
          </p:cNvPr>
          <p:cNvSpPr/>
          <p:nvPr/>
        </p:nvSpPr>
        <p:spPr>
          <a:xfrm>
            <a:off x="3802004" y="5299109"/>
            <a:ext cx="174661" cy="143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9383BC1-A0F6-4BC0-B404-F0CC1DC18189}"/>
              </a:ext>
            </a:extLst>
          </p:cNvPr>
          <p:cNvSpPr/>
          <p:nvPr/>
        </p:nvSpPr>
        <p:spPr>
          <a:xfrm>
            <a:off x="6062087" y="2888827"/>
            <a:ext cx="174661" cy="143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424182F-5FD5-4F99-BD88-CB55F7ECB911}"/>
              </a:ext>
            </a:extLst>
          </p:cNvPr>
          <p:cNvSpPr/>
          <p:nvPr/>
        </p:nvSpPr>
        <p:spPr>
          <a:xfrm>
            <a:off x="397732" y="1773834"/>
            <a:ext cx="385908" cy="31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FDD386D-EC4C-4775-9481-A12A53B2054A}"/>
              </a:ext>
            </a:extLst>
          </p:cNvPr>
          <p:cNvSpPr/>
          <p:nvPr/>
        </p:nvSpPr>
        <p:spPr>
          <a:xfrm>
            <a:off x="386221" y="2135920"/>
            <a:ext cx="385908" cy="3156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A17564-895C-4485-83F4-B7A940859ADF}"/>
              </a:ext>
            </a:extLst>
          </p:cNvPr>
          <p:cNvSpPr/>
          <p:nvPr/>
        </p:nvSpPr>
        <p:spPr>
          <a:xfrm>
            <a:off x="492892" y="1876526"/>
            <a:ext cx="174661" cy="143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loud 81">
            <a:extLst>
              <a:ext uri="{FF2B5EF4-FFF2-40B4-BE49-F238E27FC236}">
                <a16:creationId xmlns:a16="http://schemas.microsoft.com/office/drawing/2014/main" id="{0EDAD29E-5A80-4A4B-BBDD-3B72E0655DBF}"/>
              </a:ext>
            </a:extLst>
          </p:cNvPr>
          <p:cNvSpPr/>
          <p:nvPr/>
        </p:nvSpPr>
        <p:spPr>
          <a:xfrm>
            <a:off x="1387155" y="3580395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tarik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melakukan</a:t>
            </a:r>
            <a:r>
              <a:rPr lang="en-US" sz="1000" dirty="0">
                <a:solidFill>
                  <a:srgbClr val="FF0000"/>
                </a:solidFill>
              </a:rPr>
              <a:t> CS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BE089E2-4BC3-4973-AA46-2771EF566717}"/>
              </a:ext>
            </a:extLst>
          </p:cNvPr>
          <p:cNvSpPr/>
          <p:nvPr/>
        </p:nvSpPr>
        <p:spPr>
          <a:xfrm>
            <a:off x="7421615" y="5175706"/>
            <a:ext cx="385908" cy="31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0260A5A-90FD-4F1B-A56A-25F4CC4D89DA}"/>
              </a:ext>
            </a:extLst>
          </p:cNvPr>
          <p:cNvSpPr/>
          <p:nvPr/>
        </p:nvSpPr>
        <p:spPr>
          <a:xfrm>
            <a:off x="7439600" y="5611532"/>
            <a:ext cx="385908" cy="3156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10BFDA1-3932-4BC2-BE98-A268F70C3ACD}"/>
              </a:ext>
            </a:extLst>
          </p:cNvPr>
          <p:cNvSpPr/>
          <p:nvPr/>
        </p:nvSpPr>
        <p:spPr>
          <a:xfrm>
            <a:off x="7559479" y="5709779"/>
            <a:ext cx="174661" cy="143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2460E7F-3CC0-4932-A523-52F8253B8C51}"/>
              </a:ext>
            </a:extLst>
          </p:cNvPr>
          <p:cNvSpPr/>
          <p:nvPr/>
        </p:nvSpPr>
        <p:spPr>
          <a:xfrm>
            <a:off x="10736313" y="5194692"/>
            <a:ext cx="385908" cy="31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704E705-674D-46CC-BF86-58C82F2BA279}"/>
              </a:ext>
            </a:extLst>
          </p:cNvPr>
          <p:cNvSpPr/>
          <p:nvPr/>
        </p:nvSpPr>
        <p:spPr>
          <a:xfrm>
            <a:off x="10754298" y="5630518"/>
            <a:ext cx="385908" cy="3156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D31499C-F0D4-4784-AF7B-7488F7895E5D}"/>
              </a:ext>
            </a:extLst>
          </p:cNvPr>
          <p:cNvSpPr/>
          <p:nvPr/>
        </p:nvSpPr>
        <p:spPr>
          <a:xfrm>
            <a:off x="10874177" y="5301070"/>
            <a:ext cx="174661" cy="143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5DB235D-CA7C-4EF1-90C8-A76D251D7B24}"/>
              </a:ext>
            </a:extLst>
          </p:cNvPr>
          <p:cNvSpPr/>
          <p:nvPr/>
        </p:nvSpPr>
        <p:spPr>
          <a:xfrm>
            <a:off x="11253069" y="3235132"/>
            <a:ext cx="385908" cy="31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4C51699-A77B-4D6F-9A6F-B344B795C7C3}"/>
              </a:ext>
            </a:extLst>
          </p:cNvPr>
          <p:cNvSpPr/>
          <p:nvPr/>
        </p:nvSpPr>
        <p:spPr>
          <a:xfrm>
            <a:off x="11271054" y="3670958"/>
            <a:ext cx="385908" cy="3156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AA8A6E-0C73-46CF-A86D-528FAD2C0FAC}"/>
              </a:ext>
            </a:extLst>
          </p:cNvPr>
          <p:cNvSpPr/>
          <p:nvPr/>
        </p:nvSpPr>
        <p:spPr>
          <a:xfrm>
            <a:off x="11376185" y="3769214"/>
            <a:ext cx="174661" cy="143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87FD6660-C1FC-4086-B895-0AE65347CC6F}"/>
              </a:ext>
            </a:extLst>
          </p:cNvPr>
          <p:cNvSpPr/>
          <p:nvPr/>
        </p:nvSpPr>
        <p:spPr>
          <a:xfrm>
            <a:off x="10677358" y="5927170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kirim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selesai</a:t>
            </a:r>
            <a:r>
              <a:rPr lang="en-US" sz="1000" dirty="0">
                <a:solidFill>
                  <a:srgbClr val="FF0000"/>
                </a:solidFill>
              </a:rPr>
              <a:t> CS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7EDF421-F725-45FB-B44A-88456DA293E6}"/>
              </a:ext>
            </a:extLst>
          </p:cNvPr>
          <p:cNvCxnSpPr/>
          <p:nvPr/>
        </p:nvCxnSpPr>
        <p:spPr>
          <a:xfrm rot="5400000" flipH="1" flipV="1">
            <a:off x="10708641" y="4649140"/>
            <a:ext cx="1428653" cy="255757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loud 94">
            <a:extLst>
              <a:ext uri="{FF2B5EF4-FFF2-40B4-BE49-F238E27FC236}">
                <a16:creationId xmlns:a16="http://schemas.microsoft.com/office/drawing/2014/main" id="{22A382BD-136A-4268-8A2A-CC2C7E9EED4D}"/>
              </a:ext>
            </a:extLst>
          </p:cNvPr>
          <p:cNvSpPr/>
          <p:nvPr/>
        </p:nvSpPr>
        <p:spPr>
          <a:xfrm>
            <a:off x="9619541" y="3332133"/>
            <a:ext cx="1642456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tarik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masuk</a:t>
            </a:r>
            <a:r>
              <a:rPr lang="en-US" sz="1000" dirty="0">
                <a:solidFill>
                  <a:srgbClr val="FF0000"/>
                </a:solidFill>
              </a:rPr>
              <a:t> CS </a:t>
            </a:r>
            <a:r>
              <a:rPr lang="en-US" sz="1000" dirty="0" err="1">
                <a:solidFill>
                  <a:srgbClr val="FF0000"/>
                </a:solidFill>
              </a:rPr>
              <a:t>meski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tdk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memerlukan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7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70-3472-49A3-ABBF-DB8B5C07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SOLUSI CRITICAL SECTION</a:t>
            </a:r>
            <a:br>
              <a:rPr lang="en-US" dirty="0"/>
            </a:br>
            <a:r>
              <a:rPr lang="en-US" dirty="0"/>
              <a:t>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8F4F-95DC-4869-A542-C6372004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mutex pada ATM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1C58475D-B9D9-4137-B1D6-59D6E96C834A}"/>
              </a:ext>
            </a:extLst>
          </p:cNvPr>
          <p:cNvSpPr/>
          <p:nvPr/>
        </p:nvSpPr>
        <p:spPr>
          <a:xfrm>
            <a:off x="8153375" y="1957542"/>
            <a:ext cx="2235317" cy="9183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Misal</a:t>
            </a:r>
            <a:r>
              <a:rPr lang="en-US" sz="1400" dirty="0">
                <a:solidFill>
                  <a:srgbClr val="FF0000"/>
                </a:solidFill>
              </a:rPr>
              <a:t> mutex </a:t>
            </a:r>
            <a:r>
              <a:rPr lang="en-US" sz="1400" dirty="0" err="1">
                <a:solidFill>
                  <a:srgbClr val="FF0000"/>
                </a:solidFill>
              </a:rPr>
              <a:t>memberikan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hanya</a:t>
            </a:r>
            <a:r>
              <a:rPr lang="en-US" sz="1400" dirty="0">
                <a:solidFill>
                  <a:srgbClr val="FF0000"/>
                </a:solidFill>
              </a:rPr>
              <a:t> 1 </a:t>
            </a:r>
            <a:r>
              <a:rPr lang="en-US" sz="1400" dirty="0" err="1">
                <a:solidFill>
                  <a:srgbClr val="FF0000"/>
                </a:solidFill>
              </a:rPr>
              <a:t>Kunci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key symbol png">
            <a:extLst>
              <a:ext uri="{FF2B5EF4-FFF2-40B4-BE49-F238E27FC236}">
                <a16:creationId xmlns:a16="http://schemas.microsoft.com/office/drawing/2014/main" id="{5EF8AE99-894B-480F-A20D-608896F9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02632" y="201080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A402174-20E3-4E9D-99F5-C43304A03889}"/>
              </a:ext>
            </a:extLst>
          </p:cNvPr>
          <p:cNvSpPr txBox="1"/>
          <p:nvPr/>
        </p:nvSpPr>
        <p:spPr>
          <a:xfrm>
            <a:off x="10798512" y="2039302"/>
            <a:ext cx="1220206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Lock Mutex</a:t>
            </a:r>
          </a:p>
          <a:p>
            <a:r>
              <a:rPr lang="en-US" sz="1400" dirty="0"/>
              <a:t>Do Work</a:t>
            </a:r>
          </a:p>
          <a:p>
            <a:r>
              <a:rPr lang="en-US" sz="1400" dirty="0"/>
              <a:t>Unlock Mutex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2B2EC5-BA84-4A68-AB1D-3BEF77BAAEC5}"/>
              </a:ext>
            </a:extLst>
          </p:cNvPr>
          <p:cNvCxnSpPr/>
          <p:nvPr/>
        </p:nvCxnSpPr>
        <p:spPr>
          <a:xfrm>
            <a:off x="825909" y="4424506"/>
            <a:ext cx="10243693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8190AA-98AC-4936-9A04-884C27DCFE13}"/>
              </a:ext>
            </a:extLst>
          </p:cNvPr>
          <p:cNvSpPr txBox="1"/>
          <p:nvPr/>
        </p:nvSpPr>
        <p:spPr>
          <a:xfrm>
            <a:off x="396430" y="4590526"/>
            <a:ext cx="74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973A5D-4901-41C7-8531-B3EE0EE20A2D}"/>
              </a:ext>
            </a:extLst>
          </p:cNvPr>
          <p:cNvSpPr txBox="1"/>
          <p:nvPr/>
        </p:nvSpPr>
        <p:spPr>
          <a:xfrm>
            <a:off x="10762824" y="458648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E15A67-9821-4223-B838-E5E871F05DD0}"/>
              </a:ext>
            </a:extLst>
          </p:cNvPr>
          <p:cNvSpPr txBox="1"/>
          <p:nvPr/>
        </p:nvSpPr>
        <p:spPr>
          <a:xfrm>
            <a:off x="1047136" y="2861189"/>
            <a:ext cx="15253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= 1000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0E7438-303B-4B06-A115-2DAF831FFCCE}"/>
              </a:ext>
            </a:extLst>
          </p:cNvPr>
          <p:cNvSpPr txBox="1"/>
          <p:nvPr/>
        </p:nvSpPr>
        <p:spPr>
          <a:xfrm>
            <a:off x="2151470" y="5239855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???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44AA369-6AB6-4CEF-8083-FBE8F87C8606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>
            <a:off x="2572459" y="3184355"/>
            <a:ext cx="304070" cy="1254910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069776-1E66-41F4-95E8-6D03E9E1F727}"/>
              </a:ext>
            </a:extLst>
          </p:cNvPr>
          <p:cNvSpPr txBox="1"/>
          <p:nvPr/>
        </p:nvSpPr>
        <p:spPr>
          <a:xfrm>
            <a:off x="2553363" y="4439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2CB353F-2872-4DB0-9F45-ECD117E47B57}"/>
              </a:ext>
            </a:extLst>
          </p:cNvPr>
          <p:cNvCxnSpPr>
            <a:cxnSpLocks/>
            <a:stCxn id="53" idx="3"/>
            <a:endCxn id="57" idx="2"/>
          </p:cNvCxnSpPr>
          <p:nvPr/>
        </p:nvCxnSpPr>
        <p:spPr>
          <a:xfrm flipV="1">
            <a:off x="3655805" y="4432023"/>
            <a:ext cx="857201" cy="1130998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626E14-80B6-4182-B374-A1A526654BEE}"/>
              </a:ext>
            </a:extLst>
          </p:cNvPr>
          <p:cNvSpPr txBox="1"/>
          <p:nvPr/>
        </p:nvSpPr>
        <p:spPr>
          <a:xfrm>
            <a:off x="4189840" y="406269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F8FA0B-7DC6-4848-A52F-AA846487ABD4}"/>
              </a:ext>
            </a:extLst>
          </p:cNvPr>
          <p:cNvSpPr txBox="1"/>
          <p:nvPr/>
        </p:nvSpPr>
        <p:spPr>
          <a:xfrm>
            <a:off x="4329797" y="2704260"/>
            <a:ext cx="157807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Tarik 200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&gt; </a:t>
            </a:r>
            <a:r>
              <a:rPr lang="en-US" sz="1200" dirty="0" err="1"/>
              <a:t>tarik</a:t>
            </a:r>
            <a:r>
              <a:rPr lang="en-US" sz="1200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= 800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813C780-512B-471B-8441-3A224E176884}"/>
              </a:ext>
            </a:extLst>
          </p:cNvPr>
          <p:cNvCxnSpPr>
            <a:cxnSpLocks/>
            <a:stCxn id="58" idx="3"/>
            <a:endCxn id="60" idx="0"/>
          </p:cNvCxnSpPr>
          <p:nvPr/>
        </p:nvCxnSpPr>
        <p:spPr>
          <a:xfrm>
            <a:off x="5907875" y="3212092"/>
            <a:ext cx="483085" cy="1217344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222C18-2556-4678-8A7A-3C8A18769E32}"/>
              </a:ext>
            </a:extLst>
          </p:cNvPr>
          <p:cNvSpPr txBox="1"/>
          <p:nvPr/>
        </p:nvSpPr>
        <p:spPr>
          <a:xfrm>
            <a:off x="6125502" y="44294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pic>
        <p:nvPicPr>
          <p:cNvPr id="61" name="Picture 2" descr="Image result for atm png">
            <a:extLst>
              <a:ext uri="{FF2B5EF4-FFF2-40B4-BE49-F238E27FC236}">
                <a16:creationId xmlns:a16="http://schemas.microsoft.com/office/drawing/2014/main" id="{6190FD33-AA04-44E4-81DD-F23903F8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14" y="244445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mage result for atm png">
            <a:extLst>
              <a:ext uri="{FF2B5EF4-FFF2-40B4-BE49-F238E27FC236}">
                <a16:creationId xmlns:a16="http://schemas.microsoft.com/office/drawing/2014/main" id="{F92DE0B4-1FB1-452B-BDD5-A8B1C328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05" y="244567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Image result for transfer png">
            <a:extLst>
              <a:ext uri="{FF2B5EF4-FFF2-40B4-BE49-F238E27FC236}">
                <a16:creationId xmlns:a16="http://schemas.microsoft.com/office/drawing/2014/main" id="{701EFCFD-71E9-419A-85B4-76F6D0D9D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9" y="505838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Image result for transfer png">
            <a:extLst>
              <a:ext uri="{FF2B5EF4-FFF2-40B4-BE49-F238E27FC236}">
                <a16:creationId xmlns:a16="http://schemas.microsoft.com/office/drawing/2014/main" id="{BC3F57BA-09D3-4F11-8A85-CF974BC3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06" y="5046319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93EABE2-5225-4B15-8199-E24EDF082237}"/>
              </a:ext>
            </a:extLst>
          </p:cNvPr>
          <p:cNvCxnSpPr>
            <a:cxnSpLocks/>
            <a:stCxn id="73" idx="3"/>
            <a:endCxn id="66" idx="2"/>
          </p:cNvCxnSpPr>
          <p:nvPr/>
        </p:nvCxnSpPr>
        <p:spPr>
          <a:xfrm flipV="1">
            <a:off x="7388944" y="4447782"/>
            <a:ext cx="590695" cy="1119563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4F61581-5B53-474B-B479-9AC1BDA53E45}"/>
              </a:ext>
            </a:extLst>
          </p:cNvPr>
          <p:cNvSpPr txBox="1"/>
          <p:nvPr/>
        </p:nvSpPr>
        <p:spPr>
          <a:xfrm>
            <a:off x="7656473" y="407845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27440B-D30B-47FF-A103-6DEEAC80D39E}"/>
              </a:ext>
            </a:extLst>
          </p:cNvPr>
          <p:cNvSpPr/>
          <p:nvPr/>
        </p:nvSpPr>
        <p:spPr>
          <a:xfrm>
            <a:off x="2563688" y="4193010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F580224F-70F9-4CFD-8BA2-003F1A8ECFF2}"/>
              </a:ext>
            </a:extLst>
          </p:cNvPr>
          <p:cNvSpPr/>
          <p:nvPr/>
        </p:nvSpPr>
        <p:spPr>
          <a:xfrm>
            <a:off x="1500755" y="3791398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Kunci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ada</a:t>
            </a:r>
            <a:r>
              <a:rPr lang="en-US" sz="1000" dirty="0">
                <a:solidFill>
                  <a:srgbClr val="FF0000"/>
                </a:solidFill>
              </a:rPr>
              <a:t> di Proses Tarik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B8367F-1657-478F-8F61-C61ED6FC666B}"/>
              </a:ext>
            </a:extLst>
          </p:cNvPr>
          <p:cNvSpPr/>
          <p:nvPr/>
        </p:nvSpPr>
        <p:spPr>
          <a:xfrm>
            <a:off x="4191521" y="4108858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560557EC-A370-4B5B-A968-27FA990CE406}"/>
              </a:ext>
            </a:extLst>
          </p:cNvPr>
          <p:cNvSpPr/>
          <p:nvPr/>
        </p:nvSpPr>
        <p:spPr>
          <a:xfrm>
            <a:off x="4720148" y="3780921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Kunci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masih</a:t>
            </a:r>
            <a:r>
              <a:rPr lang="en-US" sz="1000" dirty="0">
                <a:solidFill>
                  <a:srgbClr val="FF0000"/>
                </a:solidFill>
              </a:rPr>
              <a:t> di Proses </a:t>
            </a:r>
            <a:r>
              <a:rPr lang="en-US" sz="1000" dirty="0" err="1">
                <a:solidFill>
                  <a:srgbClr val="FF0000"/>
                </a:solidFill>
              </a:rPr>
              <a:t>tarik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1" name="&quot;Not Allowed&quot; Symbol 70">
            <a:extLst>
              <a:ext uri="{FF2B5EF4-FFF2-40B4-BE49-F238E27FC236}">
                <a16:creationId xmlns:a16="http://schemas.microsoft.com/office/drawing/2014/main" id="{194D7D3A-1868-4073-9249-7D84881A7F44}"/>
              </a:ext>
            </a:extLst>
          </p:cNvPr>
          <p:cNvSpPr/>
          <p:nvPr/>
        </p:nvSpPr>
        <p:spPr>
          <a:xfrm>
            <a:off x="4323221" y="4706094"/>
            <a:ext cx="375286" cy="36933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221020-70CE-414E-924D-163B2F6AABC1}"/>
              </a:ext>
            </a:extLst>
          </p:cNvPr>
          <p:cNvSpPr/>
          <p:nvPr/>
        </p:nvSpPr>
        <p:spPr>
          <a:xfrm>
            <a:off x="7601902" y="4108858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DA836E-8A5F-4E48-B886-BB439BFCA624}"/>
              </a:ext>
            </a:extLst>
          </p:cNvPr>
          <p:cNvSpPr txBox="1"/>
          <p:nvPr/>
        </p:nvSpPr>
        <p:spPr>
          <a:xfrm>
            <a:off x="5884609" y="5244179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800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DFDDBF-A55B-495D-90AE-B3986EB72C68}"/>
              </a:ext>
            </a:extLst>
          </p:cNvPr>
          <p:cNvSpPr txBox="1"/>
          <p:nvPr/>
        </p:nvSpPr>
        <p:spPr>
          <a:xfrm>
            <a:off x="9171531" y="5186715"/>
            <a:ext cx="150433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 err="1"/>
              <a:t>tambah</a:t>
            </a:r>
            <a:r>
              <a:rPr lang="en-US" sz="1200" dirty="0"/>
              <a:t> 100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900</a:t>
            </a:r>
          </a:p>
        </p:txBody>
      </p:sp>
      <p:pic>
        <p:nvPicPr>
          <p:cNvPr id="75" name="Picture 4" descr="Image result for transfer png">
            <a:extLst>
              <a:ext uri="{FF2B5EF4-FFF2-40B4-BE49-F238E27FC236}">
                <a16:creationId xmlns:a16="http://schemas.microsoft.com/office/drawing/2014/main" id="{0010B07A-F691-4122-B8A9-3787A2C3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880" y="500524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53B0551-C233-4D57-90A5-D6F355D9A1F8}"/>
              </a:ext>
            </a:extLst>
          </p:cNvPr>
          <p:cNvCxnSpPr>
            <a:cxnSpLocks/>
            <a:stCxn id="74" idx="0"/>
            <a:endCxn id="77" idx="2"/>
          </p:cNvCxnSpPr>
          <p:nvPr/>
        </p:nvCxnSpPr>
        <p:spPr>
          <a:xfrm rot="5400000" flipH="1" flipV="1">
            <a:off x="9534071" y="4796333"/>
            <a:ext cx="780011" cy="75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196F3F-1932-4592-B799-DB1E451D9AEE}"/>
              </a:ext>
            </a:extLst>
          </p:cNvPr>
          <p:cNvSpPr txBox="1"/>
          <p:nvPr/>
        </p:nvSpPr>
        <p:spPr>
          <a:xfrm>
            <a:off x="9601287" y="403737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F6E1AE6-7AA9-4E04-B898-D61686659559}"/>
              </a:ext>
            </a:extLst>
          </p:cNvPr>
          <p:cNvSpPr/>
          <p:nvPr/>
        </p:nvSpPr>
        <p:spPr>
          <a:xfrm>
            <a:off x="6043364" y="4155035"/>
            <a:ext cx="646331" cy="569961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78">
            <a:extLst>
              <a:ext uri="{FF2B5EF4-FFF2-40B4-BE49-F238E27FC236}">
                <a16:creationId xmlns:a16="http://schemas.microsoft.com/office/drawing/2014/main" id="{AB81DBC6-D00E-4CF8-A928-E5EAE7D0B0E0}"/>
              </a:ext>
            </a:extLst>
          </p:cNvPr>
          <p:cNvSpPr/>
          <p:nvPr/>
        </p:nvSpPr>
        <p:spPr>
          <a:xfrm>
            <a:off x="6253636" y="4644130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Kunci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berpindah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3F161C2B-9E1E-4370-92CE-51E219F89D13}"/>
              </a:ext>
            </a:extLst>
          </p:cNvPr>
          <p:cNvSpPr/>
          <p:nvPr/>
        </p:nvSpPr>
        <p:spPr>
          <a:xfrm>
            <a:off x="7259263" y="3578775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Kunci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ada</a:t>
            </a:r>
            <a:r>
              <a:rPr lang="en-US" sz="1000" dirty="0">
                <a:solidFill>
                  <a:srgbClr val="FF0000"/>
                </a:solidFill>
              </a:rPr>
              <a:t> di Proses </a:t>
            </a:r>
            <a:r>
              <a:rPr lang="en-US" sz="1000" dirty="0" err="1">
                <a:solidFill>
                  <a:srgbClr val="FF0000"/>
                </a:solidFill>
              </a:rPr>
              <a:t>kirim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2E15BECF-C50D-4819-A36C-370319897D02}"/>
              </a:ext>
            </a:extLst>
          </p:cNvPr>
          <p:cNvSpPr/>
          <p:nvPr/>
        </p:nvSpPr>
        <p:spPr>
          <a:xfrm>
            <a:off x="3077166" y="5628323"/>
            <a:ext cx="1573411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Proses </a:t>
            </a:r>
            <a:r>
              <a:rPr lang="en-US" sz="1000" dirty="0" err="1">
                <a:solidFill>
                  <a:srgbClr val="FF0000"/>
                </a:solidFill>
              </a:rPr>
              <a:t>kirim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tidak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memiliki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kunci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79E9F4-F909-40BE-AFA3-95745F07B4E8}"/>
              </a:ext>
            </a:extLst>
          </p:cNvPr>
          <p:cNvSpPr/>
          <p:nvPr/>
        </p:nvSpPr>
        <p:spPr>
          <a:xfrm>
            <a:off x="9546711" y="4120179"/>
            <a:ext cx="646331" cy="569961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 descr="Image result for key symbol png">
            <a:extLst>
              <a:ext uri="{FF2B5EF4-FFF2-40B4-BE49-F238E27FC236}">
                <a16:creationId xmlns:a16="http://schemas.microsoft.com/office/drawing/2014/main" id="{3CA11078-FEF4-4AB7-A3CF-83E5A3F7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30989" y="32885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Image result for key symbol png">
            <a:extLst>
              <a:ext uri="{FF2B5EF4-FFF2-40B4-BE49-F238E27FC236}">
                <a16:creationId xmlns:a16="http://schemas.microsoft.com/office/drawing/2014/main" id="{03AC7456-D73C-4058-8FD6-2EADE54E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16396" y="329322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key symbol png">
            <a:extLst>
              <a:ext uri="{FF2B5EF4-FFF2-40B4-BE49-F238E27FC236}">
                <a16:creationId xmlns:a16="http://schemas.microsoft.com/office/drawing/2014/main" id="{C4E5EE1F-7C0D-4982-BE66-A8D0C7BD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18838" y="56567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Image result for key symbol png">
            <a:extLst>
              <a:ext uri="{FF2B5EF4-FFF2-40B4-BE49-F238E27FC236}">
                <a16:creationId xmlns:a16="http://schemas.microsoft.com/office/drawing/2014/main" id="{636D1D72-A33C-4B5B-BFF8-3C3F62D2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283481" y="56710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375D4A5-6D88-486C-AEF5-42DFAC3CE3FB}"/>
              </a:ext>
            </a:extLst>
          </p:cNvPr>
          <p:cNvCxnSpPr>
            <a:stCxn id="85" idx="0"/>
            <a:endCxn id="86" idx="1"/>
          </p:cNvCxnSpPr>
          <p:nvPr/>
        </p:nvCxnSpPr>
        <p:spPr>
          <a:xfrm rot="16200000" flipH="1">
            <a:off x="5314437" y="4180981"/>
            <a:ext cx="2134961" cy="1273842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E97949-90C5-4FBD-9B2A-2393BA5C0C63}"/>
              </a:ext>
            </a:extLst>
          </p:cNvPr>
          <p:cNvSpPr txBox="1"/>
          <p:nvPr/>
        </p:nvSpPr>
        <p:spPr>
          <a:xfrm>
            <a:off x="11369287" y="5039721"/>
            <a:ext cx="5597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384784-37F3-4713-92FD-3A00FDFF4373}"/>
              </a:ext>
            </a:extLst>
          </p:cNvPr>
          <p:cNvCxnSpPr>
            <a:stCxn id="87" idx="3"/>
            <a:endCxn id="35" idx="1"/>
          </p:cNvCxnSpPr>
          <p:nvPr/>
        </p:nvCxnSpPr>
        <p:spPr>
          <a:xfrm flipV="1">
            <a:off x="10740681" y="5762996"/>
            <a:ext cx="628606" cy="1366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1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F423-B412-49FB-8E2F-8A899BAA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93BA-8C44-453F-A480-8D81432F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  <a:p>
            <a:r>
              <a:rPr lang="en-US" dirty="0"/>
              <a:t>KONSEP SINKRONISASI</a:t>
            </a:r>
          </a:p>
          <a:p>
            <a:r>
              <a:rPr lang="en-US" dirty="0"/>
              <a:t>CRITICAL SECTION</a:t>
            </a:r>
          </a:p>
          <a:p>
            <a:r>
              <a:rPr lang="en-US" dirty="0"/>
              <a:t>KONSEP SEMAPHORE</a:t>
            </a:r>
          </a:p>
          <a:p>
            <a:r>
              <a:rPr lang="en-US" dirty="0"/>
              <a:t>KONSEP PETERSON</a:t>
            </a:r>
          </a:p>
          <a:p>
            <a:r>
              <a:rPr lang="en-US" dirty="0"/>
              <a:t>KONSEP MUTEX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81EE-5D2E-4249-9CB8-BE190DEF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8A39-FC8B-479A-AC20-DB49F2AE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diakses</a:t>
            </a:r>
            <a:r>
              <a:rPr lang="en-US" dirty="0"/>
              <a:t> oleh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konkuren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terganggu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dan </a:t>
            </a:r>
            <a:r>
              <a:rPr lang="en-US" dirty="0" err="1"/>
              <a:t>konsistensinya</a:t>
            </a:r>
            <a:r>
              <a:rPr lang="en-US" dirty="0"/>
              <a:t>.</a:t>
            </a:r>
          </a:p>
          <a:p>
            <a:r>
              <a:rPr lang="en-US" dirty="0" err="1"/>
              <a:t>Konkuren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(proses) di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race condition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proses (</a:t>
            </a:r>
            <a:r>
              <a:rPr lang="en-US" i="1" dirty="0"/>
              <a:t>cooperating process</a:t>
            </a:r>
            <a:r>
              <a:rPr lang="en-US" dirty="0"/>
              <a:t>)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oleh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IPC </a:t>
            </a:r>
            <a:r>
              <a:rPr lang="en-US" i="1" dirty="0"/>
              <a:t>(</a:t>
            </a:r>
            <a:r>
              <a:rPr lang="en-US" i="1" dirty="0" err="1"/>
              <a:t>interprocess</a:t>
            </a:r>
            <a:r>
              <a:rPr lang="en-US" i="1" dirty="0"/>
              <a:t> communication)</a:t>
            </a:r>
          </a:p>
        </p:txBody>
      </p:sp>
    </p:spTree>
    <p:extLst>
      <p:ext uri="{BB962C8B-B14F-4D97-AF65-F5344CB8AC3E}">
        <p14:creationId xmlns:p14="http://schemas.microsoft.com/office/powerpoint/2010/main" val="184881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1B6E-D1BC-4066-8C28-7B884383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002C-F5FB-4920-B0AF-D74E0FF1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race condition ATM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334E7B-5A2F-4FF7-858E-DBAB390E3486}"/>
              </a:ext>
            </a:extLst>
          </p:cNvPr>
          <p:cNvCxnSpPr/>
          <p:nvPr/>
        </p:nvCxnSpPr>
        <p:spPr>
          <a:xfrm>
            <a:off x="825909" y="4424506"/>
            <a:ext cx="10243693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08D7AB-8A24-4E51-979E-B2801EB577CD}"/>
              </a:ext>
            </a:extLst>
          </p:cNvPr>
          <p:cNvSpPr txBox="1"/>
          <p:nvPr/>
        </p:nvSpPr>
        <p:spPr>
          <a:xfrm>
            <a:off x="396430" y="4590526"/>
            <a:ext cx="74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75C16-3253-4789-939C-F5602535EE83}"/>
              </a:ext>
            </a:extLst>
          </p:cNvPr>
          <p:cNvSpPr txBox="1"/>
          <p:nvPr/>
        </p:nvSpPr>
        <p:spPr>
          <a:xfrm>
            <a:off x="10762824" y="458648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15C47-F902-4C86-A26A-B592575D4C92}"/>
              </a:ext>
            </a:extLst>
          </p:cNvPr>
          <p:cNvSpPr txBox="1"/>
          <p:nvPr/>
        </p:nvSpPr>
        <p:spPr>
          <a:xfrm>
            <a:off x="1047136" y="2861189"/>
            <a:ext cx="15253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= 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E5F8E-6CEF-4BCB-A634-C150AA13B904}"/>
              </a:ext>
            </a:extLst>
          </p:cNvPr>
          <p:cNvSpPr txBox="1"/>
          <p:nvPr/>
        </p:nvSpPr>
        <p:spPr>
          <a:xfrm>
            <a:off x="2151470" y="5239855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= 1000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42E413C-F976-4870-BE4E-12A93AB5464A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2572459" y="3184355"/>
            <a:ext cx="304070" cy="1254910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43A9A5-BC19-4546-A6FC-90D9BE8725D0}"/>
              </a:ext>
            </a:extLst>
          </p:cNvPr>
          <p:cNvSpPr txBox="1"/>
          <p:nvPr/>
        </p:nvSpPr>
        <p:spPr>
          <a:xfrm>
            <a:off x="2553363" y="4439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AF6D0B-F5AD-461E-81C9-010CA459651C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3655805" y="4432023"/>
            <a:ext cx="857201" cy="1130998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1984FB-3D26-4F83-8319-F145388E6646}"/>
              </a:ext>
            </a:extLst>
          </p:cNvPr>
          <p:cNvSpPr txBox="1"/>
          <p:nvPr/>
        </p:nvSpPr>
        <p:spPr>
          <a:xfrm>
            <a:off x="4189840" y="406269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B53659-0DC1-4CA5-8213-B257A4055669}"/>
              </a:ext>
            </a:extLst>
          </p:cNvPr>
          <p:cNvSpPr txBox="1"/>
          <p:nvPr/>
        </p:nvSpPr>
        <p:spPr>
          <a:xfrm>
            <a:off x="4329797" y="2704260"/>
            <a:ext cx="157807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Tarik 200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&gt; </a:t>
            </a:r>
            <a:r>
              <a:rPr lang="en-US" sz="1200" dirty="0" err="1"/>
              <a:t>tarik</a:t>
            </a:r>
            <a:r>
              <a:rPr lang="en-US" sz="1200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= 800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46AC83D-C58D-4B86-A527-C93E41827D25}"/>
              </a:ext>
            </a:extLst>
          </p:cNvPr>
          <p:cNvCxnSpPr>
            <a:cxnSpLocks/>
            <a:stCxn id="20" idx="3"/>
            <a:endCxn id="25" idx="0"/>
          </p:cNvCxnSpPr>
          <p:nvPr/>
        </p:nvCxnSpPr>
        <p:spPr>
          <a:xfrm>
            <a:off x="5907875" y="3212092"/>
            <a:ext cx="483085" cy="1217344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B0FD42-01A7-4676-92C7-793CAC2F1E07}"/>
              </a:ext>
            </a:extLst>
          </p:cNvPr>
          <p:cNvSpPr txBox="1"/>
          <p:nvPr/>
        </p:nvSpPr>
        <p:spPr>
          <a:xfrm>
            <a:off x="6125502" y="44294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pic>
        <p:nvPicPr>
          <p:cNvPr id="1026" name="Picture 2" descr="Image result for atm png">
            <a:extLst>
              <a:ext uri="{FF2B5EF4-FFF2-40B4-BE49-F238E27FC236}">
                <a16:creationId xmlns:a16="http://schemas.microsoft.com/office/drawing/2014/main" id="{F0BFCE40-8FB3-4CA3-B22F-954227C9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14" y="244445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atm png">
            <a:extLst>
              <a:ext uri="{FF2B5EF4-FFF2-40B4-BE49-F238E27FC236}">
                <a16:creationId xmlns:a16="http://schemas.microsoft.com/office/drawing/2014/main" id="{4FBCF8B3-90BA-4505-9723-04957FC3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05" y="244567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fer png">
            <a:extLst>
              <a:ext uri="{FF2B5EF4-FFF2-40B4-BE49-F238E27FC236}">
                <a16:creationId xmlns:a16="http://schemas.microsoft.com/office/drawing/2014/main" id="{CD3FBCD9-0E7F-4BA3-A634-EF2A43E8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9" y="505838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88A3FE6-BCC1-41A2-A5DB-0182F2E5B62A}"/>
              </a:ext>
            </a:extLst>
          </p:cNvPr>
          <p:cNvSpPr txBox="1"/>
          <p:nvPr/>
        </p:nvSpPr>
        <p:spPr>
          <a:xfrm>
            <a:off x="6017341" y="5227793"/>
            <a:ext cx="150433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 err="1"/>
              <a:t>tambah</a:t>
            </a:r>
            <a:r>
              <a:rPr lang="en-US" sz="1200" dirty="0"/>
              <a:t> 100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1100</a:t>
            </a:r>
          </a:p>
        </p:txBody>
      </p:sp>
      <p:pic>
        <p:nvPicPr>
          <p:cNvPr id="31" name="Picture 4" descr="Image result for transfer png">
            <a:extLst>
              <a:ext uri="{FF2B5EF4-FFF2-40B4-BE49-F238E27FC236}">
                <a16:creationId xmlns:a16="http://schemas.microsoft.com/office/drawing/2014/main" id="{084D6E66-33ED-4C42-8845-E50F2FED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90" y="5046319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FBC408C-FBF3-4CBF-A25E-690D6C956509}"/>
              </a:ext>
            </a:extLst>
          </p:cNvPr>
          <p:cNvCxnSpPr>
            <a:cxnSpLocks/>
            <a:stCxn id="30" idx="3"/>
            <a:endCxn id="33" idx="2"/>
          </p:cNvCxnSpPr>
          <p:nvPr/>
        </p:nvCxnSpPr>
        <p:spPr>
          <a:xfrm flipV="1">
            <a:off x="7521676" y="4447782"/>
            <a:ext cx="708679" cy="1195510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AA09BF-9934-48C1-9C3A-F9E3B264D4A4}"/>
              </a:ext>
            </a:extLst>
          </p:cNvPr>
          <p:cNvSpPr txBox="1"/>
          <p:nvPr/>
        </p:nvSpPr>
        <p:spPr>
          <a:xfrm>
            <a:off x="7907189" y="407845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A90909A5-F091-4303-9D62-1AABB207D719}"/>
              </a:ext>
            </a:extLst>
          </p:cNvPr>
          <p:cNvSpPr/>
          <p:nvPr/>
        </p:nvSpPr>
        <p:spPr>
          <a:xfrm>
            <a:off x="7907189" y="1900779"/>
            <a:ext cx="2709695" cy="9183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Saldo</a:t>
            </a:r>
            <a:r>
              <a:rPr lang="en-US" dirty="0">
                <a:solidFill>
                  <a:srgbClr val="FF0000"/>
                </a:solidFill>
              </a:rPr>
              <a:t> 1100/800/</a:t>
            </a:r>
            <a:r>
              <a:rPr lang="en-US" dirty="0" err="1">
                <a:solidFill>
                  <a:srgbClr val="FF0000"/>
                </a:solidFill>
              </a:rPr>
              <a:t>brp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4216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E945-5386-4D64-8EBF-341EF0BA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KONSEP SINKRONISASI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02DE-95EE-45C4-8631-85BF7A85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race condition dan </a:t>
            </a:r>
            <a:r>
              <a:rPr lang="en-US" dirty="0" err="1"/>
              <a:t>akhirnya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dan </a:t>
            </a:r>
            <a:r>
              <a:rPr lang="en-US" dirty="0" err="1"/>
              <a:t>konsisten</a:t>
            </a:r>
            <a:r>
              <a:rPr lang="en-US" dirty="0"/>
              <a:t>.</a:t>
            </a:r>
          </a:p>
          <a:p>
            <a:r>
              <a:rPr lang="en-US" dirty="0" err="1"/>
              <a:t>Sinkronisasi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IPC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secukupnya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agar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data.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agar proses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sinkronisasi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761F-ABCA-482E-BE24-F8EF1077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sinkronisasi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BCC2-7444-4B7C-B918-09B4E657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perlunya</a:t>
            </a:r>
            <a:r>
              <a:rPr lang="en-US" dirty="0"/>
              <a:t> </a:t>
            </a:r>
            <a:r>
              <a:rPr lang="en-US" dirty="0" err="1"/>
              <a:t>sinkronisasi</a:t>
            </a:r>
            <a:r>
              <a:rPr lang="en-US" dirty="0"/>
              <a:t> pada ATM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58C183-EC9F-4146-A7E2-364E20FF9B1E}"/>
              </a:ext>
            </a:extLst>
          </p:cNvPr>
          <p:cNvCxnSpPr/>
          <p:nvPr/>
        </p:nvCxnSpPr>
        <p:spPr>
          <a:xfrm>
            <a:off x="825909" y="4424506"/>
            <a:ext cx="10243693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563A13-BFDB-4E4D-BA31-A77D6A6FCB12}"/>
              </a:ext>
            </a:extLst>
          </p:cNvPr>
          <p:cNvSpPr txBox="1"/>
          <p:nvPr/>
        </p:nvSpPr>
        <p:spPr>
          <a:xfrm>
            <a:off x="396430" y="4590526"/>
            <a:ext cx="74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3B290-11A5-438B-B389-5E1FAAB9BD0F}"/>
              </a:ext>
            </a:extLst>
          </p:cNvPr>
          <p:cNvSpPr txBox="1"/>
          <p:nvPr/>
        </p:nvSpPr>
        <p:spPr>
          <a:xfrm>
            <a:off x="10762824" y="458648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633F8D-D323-4C80-8D50-F95C74BE31EA}"/>
              </a:ext>
            </a:extLst>
          </p:cNvPr>
          <p:cNvSpPr txBox="1"/>
          <p:nvPr/>
        </p:nvSpPr>
        <p:spPr>
          <a:xfrm>
            <a:off x="1047136" y="2861189"/>
            <a:ext cx="15253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= 1000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16417-886A-42D6-8B75-F49197997C61}"/>
              </a:ext>
            </a:extLst>
          </p:cNvPr>
          <p:cNvSpPr txBox="1"/>
          <p:nvPr/>
        </p:nvSpPr>
        <p:spPr>
          <a:xfrm>
            <a:off x="2151470" y="5239855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???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ED14EDB-4251-42AF-B6CF-F41F8ECF57C6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2572459" y="3184355"/>
            <a:ext cx="304070" cy="1254910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4A8DFA-0950-4EED-A852-E9093ADB6F9F}"/>
              </a:ext>
            </a:extLst>
          </p:cNvPr>
          <p:cNvSpPr txBox="1"/>
          <p:nvPr/>
        </p:nvSpPr>
        <p:spPr>
          <a:xfrm>
            <a:off x="2553363" y="4439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19FDB20-2DEB-4321-8823-B68C4C735DE0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3655805" y="4432023"/>
            <a:ext cx="857201" cy="1130998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738BD7-99A2-457A-B057-9D5EBB19010F}"/>
              </a:ext>
            </a:extLst>
          </p:cNvPr>
          <p:cNvSpPr txBox="1"/>
          <p:nvPr/>
        </p:nvSpPr>
        <p:spPr>
          <a:xfrm>
            <a:off x="4189840" y="406269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931BF6-9216-4CC6-8F6E-0E88AAE7AAF2}"/>
              </a:ext>
            </a:extLst>
          </p:cNvPr>
          <p:cNvSpPr txBox="1"/>
          <p:nvPr/>
        </p:nvSpPr>
        <p:spPr>
          <a:xfrm>
            <a:off x="4329797" y="2704260"/>
            <a:ext cx="157807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Tarik 200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&gt; </a:t>
            </a:r>
            <a:r>
              <a:rPr lang="en-US" sz="1200" dirty="0" err="1"/>
              <a:t>tarik</a:t>
            </a:r>
            <a:r>
              <a:rPr lang="en-US" sz="1200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= 800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CD70D4-2924-4594-8C01-8571467A9946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>
            <a:off x="5907875" y="3212092"/>
            <a:ext cx="483085" cy="1217344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8CACAC-7F58-4007-84C7-6286AEFCB58C}"/>
              </a:ext>
            </a:extLst>
          </p:cNvPr>
          <p:cNvSpPr txBox="1"/>
          <p:nvPr/>
        </p:nvSpPr>
        <p:spPr>
          <a:xfrm>
            <a:off x="6125502" y="44294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pic>
        <p:nvPicPr>
          <p:cNvPr id="39" name="Picture 2" descr="Image result for atm png">
            <a:extLst>
              <a:ext uri="{FF2B5EF4-FFF2-40B4-BE49-F238E27FC236}">
                <a16:creationId xmlns:a16="http://schemas.microsoft.com/office/drawing/2014/main" id="{81FCACA9-22C6-4141-96A0-4571EA24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14" y="244445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atm png">
            <a:extLst>
              <a:ext uri="{FF2B5EF4-FFF2-40B4-BE49-F238E27FC236}">
                <a16:creationId xmlns:a16="http://schemas.microsoft.com/office/drawing/2014/main" id="{EE2D013C-023B-4AEA-AE14-70FEBD4AF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05" y="244567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Image result for transfer png">
            <a:extLst>
              <a:ext uri="{FF2B5EF4-FFF2-40B4-BE49-F238E27FC236}">
                <a16:creationId xmlns:a16="http://schemas.microsoft.com/office/drawing/2014/main" id="{F6C96967-D8B1-4885-9767-74AD4C7AA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9" y="505838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Image result for transfer png">
            <a:extLst>
              <a:ext uri="{FF2B5EF4-FFF2-40B4-BE49-F238E27FC236}">
                <a16:creationId xmlns:a16="http://schemas.microsoft.com/office/drawing/2014/main" id="{AF279649-C5AF-4429-AD37-B6A18A54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06" y="5046319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E9DAF6D-14D0-4C7B-B422-664B23F6E974}"/>
              </a:ext>
            </a:extLst>
          </p:cNvPr>
          <p:cNvCxnSpPr>
            <a:cxnSpLocks/>
            <a:stCxn id="53" idx="3"/>
            <a:endCxn id="45" idx="2"/>
          </p:cNvCxnSpPr>
          <p:nvPr/>
        </p:nvCxnSpPr>
        <p:spPr>
          <a:xfrm flipV="1">
            <a:off x="7388944" y="4447782"/>
            <a:ext cx="590695" cy="1119563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4F20F2-F8F5-49BC-BD64-1CF003C71E03}"/>
              </a:ext>
            </a:extLst>
          </p:cNvPr>
          <p:cNvSpPr txBox="1"/>
          <p:nvPr/>
        </p:nvSpPr>
        <p:spPr>
          <a:xfrm>
            <a:off x="7656473" y="407845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8E940-B471-46DE-B074-234A432C39DD}"/>
              </a:ext>
            </a:extLst>
          </p:cNvPr>
          <p:cNvSpPr/>
          <p:nvPr/>
        </p:nvSpPr>
        <p:spPr>
          <a:xfrm>
            <a:off x="2563688" y="4193010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C6BB66A1-D29A-4A00-8051-E9544C6C229E}"/>
              </a:ext>
            </a:extLst>
          </p:cNvPr>
          <p:cNvSpPr/>
          <p:nvPr/>
        </p:nvSpPr>
        <p:spPr>
          <a:xfrm>
            <a:off x="1500755" y="3791398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Akses</a:t>
            </a:r>
            <a:r>
              <a:rPr lang="en-US" sz="1000" dirty="0">
                <a:solidFill>
                  <a:srgbClr val="FF0000"/>
                </a:solidFill>
              </a:rPr>
              <a:t> data </a:t>
            </a:r>
            <a:r>
              <a:rPr lang="en-US" sz="1000" dirty="0" err="1">
                <a:solidFill>
                  <a:srgbClr val="FF0000"/>
                </a:solidFill>
              </a:rPr>
              <a:t>dikunci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A333AC-E397-477A-AAFA-B760464A8AA5}"/>
              </a:ext>
            </a:extLst>
          </p:cNvPr>
          <p:cNvSpPr/>
          <p:nvPr/>
        </p:nvSpPr>
        <p:spPr>
          <a:xfrm>
            <a:off x="4191521" y="4108858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06FEC41E-AF0C-4404-97FF-C1D2D093CCA6}"/>
              </a:ext>
            </a:extLst>
          </p:cNvPr>
          <p:cNvSpPr/>
          <p:nvPr/>
        </p:nvSpPr>
        <p:spPr>
          <a:xfrm>
            <a:off x="4720148" y="3780921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Akses</a:t>
            </a:r>
            <a:r>
              <a:rPr lang="en-US" sz="1000" dirty="0">
                <a:solidFill>
                  <a:srgbClr val="FF0000"/>
                </a:solidFill>
              </a:rPr>
              <a:t> data </a:t>
            </a:r>
            <a:r>
              <a:rPr lang="en-US" sz="1000" dirty="0" err="1">
                <a:solidFill>
                  <a:srgbClr val="FF0000"/>
                </a:solidFill>
              </a:rPr>
              <a:t>ditolak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9" name="&quot;Not Allowed&quot; Symbol 48">
            <a:extLst>
              <a:ext uri="{FF2B5EF4-FFF2-40B4-BE49-F238E27FC236}">
                <a16:creationId xmlns:a16="http://schemas.microsoft.com/office/drawing/2014/main" id="{9924BE0E-3FC4-4CA6-A20E-5387EA553663}"/>
              </a:ext>
            </a:extLst>
          </p:cNvPr>
          <p:cNvSpPr/>
          <p:nvPr/>
        </p:nvSpPr>
        <p:spPr>
          <a:xfrm>
            <a:off x="4323221" y="4706094"/>
            <a:ext cx="375286" cy="36933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AE0B48-CED9-4888-91A0-60B60E128860}"/>
              </a:ext>
            </a:extLst>
          </p:cNvPr>
          <p:cNvSpPr/>
          <p:nvPr/>
        </p:nvSpPr>
        <p:spPr>
          <a:xfrm>
            <a:off x="7601902" y="4108858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AC25E7C5-91A3-4EF1-9A0C-BDDFA17452BD}"/>
              </a:ext>
            </a:extLst>
          </p:cNvPr>
          <p:cNvSpPr/>
          <p:nvPr/>
        </p:nvSpPr>
        <p:spPr>
          <a:xfrm>
            <a:off x="6502314" y="3814179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Akses</a:t>
            </a:r>
            <a:r>
              <a:rPr lang="en-US" sz="1000" dirty="0">
                <a:solidFill>
                  <a:srgbClr val="FF0000"/>
                </a:solidFill>
              </a:rPr>
              <a:t> data </a:t>
            </a:r>
            <a:r>
              <a:rPr lang="en-US" sz="1000" dirty="0" err="1">
                <a:solidFill>
                  <a:srgbClr val="FF0000"/>
                </a:solidFill>
              </a:rPr>
              <a:t>dikunci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0DE54F-29CE-4356-8C4E-39456A6E78DA}"/>
              </a:ext>
            </a:extLst>
          </p:cNvPr>
          <p:cNvSpPr txBox="1"/>
          <p:nvPr/>
        </p:nvSpPr>
        <p:spPr>
          <a:xfrm>
            <a:off x="5884609" y="5244179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800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9B35B8-C41F-4AF7-904C-FCAD0570A279}"/>
              </a:ext>
            </a:extLst>
          </p:cNvPr>
          <p:cNvSpPr txBox="1"/>
          <p:nvPr/>
        </p:nvSpPr>
        <p:spPr>
          <a:xfrm>
            <a:off x="9171531" y="5186715"/>
            <a:ext cx="150433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 err="1"/>
              <a:t>tambah</a:t>
            </a:r>
            <a:r>
              <a:rPr lang="en-US" sz="1200" dirty="0"/>
              <a:t> 100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900</a:t>
            </a:r>
          </a:p>
        </p:txBody>
      </p:sp>
      <p:pic>
        <p:nvPicPr>
          <p:cNvPr id="56" name="Picture 4" descr="Image result for transfer png">
            <a:extLst>
              <a:ext uri="{FF2B5EF4-FFF2-40B4-BE49-F238E27FC236}">
                <a16:creationId xmlns:a16="http://schemas.microsoft.com/office/drawing/2014/main" id="{1029666F-4057-4091-9148-B24D3BB5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880" y="500524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E0ABD97-60AB-4BFA-BAA4-F29C994451EC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rot="5400000" flipH="1" flipV="1">
            <a:off x="9534071" y="4796333"/>
            <a:ext cx="780011" cy="75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F36A295-F16C-49D6-9E57-D262BEB55DAE}"/>
              </a:ext>
            </a:extLst>
          </p:cNvPr>
          <p:cNvSpPr txBox="1"/>
          <p:nvPr/>
        </p:nvSpPr>
        <p:spPr>
          <a:xfrm>
            <a:off x="9601287" y="403737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3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DD17-BC35-4665-8ABB-C1BEDEBE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DC04-4539-435F-9C7A-F48A7B55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section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kusus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proses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lain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data, </a:t>
            </a:r>
            <a:r>
              <a:rPr lang="en-US" dirty="0" err="1"/>
              <a:t>kecuali</a:t>
            </a:r>
            <a:r>
              <a:rPr lang="en-US" dirty="0"/>
              <a:t> critical section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6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ECC4-6479-4ACE-8D56-F3FF83AD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9A0119-6E91-4531-968C-2E0162E23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60323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39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AA07-8481-44A4-AA99-9D1058D6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CRITical</a:t>
            </a:r>
            <a:r>
              <a:rPr lang="en-US" dirty="0"/>
              <a:t>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BAC8-333B-43A2-8F88-C2B2C825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critical section pada ATM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E91EEC-88DA-4359-ABE8-07300AE48E84}"/>
              </a:ext>
            </a:extLst>
          </p:cNvPr>
          <p:cNvCxnSpPr/>
          <p:nvPr/>
        </p:nvCxnSpPr>
        <p:spPr>
          <a:xfrm>
            <a:off x="825909" y="4424506"/>
            <a:ext cx="10243693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6D96FA-F890-4962-9E7D-B89C07AE8E84}"/>
              </a:ext>
            </a:extLst>
          </p:cNvPr>
          <p:cNvSpPr txBox="1"/>
          <p:nvPr/>
        </p:nvSpPr>
        <p:spPr>
          <a:xfrm>
            <a:off x="396430" y="4590526"/>
            <a:ext cx="74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2019B-2D76-4C7F-A3AF-E68CCC047A8F}"/>
              </a:ext>
            </a:extLst>
          </p:cNvPr>
          <p:cNvSpPr txBox="1"/>
          <p:nvPr/>
        </p:nvSpPr>
        <p:spPr>
          <a:xfrm>
            <a:off x="10762824" y="458648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E805C7-B84D-4BAC-AE65-097FF96F2099}"/>
              </a:ext>
            </a:extLst>
          </p:cNvPr>
          <p:cNvSpPr txBox="1"/>
          <p:nvPr/>
        </p:nvSpPr>
        <p:spPr>
          <a:xfrm>
            <a:off x="1047136" y="2861189"/>
            <a:ext cx="15253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= 1000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5BA20C-15E6-4A9C-B5FA-679A036C5CC7}"/>
              </a:ext>
            </a:extLst>
          </p:cNvPr>
          <p:cNvSpPr txBox="1"/>
          <p:nvPr/>
        </p:nvSpPr>
        <p:spPr>
          <a:xfrm>
            <a:off x="2151470" y="5239855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???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7A2A1ED-E7A3-4A98-9929-2008805EB7D5}"/>
              </a:ext>
            </a:extLst>
          </p:cNvPr>
          <p:cNvCxnSpPr>
            <a:cxnSpLocks/>
            <a:stCxn id="35" idx="3"/>
            <a:endCxn id="38" idx="0"/>
          </p:cNvCxnSpPr>
          <p:nvPr/>
        </p:nvCxnSpPr>
        <p:spPr>
          <a:xfrm>
            <a:off x="2572459" y="3184355"/>
            <a:ext cx="304070" cy="1254910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5A79BF-54B5-44A6-8C03-E74DFFE0169A}"/>
              </a:ext>
            </a:extLst>
          </p:cNvPr>
          <p:cNvSpPr txBox="1"/>
          <p:nvPr/>
        </p:nvSpPr>
        <p:spPr>
          <a:xfrm>
            <a:off x="2553363" y="4439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D8F6EE3-A042-4136-A1F4-0200FBD053EB}"/>
              </a:ext>
            </a:extLst>
          </p:cNvPr>
          <p:cNvCxnSpPr>
            <a:cxnSpLocks/>
            <a:stCxn id="36" idx="3"/>
            <a:endCxn id="40" idx="2"/>
          </p:cNvCxnSpPr>
          <p:nvPr/>
        </p:nvCxnSpPr>
        <p:spPr>
          <a:xfrm flipV="1">
            <a:off x="3655805" y="4432023"/>
            <a:ext cx="857201" cy="1130998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2DAD10-1FEC-4901-B1B5-CA8E7A79AFC8}"/>
              </a:ext>
            </a:extLst>
          </p:cNvPr>
          <p:cNvSpPr txBox="1"/>
          <p:nvPr/>
        </p:nvSpPr>
        <p:spPr>
          <a:xfrm>
            <a:off x="4189840" y="406269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8F2C6A-5ED1-4539-AFF5-E36C5FD0E9EE}"/>
              </a:ext>
            </a:extLst>
          </p:cNvPr>
          <p:cNvSpPr txBox="1"/>
          <p:nvPr/>
        </p:nvSpPr>
        <p:spPr>
          <a:xfrm>
            <a:off x="4329797" y="2704260"/>
            <a:ext cx="157807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1</a:t>
            </a:r>
            <a:r>
              <a:rPr lang="en-US" sz="1200" dirty="0"/>
              <a:t> </a:t>
            </a:r>
            <a:r>
              <a:rPr lang="en-US" sz="1200" dirty="0" err="1"/>
              <a:t>tarik</a:t>
            </a:r>
            <a:br>
              <a:rPr lang="en-US" sz="1200" dirty="0"/>
            </a:br>
            <a:r>
              <a:rPr lang="en-US" sz="1200" dirty="0"/>
              <a:t>- Tarik 200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&gt; </a:t>
            </a:r>
            <a:r>
              <a:rPr lang="en-US" sz="1200" dirty="0" err="1"/>
              <a:t>tarik</a:t>
            </a:r>
            <a:r>
              <a:rPr lang="en-US" sz="1200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= 800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56CE6D4-F720-422F-A785-E0D8A2F4D79D}"/>
              </a:ext>
            </a:extLst>
          </p:cNvPr>
          <p:cNvCxnSpPr>
            <a:cxnSpLocks/>
            <a:stCxn id="41" idx="3"/>
            <a:endCxn id="43" idx="0"/>
          </p:cNvCxnSpPr>
          <p:nvPr/>
        </p:nvCxnSpPr>
        <p:spPr>
          <a:xfrm>
            <a:off x="5907875" y="3212092"/>
            <a:ext cx="483085" cy="1217344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56F784-A144-4122-BFC6-8C505C5C1054}"/>
              </a:ext>
            </a:extLst>
          </p:cNvPr>
          <p:cNvSpPr txBox="1"/>
          <p:nvPr/>
        </p:nvSpPr>
        <p:spPr>
          <a:xfrm>
            <a:off x="6125502" y="44294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pic>
        <p:nvPicPr>
          <p:cNvPr id="44" name="Picture 2" descr="Image result for atm png">
            <a:extLst>
              <a:ext uri="{FF2B5EF4-FFF2-40B4-BE49-F238E27FC236}">
                <a16:creationId xmlns:a16="http://schemas.microsoft.com/office/drawing/2014/main" id="{B950D1C0-C6C0-4262-A408-A3DD0090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14" y="244445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atm png">
            <a:extLst>
              <a:ext uri="{FF2B5EF4-FFF2-40B4-BE49-F238E27FC236}">
                <a16:creationId xmlns:a16="http://schemas.microsoft.com/office/drawing/2014/main" id="{F36265D6-1F53-4F74-9B99-6441A3C0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05" y="244567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Image result for transfer png">
            <a:extLst>
              <a:ext uri="{FF2B5EF4-FFF2-40B4-BE49-F238E27FC236}">
                <a16:creationId xmlns:a16="http://schemas.microsoft.com/office/drawing/2014/main" id="{583D2B9D-B10C-42C6-9529-F859CD18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9" y="505838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Image result for transfer png">
            <a:extLst>
              <a:ext uri="{FF2B5EF4-FFF2-40B4-BE49-F238E27FC236}">
                <a16:creationId xmlns:a16="http://schemas.microsoft.com/office/drawing/2014/main" id="{1F731D18-763D-447C-B164-8BA35FB1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06" y="5046319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E0BF417-0BE5-49E6-9A9E-1AD5B8462B72}"/>
              </a:ext>
            </a:extLst>
          </p:cNvPr>
          <p:cNvCxnSpPr>
            <a:cxnSpLocks/>
            <a:stCxn id="57" idx="3"/>
            <a:endCxn id="49" idx="2"/>
          </p:cNvCxnSpPr>
          <p:nvPr/>
        </p:nvCxnSpPr>
        <p:spPr>
          <a:xfrm flipV="1">
            <a:off x="7388944" y="4447782"/>
            <a:ext cx="590695" cy="1119563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1A6BE7-C446-42FC-8F76-FB408152C13F}"/>
              </a:ext>
            </a:extLst>
          </p:cNvPr>
          <p:cNvSpPr txBox="1"/>
          <p:nvPr/>
        </p:nvSpPr>
        <p:spPr>
          <a:xfrm>
            <a:off x="7656473" y="407845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AA2D6B-A3AC-4175-916A-CBFBF349B264}"/>
              </a:ext>
            </a:extLst>
          </p:cNvPr>
          <p:cNvSpPr/>
          <p:nvPr/>
        </p:nvSpPr>
        <p:spPr>
          <a:xfrm>
            <a:off x="2563688" y="4193010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35B79931-56A2-4C46-B74C-C93832143201}"/>
              </a:ext>
            </a:extLst>
          </p:cNvPr>
          <p:cNvSpPr/>
          <p:nvPr/>
        </p:nvSpPr>
        <p:spPr>
          <a:xfrm>
            <a:off x="1500755" y="3791398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Critical section </a:t>
            </a:r>
            <a:r>
              <a:rPr lang="en-US" sz="1000" dirty="0" err="1">
                <a:solidFill>
                  <a:srgbClr val="FF0000"/>
                </a:solidFill>
              </a:rPr>
              <a:t>aktif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3D77D8-6AE3-4040-BC33-9DA085281D14}"/>
              </a:ext>
            </a:extLst>
          </p:cNvPr>
          <p:cNvSpPr/>
          <p:nvPr/>
        </p:nvSpPr>
        <p:spPr>
          <a:xfrm>
            <a:off x="4191521" y="4108858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D7D458A-F1C8-4DC3-8758-BBBECC03469D}"/>
              </a:ext>
            </a:extLst>
          </p:cNvPr>
          <p:cNvSpPr/>
          <p:nvPr/>
        </p:nvSpPr>
        <p:spPr>
          <a:xfrm>
            <a:off x="4720148" y="3780921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Mutual exclusion </a:t>
            </a:r>
            <a:r>
              <a:rPr lang="en-US" sz="1000" dirty="0" err="1">
                <a:solidFill>
                  <a:srgbClr val="FF0000"/>
                </a:solidFill>
              </a:rPr>
              <a:t>aktif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DB380028-BA99-4C92-AE26-585BDC343EDE}"/>
              </a:ext>
            </a:extLst>
          </p:cNvPr>
          <p:cNvSpPr/>
          <p:nvPr/>
        </p:nvSpPr>
        <p:spPr>
          <a:xfrm>
            <a:off x="4323221" y="4706094"/>
            <a:ext cx="375286" cy="36933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902365-445A-48FE-893B-4BFBF9D4CA67}"/>
              </a:ext>
            </a:extLst>
          </p:cNvPr>
          <p:cNvSpPr/>
          <p:nvPr/>
        </p:nvSpPr>
        <p:spPr>
          <a:xfrm>
            <a:off x="7601902" y="4108858"/>
            <a:ext cx="646331" cy="569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70202A-A9BE-4EF6-8840-9DA1C2D37EE7}"/>
              </a:ext>
            </a:extLst>
          </p:cNvPr>
          <p:cNvSpPr txBox="1"/>
          <p:nvPr/>
        </p:nvSpPr>
        <p:spPr>
          <a:xfrm>
            <a:off x="5884609" y="5244179"/>
            <a:ext cx="15043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Get </a:t>
            </a:r>
            <a:r>
              <a:rPr lang="en-US" sz="1200" dirty="0" err="1"/>
              <a:t>saldo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Saldo</a:t>
            </a:r>
            <a:r>
              <a:rPr lang="en-US" sz="1200" dirty="0"/>
              <a:t> 800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0FE40A-ACE3-4FDB-9D74-E58C11A3F73C}"/>
              </a:ext>
            </a:extLst>
          </p:cNvPr>
          <p:cNvSpPr txBox="1"/>
          <p:nvPr/>
        </p:nvSpPr>
        <p:spPr>
          <a:xfrm>
            <a:off x="9171531" y="5186715"/>
            <a:ext cx="150433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Proses </a:t>
            </a:r>
            <a:r>
              <a:rPr lang="en-US" sz="1200" b="1" dirty="0"/>
              <a:t>User 2</a:t>
            </a:r>
            <a:r>
              <a:rPr lang="en-US" sz="1200" dirty="0"/>
              <a:t> </a:t>
            </a:r>
            <a:r>
              <a:rPr lang="en-US" sz="1200" dirty="0" err="1"/>
              <a:t>kirim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 err="1"/>
              <a:t>tambah</a:t>
            </a:r>
            <a:r>
              <a:rPr lang="en-US" sz="1200" dirty="0"/>
              <a:t> 100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Update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Saldo</a:t>
            </a:r>
            <a:r>
              <a:rPr lang="en-US" sz="1200" dirty="0"/>
              <a:t> 900</a:t>
            </a:r>
          </a:p>
        </p:txBody>
      </p:sp>
      <p:pic>
        <p:nvPicPr>
          <p:cNvPr id="59" name="Picture 4" descr="Image result for transfer png">
            <a:extLst>
              <a:ext uri="{FF2B5EF4-FFF2-40B4-BE49-F238E27FC236}">
                <a16:creationId xmlns:a16="http://schemas.microsoft.com/office/drawing/2014/main" id="{7E5881BE-10B0-4320-B209-D847B764F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880" y="5005241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23D9792-3B81-4D53-84FB-F80AE132A214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rot="5400000" flipH="1" flipV="1">
            <a:off x="9534071" y="4796333"/>
            <a:ext cx="780011" cy="75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5D453FE-9EF0-41C1-83A4-15886455C9C3}"/>
              </a:ext>
            </a:extLst>
          </p:cNvPr>
          <p:cNvSpPr txBox="1"/>
          <p:nvPr/>
        </p:nvSpPr>
        <p:spPr>
          <a:xfrm>
            <a:off x="9601287" y="403737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C4090C-081B-4131-B1D3-3F58D3AD765E}"/>
              </a:ext>
            </a:extLst>
          </p:cNvPr>
          <p:cNvSpPr/>
          <p:nvPr/>
        </p:nvSpPr>
        <p:spPr>
          <a:xfrm>
            <a:off x="6043364" y="4155035"/>
            <a:ext cx="646331" cy="569961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0C7744A2-F663-41D4-BB14-12348109D6C7}"/>
              </a:ext>
            </a:extLst>
          </p:cNvPr>
          <p:cNvSpPr/>
          <p:nvPr/>
        </p:nvSpPr>
        <p:spPr>
          <a:xfrm>
            <a:off x="6253636" y="4644130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Progress </a:t>
            </a:r>
            <a:r>
              <a:rPr lang="en-US" sz="1000" dirty="0" err="1">
                <a:solidFill>
                  <a:srgbClr val="FF0000"/>
                </a:solidFill>
              </a:rPr>
              <a:t>Aktif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F7FA1B24-E073-40E0-B98D-F9B2A815CCCD}"/>
              </a:ext>
            </a:extLst>
          </p:cNvPr>
          <p:cNvSpPr/>
          <p:nvPr/>
        </p:nvSpPr>
        <p:spPr>
          <a:xfrm>
            <a:off x="7259263" y="3578775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Mutual exclusion </a:t>
            </a:r>
            <a:r>
              <a:rPr lang="en-US" sz="1000" dirty="0" err="1">
                <a:solidFill>
                  <a:srgbClr val="FF0000"/>
                </a:solidFill>
              </a:rPr>
              <a:t>aktif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4" name="Cloud 63">
            <a:extLst>
              <a:ext uri="{FF2B5EF4-FFF2-40B4-BE49-F238E27FC236}">
                <a16:creationId xmlns:a16="http://schemas.microsoft.com/office/drawing/2014/main" id="{0BB587E7-6162-4D06-BA69-B8BEC2DA5663}"/>
              </a:ext>
            </a:extLst>
          </p:cNvPr>
          <p:cNvSpPr/>
          <p:nvPr/>
        </p:nvSpPr>
        <p:spPr>
          <a:xfrm>
            <a:off x="3318969" y="5628323"/>
            <a:ext cx="1331608" cy="542585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Bounded waiting </a:t>
            </a:r>
            <a:r>
              <a:rPr lang="en-US" sz="1000" dirty="0" err="1">
                <a:solidFill>
                  <a:srgbClr val="FF0000"/>
                </a:solidFill>
              </a:rPr>
              <a:t>aktif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F15B0C6-5C9C-4898-B72F-C2C3280E8CA3}"/>
              </a:ext>
            </a:extLst>
          </p:cNvPr>
          <p:cNvSpPr/>
          <p:nvPr/>
        </p:nvSpPr>
        <p:spPr>
          <a:xfrm>
            <a:off x="9546711" y="4120179"/>
            <a:ext cx="646331" cy="569961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3062</TotalTime>
  <Words>868</Words>
  <Application>Microsoft Office PowerPoint</Application>
  <PresentationFormat>Widescreen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Sinkronisasi Proses SISTEM OPERASI</vt:lpstr>
      <vt:lpstr>MENU</vt:lpstr>
      <vt:lpstr>RACE CONDITION</vt:lpstr>
      <vt:lpstr>RACE CONDITION</vt:lpstr>
      <vt:lpstr>KONSEP SINKRONISASI</vt:lpstr>
      <vt:lpstr>sinkronisasi</vt:lpstr>
      <vt:lpstr>Critical section</vt:lpstr>
      <vt:lpstr>Critical Section</vt:lpstr>
      <vt:lpstr>CRITical section</vt:lpstr>
      <vt:lpstr>CONTOH METODE Critical Section</vt:lpstr>
      <vt:lpstr>SOLUSI CRITICAL SECTION semaphore</vt:lpstr>
      <vt:lpstr>SOLUSI CRITICAL SECTION ALGORITMA PETERSON (KUSUS 2 proses)</vt:lpstr>
      <vt:lpstr>SOLUSI CRITICAL SECTION mutex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 SISTEM OPERASI</dc:title>
  <dc:creator>rinanza</dc:creator>
  <cp:lastModifiedBy>rinanza</cp:lastModifiedBy>
  <cp:revision>264</cp:revision>
  <dcterms:created xsi:type="dcterms:W3CDTF">2020-02-02T22:03:11Z</dcterms:created>
  <dcterms:modified xsi:type="dcterms:W3CDTF">2020-04-08T16:55:23Z</dcterms:modified>
</cp:coreProperties>
</file>