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92" r:id="rId6"/>
    <p:sldId id="293" r:id="rId7"/>
    <p:sldId id="262" r:id="rId8"/>
    <p:sldId id="272" r:id="rId9"/>
    <p:sldId id="282" r:id="rId10"/>
    <p:sldId id="263" r:id="rId11"/>
    <p:sldId id="273" r:id="rId12"/>
    <p:sldId id="283" r:id="rId13"/>
    <p:sldId id="264" r:id="rId14"/>
    <p:sldId id="274" r:id="rId15"/>
    <p:sldId id="284" r:id="rId16"/>
    <p:sldId id="265" r:id="rId17"/>
    <p:sldId id="275" r:id="rId18"/>
    <p:sldId id="285" r:id="rId19"/>
    <p:sldId id="295" r:id="rId20"/>
    <p:sldId id="266" r:id="rId21"/>
    <p:sldId id="276" r:id="rId22"/>
    <p:sldId id="286" r:id="rId23"/>
    <p:sldId id="296" r:id="rId24"/>
    <p:sldId id="267" r:id="rId25"/>
    <p:sldId id="277" r:id="rId26"/>
    <p:sldId id="287" r:id="rId27"/>
    <p:sldId id="268" r:id="rId28"/>
    <p:sldId id="278" r:id="rId29"/>
    <p:sldId id="288" r:id="rId30"/>
    <p:sldId id="269" r:id="rId31"/>
    <p:sldId id="279" r:id="rId32"/>
    <p:sldId id="289" r:id="rId33"/>
    <p:sldId id="297" r:id="rId34"/>
    <p:sldId id="270" r:id="rId35"/>
    <p:sldId id="280" r:id="rId36"/>
    <p:sldId id="294" r:id="rId37"/>
    <p:sldId id="290" r:id="rId38"/>
    <p:sldId id="298" r:id="rId39"/>
    <p:sldId id="271" r:id="rId40"/>
    <p:sldId id="281" r:id="rId41"/>
    <p:sldId id="291" r:id="rId42"/>
    <p:sldId id="299" r:id="rId43"/>
    <p:sldId id="301" r:id="rId44"/>
    <p:sldId id="30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C379098-CCD1-4E89-BAD1-F2598CF30F73}">
          <p14:sldIdLst>
            <p14:sldId id="256"/>
            <p14:sldId id="257"/>
            <p14:sldId id="260"/>
            <p14:sldId id="261"/>
            <p14:sldId id="292"/>
          </p14:sldIdLst>
        </p14:section>
        <p14:section name="Summary Section" id="{1926216E-4D01-455F-ABEC-E665FF31C789}">
          <p14:sldIdLst>
            <p14:sldId id="293"/>
          </p14:sldIdLst>
        </p14:section>
        <p14:section name="Section 1" id="{313CDC26-C312-4B62-AA0A-6DE9B198D477}">
          <p14:sldIdLst>
            <p14:sldId id="262"/>
            <p14:sldId id="272"/>
            <p14:sldId id="282"/>
          </p14:sldIdLst>
        </p14:section>
        <p14:section name="Section 2" id="{346542DD-64EA-434B-B510-23BB754E727B}">
          <p14:sldIdLst>
            <p14:sldId id="263"/>
            <p14:sldId id="273"/>
            <p14:sldId id="283"/>
          </p14:sldIdLst>
        </p14:section>
        <p14:section name="Section 3" id="{0C780564-955C-430C-98F0-599435EB0DBB}">
          <p14:sldIdLst>
            <p14:sldId id="264"/>
            <p14:sldId id="274"/>
            <p14:sldId id="284"/>
          </p14:sldIdLst>
        </p14:section>
        <p14:section name="Section 4" id="{F68F2993-FC5C-42FE-814F-58CD3A850522}">
          <p14:sldIdLst>
            <p14:sldId id="265"/>
            <p14:sldId id="275"/>
            <p14:sldId id="285"/>
            <p14:sldId id="295"/>
          </p14:sldIdLst>
        </p14:section>
        <p14:section name="Section 5" id="{395245F5-EBB4-4A38-8C93-4A09C6FE0E85}">
          <p14:sldIdLst>
            <p14:sldId id="266"/>
            <p14:sldId id="276"/>
            <p14:sldId id="286"/>
            <p14:sldId id="296"/>
          </p14:sldIdLst>
        </p14:section>
        <p14:section name="Section 6" id="{D213B89A-5FFA-4433-9CC4-1FD274F8B8C0}">
          <p14:sldIdLst>
            <p14:sldId id="267"/>
            <p14:sldId id="277"/>
            <p14:sldId id="287"/>
          </p14:sldIdLst>
        </p14:section>
        <p14:section name="Section 7" id="{00BDFB42-232D-457B-9657-2D2893E8C438}">
          <p14:sldIdLst>
            <p14:sldId id="268"/>
            <p14:sldId id="278"/>
            <p14:sldId id="288"/>
          </p14:sldIdLst>
        </p14:section>
        <p14:section name="Section 8" id="{A4CFA0B7-7A22-4821-90F3-8A0A5EE14A3D}">
          <p14:sldIdLst>
            <p14:sldId id="269"/>
            <p14:sldId id="279"/>
            <p14:sldId id="289"/>
            <p14:sldId id="297"/>
          </p14:sldIdLst>
        </p14:section>
        <p14:section name="Section 9" id="{83784849-FC6A-4B51-8EFB-BFFFAE000982}">
          <p14:sldIdLst>
            <p14:sldId id="270"/>
            <p14:sldId id="280"/>
            <p14:sldId id="294"/>
            <p14:sldId id="290"/>
            <p14:sldId id="298"/>
          </p14:sldIdLst>
        </p14:section>
        <p14:section name="Section 10" id="{EFC66F53-6E08-4929-A89F-3EB22F4DCC51}">
          <p14:sldIdLst>
            <p14:sldId id="271"/>
            <p14:sldId id="281"/>
            <p14:sldId id="291"/>
          </p14:sldIdLst>
        </p14:section>
        <p14:section name="Closing" id="{5BC8CAF9-C5E8-4F0E-AB64-002FFDD4FCEF}">
          <p14:sldIdLst>
            <p14:sldId id="299"/>
            <p14:sldId id="301"/>
            <p14:sldId id="30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838" autoAdjust="0"/>
    <p:restoredTop sz="94660"/>
  </p:normalViewPr>
  <p:slideViewPr>
    <p:cSldViewPr snapToGrid="0">
      <p:cViewPr varScale="1">
        <p:scale>
          <a:sx n="108" d="100"/>
          <a:sy n="108" d="100"/>
        </p:scale>
        <p:origin x="17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E4B50-26A3-C177-F1BB-3E77DD1EC8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140C7AEC-1A94-FB4A-80D9-5CA5F9B4B4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1E2FC499-4E2B-0C33-234E-4B75EE774F23}"/>
              </a:ext>
            </a:extLst>
          </p:cNvPr>
          <p:cNvSpPr>
            <a:spLocks noGrp="1"/>
          </p:cNvSpPr>
          <p:nvPr>
            <p:ph type="dt" sz="half" idx="10"/>
          </p:nvPr>
        </p:nvSpPr>
        <p:spPr/>
        <p:txBody>
          <a:bodyPr/>
          <a:lstStyle/>
          <a:p>
            <a:fld id="{A96B6DA5-32C8-4EEF-ABF9-DC439A9F5586}" type="datetimeFigureOut">
              <a:rPr lang="en-ID" smtClean="0"/>
              <a:t>11/11/2022</a:t>
            </a:fld>
            <a:endParaRPr lang="en-ID"/>
          </a:p>
        </p:txBody>
      </p:sp>
      <p:sp>
        <p:nvSpPr>
          <p:cNvPr id="5" name="Footer Placeholder 4">
            <a:extLst>
              <a:ext uri="{FF2B5EF4-FFF2-40B4-BE49-F238E27FC236}">
                <a16:creationId xmlns:a16="http://schemas.microsoft.com/office/drawing/2014/main" id="{FB815AC5-3FF5-D4A5-CFAF-D14DB22B1AA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36EF681-D79B-F97E-2E4E-7FFD28F3F446}"/>
              </a:ext>
            </a:extLst>
          </p:cNvPr>
          <p:cNvSpPr>
            <a:spLocks noGrp="1"/>
          </p:cNvSpPr>
          <p:nvPr>
            <p:ph type="sldNum" sz="quarter" idx="12"/>
          </p:nvPr>
        </p:nvSpPr>
        <p:spPr/>
        <p:txBody>
          <a:bodyPr/>
          <a:lstStyle/>
          <a:p>
            <a:fld id="{F8F1C803-0DB0-4DA1-9487-AD6DDB3ED0A3}" type="slidenum">
              <a:rPr lang="en-ID" smtClean="0"/>
              <a:t>‹#›</a:t>
            </a:fld>
            <a:endParaRPr lang="en-ID"/>
          </a:p>
        </p:txBody>
      </p:sp>
    </p:spTree>
    <p:extLst>
      <p:ext uri="{BB962C8B-B14F-4D97-AF65-F5344CB8AC3E}">
        <p14:creationId xmlns:p14="http://schemas.microsoft.com/office/powerpoint/2010/main" val="39204882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2D5C-E91F-655B-E0CC-5AC3D11E069A}"/>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0DDA9BB2-FC30-25B1-6339-85D186583E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1B95D57-96D1-313E-BC73-A6E5A0E9128D}"/>
              </a:ext>
            </a:extLst>
          </p:cNvPr>
          <p:cNvSpPr>
            <a:spLocks noGrp="1"/>
          </p:cNvSpPr>
          <p:nvPr>
            <p:ph type="dt" sz="half" idx="10"/>
          </p:nvPr>
        </p:nvSpPr>
        <p:spPr/>
        <p:txBody>
          <a:bodyPr/>
          <a:lstStyle/>
          <a:p>
            <a:fld id="{A96B6DA5-32C8-4EEF-ABF9-DC439A9F5586}" type="datetimeFigureOut">
              <a:rPr lang="en-ID" smtClean="0"/>
              <a:t>11/11/2022</a:t>
            </a:fld>
            <a:endParaRPr lang="en-ID"/>
          </a:p>
        </p:txBody>
      </p:sp>
      <p:sp>
        <p:nvSpPr>
          <p:cNvPr id="5" name="Footer Placeholder 4">
            <a:extLst>
              <a:ext uri="{FF2B5EF4-FFF2-40B4-BE49-F238E27FC236}">
                <a16:creationId xmlns:a16="http://schemas.microsoft.com/office/drawing/2014/main" id="{05B56274-47B7-12F2-131C-1E787D7D8DC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698E02F-D7DB-5878-1A8F-D3DE96EAF929}"/>
              </a:ext>
            </a:extLst>
          </p:cNvPr>
          <p:cNvSpPr>
            <a:spLocks noGrp="1"/>
          </p:cNvSpPr>
          <p:nvPr>
            <p:ph type="sldNum" sz="quarter" idx="12"/>
          </p:nvPr>
        </p:nvSpPr>
        <p:spPr/>
        <p:txBody>
          <a:bodyPr/>
          <a:lstStyle/>
          <a:p>
            <a:fld id="{F8F1C803-0DB0-4DA1-9487-AD6DDB3ED0A3}" type="slidenum">
              <a:rPr lang="en-ID" smtClean="0"/>
              <a:t>‹#›</a:t>
            </a:fld>
            <a:endParaRPr lang="en-ID"/>
          </a:p>
        </p:txBody>
      </p:sp>
    </p:spTree>
    <p:extLst>
      <p:ext uri="{BB962C8B-B14F-4D97-AF65-F5344CB8AC3E}">
        <p14:creationId xmlns:p14="http://schemas.microsoft.com/office/powerpoint/2010/main" val="1536345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5314D8-9102-CC57-B072-0277AC9A53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D70CB2BA-154D-9D41-8206-F93440D356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04D27F9B-0570-57B4-2814-B3F55AA2D6BE}"/>
              </a:ext>
            </a:extLst>
          </p:cNvPr>
          <p:cNvSpPr>
            <a:spLocks noGrp="1"/>
          </p:cNvSpPr>
          <p:nvPr>
            <p:ph type="dt" sz="half" idx="10"/>
          </p:nvPr>
        </p:nvSpPr>
        <p:spPr/>
        <p:txBody>
          <a:bodyPr/>
          <a:lstStyle/>
          <a:p>
            <a:fld id="{A96B6DA5-32C8-4EEF-ABF9-DC439A9F5586}" type="datetimeFigureOut">
              <a:rPr lang="en-ID" smtClean="0"/>
              <a:t>11/11/2022</a:t>
            </a:fld>
            <a:endParaRPr lang="en-ID"/>
          </a:p>
        </p:txBody>
      </p:sp>
      <p:sp>
        <p:nvSpPr>
          <p:cNvPr id="5" name="Footer Placeholder 4">
            <a:extLst>
              <a:ext uri="{FF2B5EF4-FFF2-40B4-BE49-F238E27FC236}">
                <a16:creationId xmlns:a16="http://schemas.microsoft.com/office/drawing/2014/main" id="{458579C2-D513-FF8A-D9D3-EFD8D02C1A8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20B4BE4-271B-C95F-BAFF-C29A3D9AB94E}"/>
              </a:ext>
            </a:extLst>
          </p:cNvPr>
          <p:cNvSpPr>
            <a:spLocks noGrp="1"/>
          </p:cNvSpPr>
          <p:nvPr>
            <p:ph type="sldNum" sz="quarter" idx="12"/>
          </p:nvPr>
        </p:nvSpPr>
        <p:spPr/>
        <p:txBody>
          <a:bodyPr/>
          <a:lstStyle/>
          <a:p>
            <a:fld id="{F8F1C803-0DB0-4DA1-9487-AD6DDB3ED0A3}" type="slidenum">
              <a:rPr lang="en-ID" smtClean="0"/>
              <a:t>‹#›</a:t>
            </a:fld>
            <a:endParaRPr lang="en-ID"/>
          </a:p>
        </p:txBody>
      </p:sp>
    </p:spTree>
    <p:extLst>
      <p:ext uri="{BB962C8B-B14F-4D97-AF65-F5344CB8AC3E}">
        <p14:creationId xmlns:p14="http://schemas.microsoft.com/office/powerpoint/2010/main" val="4168958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2BA8-8085-DB47-0B1E-0358D9CF1D0F}"/>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F90ADDD7-EAE0-ADCF-C72A-B097D54DCD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DA6B87D-7D74-2A43-A45A-47286D247E54}"/>
              </a:ext>
            </a:extLst>
          </p:cNvPr>
          <p:cNvSpPr>
            <a:spLocks noGrp="1"/>
          </p:cNvSpPr>
          <p:nvPr>
            <p:ph type="dt" sz="half" idx="10"/>
          </p:nvPr>
        </p:nvSpPr>
        <p:spPr/>
        <p:txBody>
          <a:bodyPr/>
          <a:lstStyle/>
          <a:p>
            <a:fld id="{A96B6DA5-32C8-4EEF-ABF9-DC439A9F5586}" type="datetimeFigureOut">
              <a:rPr lang="en-ID" smtClean="0"/>
              <a:t>11/11/2022</a:t>
            </a:fld>
            <a:endParaRPr lang="en-ID"/>
          </a:p>
        </p:txBody>
      </p:sp>
      <p:sp>
        <p:nvSpPr>
          <p:cNvPr id="5" name="Footer Placeholder 4">
            <a:extLst>
              <a:ext uri="{FF2B5EF4-FFF2-40B4-BE49-F238E27FC236}">
                <a16:creationId xmlns:a16="http://schemas.microsoft.com/office/drawing/2014/main" id="{5E772BF8-3B14-C049-3049-3A40AA73C86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41390C4-96A2-BC58-050F-C1A19F6921EC}"/>
              </a:ext>
            </a:extLst>
          </p:cNvPr>
          <p:cNvSpPr>
            <a:spLocks noGrp="1"/>
          </p:cNvSpPr>
          <p:nvPr>
            <p:ph type="sldNum" sz="quarter" idx="12"/>
          </p:nvPr>
        </p:nvSpPr>
        <p:spPr/>
        <p:txBody>
          <a:bodyPr/>
          <a:lstStyle/>
          <a:p>
            <a:fld id="{F8F1C803-0DB0-4DA1-9487-AD6DDB3ED0A3}" type="slidenum">
              <a:rPr lang="en-ID" smtClean="0"/>
              <a:t>‹#›</a:t>
            </a:fld>
            <a:endParaRPr lang="en-ID"/>
          </a:p>
        </p:txBody>
      </p:sp>
    </p:spTree>
    <p:extLst>
      <p:ext uri="{BB962C8B-B14F-4D97-AF65-F5344CB8AC3E}">
        <p14:creationId xmlns:p14="http://schemas.microsoft.com/office/powerpoint/2010/main" val="1073587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D3D3-3248-1C44-AA5A-37DA4CD866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C5FB182F-D8CE-7646-E428-DA8714A2C1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82AA97-920B-B6E7-753F-ABBBDA8BAE90}"/>
              </a:ext>
            </a:extLst>
          </p:cNvPr>
          <p:cNvSpPr>
            <a:spLocks noGrp="1"/>
          </p:cNvSpPr>
          <p:nvPr>
            <p:ph type="dt" sz="half" idx="10"/>
          </p:nvPr>
        </p:nvSpPr>
        <p:spPr/>
        <p:txBody>
          <a:bodyPr/>
          <a:lstStyle/>
          <a:p>
            <a:fld id="{A96B6DA5-32C8-4EEF-ABF9-DC439A9F5586}" type="datetimeFigureOut">
              <a:rPr lang="en-ID" smtClean="0"/>
              <a:t>11/11/2022</a:t>
            </a:fld>
            <a:endParaRPr lang="en-ID"/>
          </a:p>
        </p:txBody>
      </p:sp>
      <p:sp>
        <p:nvSpPr>
          <p:cNvPr id="5" name="Footer Placeholder 4">
            <a:extLst>
              <a:ext uri="{FF2B5EF4-FFF2-40B4-BE49-F238E27FC236}">
                <a16:creationId xmlns:a16="http://schemas.microsoft.com/office/drawing/2014/main" id="{68C612B2-6C0F-9C34-4877-DC4B79845311}"/>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9FB2360-0525-5D00-BEAE-1511C337E499}"/>
              </a:ext>
            </a:extLst>
          </p:cNvPr>
          <p:cNvSpPr>
            <a:spLocks noGrp="1"/>
          </p:cNvSpPr>
          <p:nvPr>
            <p:ph type="sldNum" sz="quarter" idx="12"/>
          </p:nvPr>
        </p:nvSpPr>
        <p:spPr/>
        <p:txBody>
          <a:bodyPr/>
          <a:lstStyle/>
          <a:p>
            <a:fld id="{F8F1C803-0DB0-4DA1-9487-AD6DDB3ED0A3}" type="slidenum">
              <a:rPr lang="en-ID" smtClean="0"/>
              <a:t>‹#›</a:t>
            </a:fld>
            <a:endParaRPr lang="en-ID"/>
          </a:p>
        </p:txBody>
      </p:sp>
    </p:spTree>
    <p:extLst>
      <p:ext uri="{BB962C8B-B14F-4D97-AF65-F5344CB8AC3E}">
        <p14:creationId xmlns:p14="http://schemas.microsoft.com/office/powerpoint/2010/main" val="202193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8535C-F110-7432-7DA5-C9802BAF9E7A}"/>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4FC9F452-E95C-0227-E090-1CDA7A9A7C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B5A0A044-A22E-50D1-5BBF-90872D943ED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22ABB64-B751-BA37-140D-7A9116682D0A}"/>
              </a:ext>
            </a:extLst>
          </p:cNvPr>
          <p:cNvSpPr>
            <a:spLocks noGrp="1"/>
          </p:cNvSpPr>
          <p:nvPr>
            <p:ph type="dt" sz="half" idx="10"/>
          </p:nvPr>
        </p:nvSpPr>
        <p:spPr/>
        <p:txBody>
          <a:bodyPr/>
          <a:lstStyle/>
          <a:p>
            <a:fld id="{A96B6DA5-32C8-4EEF-ABF9-DC439A9F5586}" type="datetimeFigureOut">
              <a:rPr lang="en-ID" smtClean="0"/>
              <a:t>11/11/2022</a:t>
            </a:fld>
            <a:endParaRPr lang="en-ID"/>
          </a:p>
        </p:txBody>
      </p:sp>
      <p:sp>
        <p:nvSpPr>
          <p:cNvPr id="6" name="Footer Placeholder 5">
            <a:extLst>
              <a:ext uri="{FF2B5EF4-FFF2-40B4-BE49-F238E27FC236}">
                <a16:creationId xmlns:a16="http://schemas.microsoft.com/office/drawing/2014/main" id="{64C659BB-A294-8F2D-00F7-925A054017A0}"/>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EEFA156E-BB96-74FC-AE7A-1C3A67CC8E45}"/>
              </a:ext>
            </a:extLst>
          </p:cNvPr>
          <p:cNvSpPr>
            <a:spLocks noGrp="1"/>
          </p:cNvSpPr>
          <p:nvPr>
            <p:ph type="sldNum" sz="quarter" idx="12"/>
          </p:nvPr>
        </p:nvSpPr>
        <p:spPr/>
        <p:txBody>
          <a:bodyPr/>
          <a:lstStyle/>
          <a:p>
            <a:fld id="{F8F1C803-0DB0-4DA1-9487-AD6DDB3ED0A3}" type="slidenum">
              <a:rPr lang="en-ID" smtClean="0"/>
              <a:t>‹#›</a:t>
            </a:fld>
            <a:endParaRPr lang="en-ID"/>
          </a:p>
        </p:txBody>
      </p:sp>
    </p:spTree>
    <p:extLst>
      <p:ext uri="{BB962C8B-B14F-4D97-AF65-F5344CB8AC3E}">
        <p14:creationId xmlns:p14="http://schemas.microsoft.com/office/powerpoint/2010/main" val="3662569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01D7A-8AC3-5698-B6D1-9A9470D067A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C3ACC09-99AE-9027-96BD-DD50AA196C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B01CB4-B89E-38F1-36F5-E2FB96060C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4B13EE1C-60E1-C4F8-C8A9-6A3AE73449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B75619-F237-53FE-0123-7471F185EB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CB420D96-3E6B-7E30-2BCB-A3E00D2921AF}"/>
              </a:ext>
            </a:extLst>
          </p:cNvPr>
          <p:cNvSpPr>
            <a:spLocks noGrp="1"/>
          </p:cNvSpPr>
          <p:nvPr>
            <p:ph type="dt" sz="half" idx="10"/>
          </p:nvPr>
        </p:nvSpPr>
        <p:spPr/>
        <p:txBody>
          <a:bodyPr/>
          <a:lstStyle/>
          <a:p>
            <a:fld id="{A96B6DA5-32C8-4EEF-ABF9-DC439A9F5586}" type="datetimeFigureOut">
              <a:rPr lang="en-ID" smtClean="0"/>
              <a:t>11/11/2022</a:t>
            </a:fld>
            <a:endParaRPr lang="en-ID"/>
          </a:p>
        </p:txBody>
      </p:sp>
      <p:sp>
        <p:nvSpPr>
          <p:cNvPr id="8" name="Footer Placeholder 7">
            <a:extLst>
              <a:ext uri="{FF2B5EF4-FFF2-40B4-BE49-F238E27FC236}">
                <a16:creationId xmlns:a16="http://schemas.microsoft.com/office/drawing/2014/main" id="{6C7E1042-E1C9-7022-8DD8-2688D54A864D}"/>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A4D2187D-93CC-8660-D080-8A8ED8F06141}"/>
              </a:ext>
            </a:extLst>
          </p:cNvPr>
          <p:cNvSpPr>
            <a:spLocks noGrp="1"/>
          </p:cNvSpPr>
          <p:nvPr>
            <p:ph type="sldNum" sz="quarter" idx="12"/>
          </p:nvPr>
        </p:nvSpPr>
        <p:spPr/>
        <p:txBody>
          <a:bodyPr/>
          <a:lstStyle/>
          <a:p>
            <a:fld id="{F8F1C803-0DB0-4DA1-9487-AD6DDB3ED0A3}" type="slidenum">
              <a:rPr lang="en-ID" smtClean="0"/>
              <a:t>‹#›</a:t>
            </a:fld>
            <a:endParaRPr lang="en-ID"/>
          </a:p>
        </p:txBody>
      </p:sp>
    </p:spTree>
    <p:extLst>
      <p:ext uri="{BB962C8B-B14F-4D97-AF65-F5344CB8AC3E}">
        <p14:creationId xmlns:p14="http://schemas.microsoft.com/office/powerpoint/2010/main" val="31507631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EC87F-35ED-9453-A6BE-B287CBCB6728}"/>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6DD42BE5-C9B7-651E-99DC-D25A905B72F2}"/>
              </a:ext>
            </a:extLst>
          </p:cNvPr>
          <p:cNvSpPr>
            <a:spLocks noGrp="1"/>
          </p:cNvSpPr>
          <p:nvPr>
            <p:ph type="dt" sz="half" idx="10"/>
          </p:nvPr>
        </p:nvSpPr>
        <p:spPr/>
        <p:txBody>
          <a:bodyPr/>
          <a:lstStyle/>
          <a:p>
            <a:fld id="{A96B6DA5-32C8-4EEF-ABF9-DC439A9F5586}" type="datetimeFigureOut">
              <a:rPr lang="en-ID" smtClean="0"/>
              <a:t>11/11/2022</a:t>
            </a:fld>
            <a:endParaRPr lang="en-ID"/>
          </a:p>
        </p:txBody>
      </p:sp>
      <p:sp>
        <p:nvSpPr>
          <p:cNvPr id="4" name="Footer Placeholder 3">
            <a:extLst>
              <a:ext uri="{FF2B5EF4-FFF2-40B4-BE49-F238E27FC236}">
                <a16:creationId xmlns:a16="http://schemas.microsoft.com/office/drawing/2014/main" id="{247B0013-F3D5-B30B-2342-C48BD9D555EA}"/>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E9F9DE04-4530-6A0F-7807-5EBEEE37CF88}"/>
              </a:ext>
            </a:extLst>
          </p:cNvPr>
          <p:cNvSpPr>
            <a:spLocks noGrp="1"/>
          </p:cNvSpPr>
          <p:nvPr>
            <p:ph type="sldNum" sz="quarter" idx="12"/>
          </p:nvPr>
        </p:nvSpPr>
        <p:spPr/>
        <p:txBody>
          <a:bodyPr/>
          <a:lstStyle/>
          <a:p>
            <a:fld id="{F8F1C803-0DB0-4DA1-9487-AD6DDB3ED0A3}" type="slidenum">
              <a:rPr lang="en-ID" smtClean="0"/>
              <a:t>‹#›</a:t>
            </a:fld>
            <a:endParaRPr lang="en-ID"/>
          </a:p>
        </p:txBody>
      </p:sp>
    </p:spTree>
    <p:extLst>
      <p:ext uri="{BB962C8B-B14F-4D97-AF65-F5344CB8AC3E}">
        <p14:creationId xmlns:p14="http://schemas.microsoft.com/office/powerpoint/2010/main" val="3947058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C70C14-64C1-A558-0242-A46FBD75DE5E}"/>
              </a:ext>
            </a:extLst>
          </p:cNvPr>
          <p:cNvSpPr>
            <a:spLocks noGrp="1"/>
          </p:cNvSpPr>
          <p:nvPr>
            <p:ph type="dt" sz="half" idx="10"/>
          </p:nvPr>
        </p:nvSpPr>
        <p:spPr/>
        <p:txBody>
          <a:bodyPr/>
          <a:lstStyle/>
          <a:p>
            <a:fld id="{A96B6DA5-32C8-4EEF-ABF9-DC439A9F5586}" type="datetimeFigureOut">
              <a:rPr lang="en-ID" smtClean="0"/>
              <a:t>11/11/2022</a:t>
            </a:fld>
            <a:endParaRPr lang="en-ID"/>
          </a:p>
        </p:txBody>
      </p:sp>
      <p:sp>
        <p:nvSpPr>
          <p:cNvPr id="3" name="Footer Placeholder 2">
            <a:extLst>
              <a:ext uri="{FF2B5EF4-FFF2-40B4-BE49-F238E27FC236}">
                <a16:creationId xmlns:a16="http://schemas.microsoft.com/office/drawing/2014/main" id="{F34EB078-3204-1B61-260E-AEA0964B0C83}"/>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BBB0E3A6-CE66-C28A-F42A-EBD7AF5A4E0A}"/>
              </a:ext>
            </a:extLst>
          </p:cNvPr>
          <p:cNvSpPr>
            <a:spLocks noGrp="1"/>
          </p:cNvSpPr>
          <p:nvPr>
            <p:ph type="sldNum" sz="quarter" idx="12"/>
          </p:nvPr>
        </p:nvSpPr>
        <p:spPr/>
        <p:txBody>
          <a:bodyPr/>
          <a:lstStyle/>
          <a:p>
            <a:fld id="{F8F1C803-0DB0-4DA1-9487-AD6DDB3ED0A3}" type="slidenum">
              <a:rPr lang="en-ID" smtClean="0"/>
              <a:t>‹#›</a:t>
            </a:fld>
            <a:endParaRPr lang="en-ID"/>
          </a:p>
        </p:txBody>
      </p:sp>
    </p:spTree>
    <p:extLst>
      <p:ext uri="{BB962C8B-B14F-4D97-AF65-F5344CB8AC3E}">
        <p14:creationId xmlns:p14="http://schemas.microsoft.com/office/powerpoint/2010/main" val="18813561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618B8-4055-FA55-FD86-0CBF3D2D92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98CDE7FA-ED03-D466-399C-D741086EBC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1CBE4E73-193F-6663-16D8-99054A64C0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CB99F7-81C6-9234-457F-49EDBB7405AE}"/>
              </a:ext>
            </a:extLst>
          </p:cNvPr>
          <p:cNvSpPr>
            <a:spLocks noGrp="1"/>
          </p:cNvSpPr>
          <p:nvPr>
            <p:ph type="dt" sz="half" idx="10"/>
          </p:nvPr>
        </p:nvSpPr>
        <p:spPr/>
        <p:txBody>
          <a:bodyPr/>
          <a:lstStyle/>
          <a:p>
            <a:fld id="{A96B6DA5-32C8-4EEF-ABF9-DC439A9F5586}" type="datetimeFigureOut">
              <a:rPr lang="en-ID" smtClean="0"/>
              <a:t>11/11/2022</a:t>
            </a:fld>
            <a:endParaRPr lang="en-ID"/>
          </a:p>
        </p:txBody>
      </p:sp>
      <p:sp>
        <p:nvSpPr>
          <p:cNvPr id="6" name="Footer Placeholder 5">
            <a:extLst>
              <a:ext uri="{FF2B5EF4-FFF2-40B4-BE49-F238E27FC236}">
                <a16:creationId xmlns:a16="http://schemas.microsoft.com/office/drawing/2014/main" id="{59EE5991-47DC-7309-2239-7FD6E025717C}"/>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01F537E-475C-4541-357C-A62037BE09E8}"/>
              </a:ext>
            </a:extLst>
          </p:cNvPr>
          <p:cNvSpPr>
            <a:spLocks noGrp="1"/>
          </p:cNvSpPr>
          <p:nvPr>
            <p:ph type="sldNum" sz="quarter" idx="12"/>
          </p:nvPr>
        </p:nvSpPr>
        <p:spPr/>
        <p:txBody>
          <a:bodyPr/>
          <a:lstStyle/>
          <a:p>
            <a:fld id="{F8F1C803-0DB0-4DA1-9487-AD6DDB3ED0A3}" type="slidenum">
              <a:rPr lang="en-ID" smtClean="0"/>
              <a:t>‹#›</a:t>
            </a:fld>
            <a:endParaRPr lang="en-ID"/>
          </a:p>
        </p:txBody>
      </p:sp>
    </p:spTree>
    <p:extLst>
      <p:ext uri="{BB962C8B-B14F-4D97-AF65-F5344CB8AC3E}">
        <p14:creationId xmlns:p14="http://schemas.microsoft.com/office/powerpoint/2010/main" val="28235850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E4089-5D71-EADF-653C-DBB616EB73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569915C6-1828-A0CE-E550-3C886B42FC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BAB227E1-C7CC-C88B-BDE6-7F653F5049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3C50F1-B013-9CA3-5021-F70C34EB6A1B}"/>
              </a:ext>
            </a:extLst>
          </p:cNvPr>
          <p:cNvSpPr>
            <a:spLocks noGrp="1"/>
          </p:cNvSpPr>
          <p:nvPr>
            <p:ph type="dt" sz="half" idx="10"/>
          </p:nvPr>
        </p:nvSpPr>
        <p:spPr/>
        <p:txBody>
          <a:bodyPr/>
          <a:lstStyle/>
          <a:p>
            <a:fld id="{A96B6DA5-32C8-4EEF-ABF9-DC439A9F5586}" type="datetimeFigureOut">
              <a:rPr lang="en-ID" smtClean="0"/>
              <a:t>11/11/2022</a:t>
            </a:fld>
            <a:endParaRPr lang="en-ID"/>
          </a:p>
        </p:txBody>
      </p:sp>
      <p:sp>
        <p:nvSpPr>
          <p:cNvPr id="6" name="Footer Placeholder 5">
            <a:extLst>
              <a:ext uri="{FF2B5EF4-FFF2-40B4-BE49-F238E27FC236}">
                <a16:creationId xmlns:a16="http://schemas.microsoft.com/office/drawing/2014/main" id="{9110B1B6-6A04-DC10-2401-839E16CC34A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C9795D0-02A2-B589-9D6E-5DF4A49C94EB}"/>
              </a:ext>
            </a:extLst>
          </p:cNvPr>
          <p:cNvSpPr>
            <a:spLocks noGrp="1"/>
          </p:cNvSpPr>
          <p:nvPr>
            <p:ph type="sldNum" sz="quarter" idx="12"/>
          </p:nvPr>
        </p:nvSpPr>
        <p:spPr/>
        <p:txBody>
          <a:bodyPr/>
          <a:lstStyle/>
          <a:p>
            <a:fld id="{F8F1C803-0DB0-4DA1-9487-AD6DDB3ED0A3}" type="slidenum">
              <a:rPr lang="en-ID" smtClean="0"/>
              <a:t>‹#›</a:t>
            </a:fld>
            <a:endParaRPr lang="en-ID"/>
          </a:p>
        </p:txBody>
      </p:sp>
    </p:spTree>
    <p:extLst>
      <p:ext uri="{BB962C8B-B14F-4D97-AF65-F5344CB8AC3E}">
        <p14:creationId xmlns:p14="http://schemas.microsoft.com/office/powerpoint/2010/main" val="3087948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E17404-6DC2-B4FE-9B2B-F241DBE34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BCD26FB6-AAD0-6B90-AE13-D416185583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BBC56875-34BE-C040-A641-AE872780D7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6B6DA5-32C8-4EEF-ABF9-DC439A9F5586}" type="datetimeFigureOut">
              <a:rPr lang="en-ID" smtClean="0"/>
              <a:t>11/11/2022</a:t>
            </a:fld>
            <a:endParaRPr lang="en-ID"/>
          </a:p>
        </p:txBody>
      </p:sp>
      <p:sp>
        <p:nvSpPr>
          <p:cNvPr id="5" name="Footer Placeholder 4">
            <a:extLst>
              <a:ext uri="{FF2B5EF4-FFF2-40B4-BE49-F238E27FC236}">
                <a16:creationId xmlns:a16="http://schemas.microsoft.com/office/drawing/2014/main" id="{9C8FFAD9-D17B-FB27-3236-9872F4B602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A2AA73C4-9A03-F695-15CB-88747A51F0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1C803-0DB0-4DA1-9487-AD6DDB3ED0A3}" type="slidenum">
              <a:rPr lang="en-ID" smtClean="0"/>
              <a:t>‹#›</a:t>
            </a:fld>
            <a:endParaRPr lang="en-ID"/>
          </a:p>
        </p:txBody>
      </p:sp>
    </p:spTree>
    <p:extLst>
      <p:ext uri="{BB962C8B-B14F-4D97-AF65-F5344CB8AC3E}">
        <p14:creationId xmlns:p14="http://schemas.microsoft.com/office/powerpoint/2010/main" val="33459640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slide" Target="slide10.xml"/><Relationship Id="rId18" Type="http://schemas.openxmlformats.org/officeDocument/2006/relationships/slide" Target="slide27.xml"/><Relationship Id="rId3" Type="http://schemas.openxmlformats.org/officeDocument/2006/relationships/image" Target="../media/image6.png"/><Relationship Id="rId21" Type="http://schemas.openxmlformats.org/officeDocument/2006/relationships/slide" Target="slide39.xml"/><Relationship Id="rId7" Type="http://schemas.openxmlformats.org/officeDocument/2006/relationships/image" Target="../media/image10.png"/><Relationship Id="rId12" Type="http://schemas.openxmlformats.org/officeDocument/2006/relationships/slide" Target="slide7.xml"/><Relationship Id="rId17" Type="http://schemas.openxmlformats.org/officeDocument/2006/relationships/slide" Target="slide24.xml"/><Relationship Id="rId2" Type="http://schemas.openxmlformats.org/officeDocument/2006/relationships/image" Target="../media/image5.png"/><Relationship Id="rId16" Type="http://schemas.openxmlformats.org/officeDocument/2006/relationships/slide" Target="slide20.xml"/><Relationship Id="rId20" Type="http://schemas.openxmlformats.org/officeDocument/2006/relationships/slide" Target="slide34.xml"/><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5" Type="http://schemas.openxmlformats.org/officeDocument/2006/relationships/slide" Target="slide16.xml"/><Relationship Id="rId10" Type="http://schemas.openxmlformats.org/officeDocument/2006/relationships/image" Target="../media/image13.png"/><Relationship Id="rId19" Type="http://schemas.openxmlformats.org/officeDocument/2006/relationships/slide" Target="slide30.xml"/><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slide" Target="slide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3714D0-9C68-A222-29BC-8CE26AC6FEB3}"/>
              </a:ext>
            </a:extLst>
          </p:cNvPr>
          <p:cNvSpPr/>
          <p:nvPr/>
        </p:nvSpPr>
        <p:spPr>
          <a:xfrm>
            <a:off x="-50801" y="-2059711"/>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30F0AD4E-491C-6453-54C3-0C01236D0519}"/>
              </a:ext>
            </a:extLst>
          </p:cNvPr>
          <p:cNvSpPr/>
          <p:nvPr/>
        </p:nvSpPr>
        <p:spPr>
          <a:xfrm>
            <a:off x="3031958" y="1315453"/>
            <a:ext cx="6047874" cy="3866147"/>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26" name="Picture 2" descr="Laptop PNG, Laptop Transparent Background - FreeIconsPNG">
            <a:extLst>
              <a:ext uri="{FF2B5EF4-FFF2-40B4-BE49-F238E27FC236}">
                <a16:creationId xmlns:a16="http://schemas.microsoft.com/office/drawing/2014/main" id="{1699E833-1226-A798-1257-258CD7FAF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205" y="985386"/>
            <a:ext cx="8145379" cy="48872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FD936A2-D5E4-868F-88FB-3654A81F2C09}"/>
              </a:ext>
            </a:extLst>
          </p:cNvPr>
          <p:cNvSpPr txBox="1"/>
          <p:nvPr/>
        </p:nvSpPr>
        <p:spPr>
          <a:xfrm>
            <a:off x="3577390" y="3164274"/>
            <a:ext cx="4196015" cy="1077218"/>
          </a:xfrm>
          <a:prstGeom prst="rect">
            <a:avLst/>
          </a:prstGeom>
          <a:noFill/>
        </p:spPr>
        <p:txBody>
          <a:bodyPr wrap="square" rtlCol="0">
            <a:spAutoFit/>
          </a:bodyPr>
          <a:lstStyle/>
          <a:p>
            <a:r>
              <a:rPr lang="en-US" sz="3200" dirty="0">
                <a:solidFill>
                  <a:schemeClr val="bg1"/>
                </a:solidFill>
                <a:latin typeface="Bahnschrift SemiBold" panose="020B0502040204020203" pitchFamily="34" charset="0"/>
                <a:cs typeface="Arial" panose="020B0604020202020204" pitchFamily="34" charset="0"/>
              </a:rPr>
              <a:t>of Human Rights in the 1945 Constitution</a:t>
            </a:r>
            <a:endParaRPr lang="en-ID" sz="3200" dirty="0">
              <a:solidFill>
                <a:schemeClr val="bg1"/>
              </a:solidFill>
              <a:latin typeface="Bahnschrift SemiBold" panose="020B0502040204020203" pitchFamily="34" charset="0"/>
              <a:cs typeface="Arial" panose="020B0604020202020204" pitchFamily="34" charset="0"/>
            </a:endParaRPr>
          </a:p>
        </p:txBody>
      </p:sp>
      <p:sp>
        <p:nvSpPr>
          <p:cNvPr id="9" name="TextBox 8">
            <a:extLst>
              <a:ext uri="{FF2B5EF4-FFF2-40B4-BE49-F238E27FC236}">
                <a16:creationId xmlns:a16="http://schemas.microsoft.com/office/drawing/2014/main" id="{CE4025A3-2416-6B0A-1063-29F18F6822CE}"/>
              </a:ext>
            </a:extLst>
          </p:cNvPr>
          <p:cNvSpPr txBox="1"/>
          <p:nvPr/>
        </p:nvSpPr>
        <p:spPr>
          <a:xfrm>
            <a:off x="3561348" y="2289155"/>
            <a:ext cx="5871411" cy="1015663"/>
          </a:xfrm>
          <a:prstGeom prst="rect">
            <a:avLst/>
          </a:prstGeom>
          <a:noFill/>
        </p:spPr>
        <p:txBody>
          <a:bodyPr wrap="square">
            <a:spAutoFit/>
          </a:bodyPr>
          <a:lstStyle/>
          <a:p>
            <a:r>
              <a:rPr lang="en-US" sz="6000" b="1" dirty="0">
                <a:solidFill>
                  <a:srgbClr val="FFFF00"/>
                </a:solidFill>
                <a:latin typeface="Bahnschrift SemiCondensed" panose="020B0502040204020203" pitchFamily="34" charset="0"/>
                <a:cs typeface="Arial" panose="020B0604020202020204" pitchFamily="34" charset="0"/>
              </a:rPr>
              <a:t>Implementation</a:t>
            </a:r>
            <a:endParaRPr lang="en-ID" sz="5400" b="1" dirty="0">
              <a:latin typeface="Bahnschrift SemiCondensed" panose="020B0502040204020203" pitchFamily="34" charset="0"/>
            </a:endParaRPr>
          </a:p>
        </p:txBody>
      </p:sp>
    </p:spTree>
    <p:extLst>
      <p:ext uri="{BB962C8B-B14F-4D97-AF65-F5344CB8AC3E}">
        <p14:creationId xmlns:p14="http://schemas.microsoft.com/office/powerpoint/2010/main" val="236000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485D7E70-48F6-487F-B174-856E615711A6}"/>
              </a:ext>
            </a:extLst>
          </p:cNvPr>
          <p:cNvSpPr txBox="1"/>
          <p:nvPr/>
        </p:nvSpPr>
        <p:spPr>
          <a:xfrm>
            <a:off x="780716" y="2261816"/>
            <a:ext cx="10732168" cy="1862048"/>
          </a:xfrm>
          <a:prstGeom prst="rect">
            <a:avLst/>
          </a:prstGeom>
          <a:solidFill>
            <a:schemeClr val="bg1">
              <a:alpha val="80000"/>
            </a:schemeClr>
          </a:solidFill>
          <a:ln>
            <a:noFill/>
          </a:ln>
        </p:spPr>
        <p:txBody>
          <a:bodyPr wrap="square">
            <a:spAutoFit/>
          </a:bodyPr>
          <a:lstStyle/>
          <a:p>
            <a:pPr algn="ctr"/>
            <a:r>
              <a:rPr lang="en-US" sz="11500" b="1" dirty="0">
                <a:latin typeface="Bahnschrift SemiBold" panose="020B0502040204020203" pitchFamily="34" charset="0"/>
              </a:rPr>
              <a:t>Article 28B</a:t>
            </a:r>
            <a:endParaRPr lang="en-ID" sz="11500" b="1" dirty="0">
              <a:latin typeface="Bahnschrift SemiBold" panose="020B0502040204020203" pitchFamily="34" charset="0"/>
            </a:endParaRPr>
          </a:p>
        </p:txBody>
      </p:sp>
    </p:spTree>
    <p:extLst>
      <p:ext uri="{BB962C8B-B14F-4D97-AF65-F5344CB8AC3E}">
        <p14:creationId xmlns:p14="http://schemas.microsoft.com/office/powerpoint/2010/main" val="2163063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3D2C54-3DFF-AB29-8C38-E6B212B2CE3A}"/>
              </a:ext>
            </a:extLst>
          </p:cNvPr>
          <p:cNvGrpSpPr/>
          <p:nvPr/>
        </p:nvGrpSpPr>
        <p:grpSpPr>
          <a:xfrm>
            <a:off x="0" y="-529466"/>
            <a:ext cx="12309642" cy="7660664"/>
            <a:chOff x="0" y="-529466"/>
            <a:chExt cx="12309642" cy="7660664"/>
          </a:xfrm>
        </p:grpSpPr>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99461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rot="5400000">
            <a:off x="-2057235" y="2843286"/>
            <a:ext cx="6429882" cy="1200329"/>
          </a:xfrm>
          <a:prstGeom prst="rect">
            <a:avLst/>
          </a:prstGeom>
          <a:solidFill>
            <a:schemeClr val="bg1">
              <a:alpha val="80000"/>
            </a:schemeClr>
          </a:solidFill>
          <a:ln>
            <a:noFill/>
          </a:ln>
        </p:spPr>
        <p:txBody>
          <a:bodyPr wrap="square">
            <a:spAutoFit/>
          </a:bodyPr>
          <a:lstStyle/>
          <a:p>
            <a:pPr algn="ctr"/>
            <a:r>
              <a:rPr lang="en-US" sz="7200" b="1" dirty="0">
                <a:latin typeface="Bahnschrift SemiBold" panose="020B0502040204020203" pitchFamily="34" charset="0"/>
              </a:rPr>
              <a:t>Article 28B</a:t>
            </a:r>
            <a:endParaRPr lang="en-ID" sz="7200" b="1" dirty="0">
              <a:latin typeface="Bahnschrift SemiBold" panose="020B0502040204020203" pitchFamily="34" charset="0"/>
            </a:endParaRPr>
          </a:p>
        </p:txBody>
      </p:sp>
      <p:sp>
        <p:nvSpPr>
          <p:cNvPr id="5" name="TextBox 4">
            <a:extLst>
              <a:ext uri="{FF2B5EF4-FFF2-40B4-BE49-F238E27FC236}">
                <a16:creationId xmlns:a16="http://schemas.microsoft.com/office/drawing/2014/main" id="{660A89FF-9F8A-08A4-26BD-E76744D36079}"/>
              </a:ext>
            </a:extLst>
          </p:cNvPr>
          <p:cNvSpPr txBox="1"/>
          <p:nvPr/>
        </p:nvSpPr>
        <p:spPr>
          <a:xfrm>
            <a:off x="2888995" y="2333800"/>
            <a:ext cx="8814980" cy="2677656"/>
          </a:xfrm>
          <a:prstGeom prst="rect">
            <a:avLst/>
          </a:prstGeom>
          <a:solidFill>
            <a:srgbClr val="FFFF00">
              <a:alpha val="90000"/>
            </a:srgbClr>
          </a:solidFill>
        </p:spPr>
        <p:txBody>
          <a:bodyPr wrap="square">
            <a:spAutoFit/>
          </a:bodyPr>
          <a:lstStyle/>
          <a:p>
            <a:pPr algn="just"/>
            <a:r>
              <a:rPr lang="en-US" sz="2800" dirty="0"/>
              <a:t>(1) Every person shall have the right to establish a family and to procreate based upon lawful</a:t>
            </a:r>
          </a:p>
          <a:p>
            <a:pPr algn="just"/>
            <a:r>
              <a:rPr lang="en-US" sz="2800" dirty="0"/>
              <a:t>marriage.</a:t>
            </a:r>
          </a:p>
          <a:p>
            <a:pPr algn="just"/>
            <a:r>
              <a:rPr lang="en-US" sz="2800" dirty="0"/>
              <a:t>(2) Every child shall have the right to live, to grow and to develop, and shall have the right to</a:t>
            </a:r>
          </a:p>
          <a:p>
            <a:pPr algn="just"/>
            <a:r>
              <a:rPr lang="en-US" sz="2800" dirty="0"/>
              <a:t>protection from violence and discrimination. </a:t>
            </a:r>
            <a:endParaRPr lang="en-ID" sz="2800" dirty="0"/>
          </a:p>
        </p:txBody>
      </p:sp>
    </p:spTree>
    <p:extLst>
      <p:ext uri="{BB962C8B-B14F-4D97-AF65-F5344CB8AC3E}">
        <p14:creationId xmlns:p14="http://schemas.microsoft.com/office/powerpoint/2010/main" val="3927882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599BEA6-AAC5-C4B7-67A2-EFB95CEB01F2}"/>
              </a:ext>
            </a:extLst>
          </p:cNvPr>
          <p:cNvGrpSpPr/>
          <p:nvPr/>
        </p:nvGrpSpPr>
        <p:grpSpPr>
          <a:xfrm>
            <a:off x="-1137489" y="1034914"/>
            <a:ext cx="14466978" cy="6661102"/>
            <a:chOff x="-1137489" y="1034914"/>
            <a:chExt cx="14466978" cy="6661102"/>
          </a:xfrm>
        </p:grpSpPr>
        <p:sp>
          <p:nvSpPr>
            <p:cNvPr id="5" name="TextBox 4">
              <a:extLst>
                <a:ext uri="{FF2B5EF4-FFF2-40B4-BE49-F238E27FC236}">
                  <a16:creationId xmlns:a16="http://schemas.microsoft.com/office/drawing/2014/main" id="{E98D8910-E445-F85E-4DDE-78E9CB98D2EA}"/>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AF63E7B7-7500-2BBA-4AF9-D94CE84561AB}"/>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7" name="TextBox 6">
              <a:extLst>
                <a:ext uri="{FF2B5EF4-FFF2-40B4-BE49-F238E27FC236}">
                  <a16:creationId xmlns:a16="http://schemas.microsoft.com/office/drawing/2014/main" id="{BDEBD59D-6C19-255C-09DF-FAFB0F88022B}"/>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8" name="TextBox 7">
              <a:extLst>
                <a:ext uri="{FF2B5EF4-FFF2-40B4-BE49-F238E27FC236}">
                  <a16:creationId xmlns:a16="http://schemas.microsoft.com/office/drawing/2014/main" id="{384BB87F-82E1-FCA3-AE96-BFC3E8894FB7}"/>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10" name="TextBox 9">
              <a:extLst>
                <a:ext uri="{FF2B5EF4-FFF2-40B4-BE49-F238E27FC236}">
                  <a16:creationId xmlns:a16="http://schemas.microsoft.com/office/drawing/2014/main" id="{86E54CB5-A559-3AFC-1E6D-54E25EE0F4A5}"/>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20" name="TextBox 19">
              <a:extLst>
                <a:ext uri="{FF2B5EF4-FFF2-40B4-BE49-F238E27FC236}">
                  <a16:creationId xmlns:a16="http://schemas.microsoft.com/office/drawing/2014/main" id="{5EE8C33E-BDBB-301A-5308-96AD79416660}"/>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24" name="TextBox 23">
              <a:extLst>
                <a:ext uri="{FF2B5EF4-FFF2-40B4-BE49-F238E27FC236}">
                  <a16:creationId xmlns:a16="http://schemas.microsoft.com/office/drawing/2014/main" id="{874B2098-B204-F8EB-865B-5FA00661E70A}"/>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25" name="TextBox 24">
              <a:extLst>
                <a:ext uri="{FF2B5EF4-FFF2-40B4-BE49-F238E27FC236}">
                  <a16:creationId xmlns:a16="http://schemas.microsoft.com/office/drawing/2014/main" id="{3855A549-66D2-6FC0-7698-12B4D39DA905}"/>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26" name="TextBox 25">
              <a:extLst>
                <a:ext uri="{FF2B5EF4-FFF2-40B4-BE49-F238E27FC236}">
                  <a16:creationId xmlns:a16="http://schemas.microsoft.com/office/drawing/2014/main" id="{98A55C96-C732-FC8A-A3D5-E97F51BFC8E2}"/>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27" name="TextBox 26">
              <a:extLst>
                <a:ext uri="{FF2B5EF4-FFF2-40B4-BE49-F238E27FC236}">
                  <a16:creationId xmlns:a16="http://schemas.microsoft.com/office/drawing/2014/main" id="{6AD36C18-D64C-6536-196D-B78B1610ED22}"/>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28" name="TextBox 27">
              <a:extLst>
                <a:ext uri="{FF2B5EF4-FFF2-40B4-BE49-F238E27FC236}">
                  <a16:creationId xmlns:a16="http://schemas.microsoft.com/office/drawing/2014/main" id="{1E7BF0AE-0F79-F4BC-6DD8-1C3F61A1475C}"/>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29" name="TextBox 28">
              <a:extLst>
                <a:ext uri="{FF2B5EF4-FFF2-40B4-BE49-F238E27FC236}">
                  <a16:creationId xmlns:a16="http://schemas.microsoft.com/office/drawing/2014/main" id="{E0228858-695C-9CBF-48F9-C01B0881B436}"/>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30" name="TextBox 29">
              <a:extLst>
                <a:ext uri="{FF2B5EF4-FFF2-40B4-BE49-F238E27FC236}">
                  <a16:creationId xmlns:a16="http://schemas.microsoft.com/office/drawing/2014/main" id="{85D0101C-22E6-EE14-7660-B317082A54A3}"/>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31" name="TextBox 30">
              <a:extLst>
                <a:ext uri="{FF2B5EF4-FFF2-40B4-BE49-F238E27FC236}">
                  <a16:creationId xmlns:a16="http://schemas.microsoft.com/office/drawing/2014/main" id="{2B339C2A-ED18-B597-54C9-85CA418E65F3}"/>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32" name="TextBox 31">
              <a:extLst>
                <a:ext uri="{FF2B5EF4-FFF2-40B4-BE49-F238E27FC236}">
                  <a16:creationId xmlns:a16="http://schemas.microsoft.com/office/drawing/2014/main" id="{5771700D-4D58-74F0-13E6-2E163A849E20}"/>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33" name="TextBox 32">
              <a:extLst>
                <a:ext uri="{FF2B5EF4-FFF2-40B4-BE49-F238E27FC236}">
                  <a16:creationId xmlns:a16="http://schemas.microsoft.com/office/drawing/2014/main" id="{2B2082AB-673D-CAAF-A652-7987DEF6A083}"/>
                </a:ext>
              </a:extLst>
            </p:cNvPr>
            <p:cNvSpPr txBox="1"/>
            <p:nvPr/>
          </p:nvSpPr>
          <p:spPr>
            <a:xfrm>
              <a:off x="-1137489" y="5067371"/>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34" name="TextBox 33">
              <a:extLst>
                <a:ext uri="{FF2B5EF4-FFF2-40B4-BE49-F238E27FC236}">
                  <a16:creationId xmlns:a16="http://schemas.microsoft.com/office/drawing/2014/main" id="{81B30980-4622-5088-A4C2-FE4118ED65C7}"/>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35" name="TextBox 34">
              <a:extLst>
                <a:ext uri="{FF2B5EF4-FFF2-40B4-BE49-F238E27FC236}">
                  <a16:creationId xmlns:a16="http://schemas.microsoft.com/office/drawing/2014/main" id="{EC77FC1B-DFA9-18BB-22F9-4C5FF36D6AE2}"/>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36" name="TextBox 35">
              <a:extLst>
                <a:ext uri="{FF2B5EF4-FFF2-40B4-BE49-F238E27FC236}">
                  <a16:creationId xmlns:a16="http://schemas.microsoft.com/office/drawing/2014/main" id="{BC922AF7-80E2-89DA-D86D-6C23B38B82A6}"/>
                </a:ext>
              </a:extLst>
            </p:cNvPr>
            <p:cNvSpPr txBox="1"/>
            <p:nvPr/>
          </p:nvSpPr>
          <p:spPr>
            <a:xfrm>
              <a:off x="-1137489" y="5873861"/>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37" name="TextBox 36">
              <a:extLst>
                <a:ext uri="{FF2B5EF4-FFF2-40B4-BE49-F238E27FC236}">
                  <a16:creationId xmlns:a16="http://schemas.microsoft.com/office/drawing/2014/main" id="{968F201B-6E3F-CEF4-D286-B4C94C9EDDB3}"/>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38" name="TextBox 37">
              <a:extLst>
                <a:ext uri="{FF2B5EF4-FFF2-40B4-BE49-F238E27FC236}">
                  <a16:creationId xmlns:a16="http://schemas.microsoft.com/office/drawing/2014/main" id="{1CE9EA07-9AC7-1A01-CFCA-994DA28D5943}"/>
                </a:ext>
              </a:extLst>
            </p:cNvPr>
            <p:cNvSpPr txBox="1"/>
            <p:nvPr/>
          </p:nvSpPr>
          <p:spPr>
            <a:xfrm>
              <a:off x="6899607"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28B</a:t>
              </a:r>
              <a:endParaRPr lang="en-ID" sz="6000" b="1" dirty="0">
                <a:solidFill>
                  <a:schemeClr val="tx1">
                    <a:alpha val="50000"/>
                  </a:schemeClr>
                </a:solidFill>
                <a:latin typeface="Bahnschrift SemiBold" panose="020B0502040204020203" pitchFamily="34" charset="0"/>
              </a:endParaRPr>
            </a:p>
          </p:txBody>
        </p:sp>
        <p:sp>
          <p:nvSpPr>
            <p:cNvPr id="39" name="TextBox 38">
              <a:extLst>
                <a:ext uri="{FF2B5EF4-FFF2-40B4-BE49-F238E27FC236}">
                  <a16:creationId xmlns:a16="http://schemas.microsoft.com/office/drawing/2014/main" id="{8CEB8091-B812-61DF-FA57-0DE57CB86500}"/>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40" name="TextBox 39">
              <a:extLst>
                <a:ext uri="{FF2B5EF4-FFF2-40B4-BE49-F238E27FC236}">
                  <a16:creationId xmlns:a16="http://schemas.microsoft.com/office/drawing/2014/main" id="{54A526E8-57D8-56C6-9BB1-D8DD852A627C}"/>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12" name="TextBox 11">
            <a:extLst>
              <a:ext uri="{FF2B5EF4-FFF2-40B4-BE49-F238E27FC236}">
                <a16:creationId xmlns:a16="http://schemas.microsoft.com/office/drawing/2014/main" id="{D076A1D3-4C88-725A-E431-8847CD2CFF82}"/>
              </a:ext>
            </a:extLst>
          </p:cNvPr>
          <p:cNvSpPr txBox="1"/>
          <p:nvPr/>
        </p:nvSpPr>
        <p:spPr>
          <a:xfrm>
            <a:off x="1678985" y="3055184"/>
            <a:ext cx="8814980" cy="954107"/>
          </a:xfrm>
          <a:prstGeom prst="rect">
            <a:avLst/>
          </a:prstGeom>
          <a:solidFill>
            <a:srgbClr val="FFFF00">
              <a:alpha val="90000"/>
            </a:srgbClr>
          </a:solidFill>
        </p:spPr>
        <p:txBody>
          <a:bodyPr wrap="square">
            <a:spAutoFit/>
          </a:bodyPr>
          <a:lstStyle/>
          <a:p>
            <a:pPr algn="just"/>
            <a:r>
              <a:rPr lang="en-US" sz="2800" dirty="0"/>
              <a:t>1) implementation: nominated </a:t>
            </a:r>
            <a:r>
              <a:rPr lang="en-US" sz="2800" dirty="0" err="1"/>
              <a:t>dispenduk</a:t>
            </a:r>
            <a:r>
              <a:rPr lang="en-US" sz="2800" dirty="0"/>
              <a:t> </a:t>
            </a:r>
            <a:r>
              <a:rPr lang="en-US" sz="2800" dirty="0" err="1"/>
              <a:t>capil</a:t>
            </a:r>
            <a:r>
              <a:rPr lang="en-US" sz="2800" dirty="0"/>
              <a:t> (family and marriage recorded by </a:t>
            </a:r>
            <a:r>
              <a:rPr lang="en-US" sz="2800" dirty="0" err="1"/>
              <a:t>dispenduk</a:t>
            </a:r>
            <a:r>
              <a:rPr lang="en-US" sz="2800" dirty="0"/>
              <a:t> </a:t>
            </a:r>
            <a:r>
              <a:rPr lang="en-US" sz="2800" dirty="0" err="1"/>
              <a:t>capil</a:t>
            </a:r>
            <a:r>
              <a:rPr lang="en-US" sz="2800" dirty="0"/>
              <a:t>)</a:t>
            </a:r>
            <a:endParaRPr lang="en-ID" sz="2800" dirty="0"/>
          </a:p>
        </p:txBody>
      </p:sp>
      <p:sp>
        <p:nvSpPr>
          <p:cNvPr id="13" name="TextBox 12">
            <a:extLst>
              <a:ext uri="{FF2B5EF4-FFF2-40B4-BE49-F238E27FC236}">
                <a16:creationId xmlns:a16="http://schemas.microsoft.com/office/drawing/2014/main" id="{75FE3674-849F-A148-43FF-C06650CBEA62}"/>
              </a:ext>
            </a:extLst>
          </p:cNvPr>
          <p:cNvSpPr txBox="1"/>
          <p:nvPr/>
        </p:nvSpPr>
        <p:spPr>
          <a:xfrm>
            <a:off x="1698035" y="4217234"/>
            <a:ext cx="8814980" cy="954107"/>
          </a:xfrm>
          <a:prstGeom prst="rect">
            <a:avLst/>
          </a:prstGeom>
          <a:solidFill>
            <a:srgbClr val="FFFF00">
              <a:alpha val="90000"/>
            </a:srgbClr>
          </a:solidFill>
        </p:spPr>
        <p:txBody>
          <a:bodyPr wrap="square">
            <a:spAutoFit/>
          </a:bodyPr>
          <a:lstStyle/>
          <a:p>
            <a:pPr algn="just"/>
            <a:r>
              <a:rPr lang="en-US" sz="2800" dirty="0"/>
              <a:t>2) implementation: compulsory education, ministry of women's empowerment and child protection (PPPA)</a:t>
            </a:r>
            <a:endParaRPr lang="en-ID" sz="2800" dirty="0"/>
          </a:p>
        </p:txBody>
      </p:sp>
    </p:spTree>
    <p:extLst>
      <p:ext uri="{BB962C8B-B14F-4D97-AF65-F5344CB8AC3E}">
        <p14:creationId xmlns:p14="http://schemas.microsoft.com/office/powerpoint/2010/main" val="148380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485D7E70-48F6-487F-B174-856E615711A6}"/>
              </a:ext>
            </a:extLst>
          </p:cNvPr>
          <p:cNvSpPr txBox="1"/>
          <p:nvPr/>
        </p:nvSpPr>
        <p:spPr>
          <a:xfrm>
            <a:off x="780716" y="2261816"/>
            <a:ext cx="10732168" cy="1862048"/>
          </a:xfrm>
          <a:prstGeom prst="rect">
            <a:avLst/>
          </a:prstGeom>
          <a:solidFill>
            <a:schemeClr val="bg1">
              <a:alpha val="80000"/>
            </a:schemeClr>
          </a:solidFill>
          <a:ln>
            <a:noFill/>
          </a:ln>
        </p:spPr>
        <p:txBody>
          <a:bodyPr wrap="square">
            <a:spAutoFit/>
          </a:bodyPr>
          <a:lstStyle/>
          <a:p>
            <a:pPr algn="ctr"/>
            <a:r>
              <a:rPr lang="en-US" sz="11500" b="1" dirty="0">
                <a:latin typeface="Bahnschrift SemiBold" panose="020B0502040204020203" pitchFamily="34" charset="0"/>
              </a:rPr>
              <a:t>Article 28C</a:t>
            </a:r>
            <a:endParaRPr lang="en-ID" sz="11500" b="1" dirty="0">
              <a:latin typeface="Bahnschrift SemiBold" panose="020B0502040204020203" pitchFamily="34" charset="0"/>
            </a:endParaRPr>
          </a:p>
        </p:txBody>
      </p:sp>
    </p:spTree>
    <p:extLst>
      <p:ext uri="{BB962C8B-B14F-4D97-AF65-F5344CB8AC3E}">
        <p14:creationId xmlns:p14="http://schemas.microsoft.com/office/powerpoint/2010/main" val="42019302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3D2C54-3DFF-AB29-8C38-E6B212B2CE3A}"/>
              </a:ext>
            </a:extLst>
          </p:cNvPr>
          <p:cNvGrpSpPr/>
          <p:nvPr/>
        </p:nvGrpSpPr>
        <p:grpSpPr>
          <a:xfrm>
            <a:off x="0" y="-529466"/>
            <a:ext cx="12309642" cy="7660664"/>
            <a:chOff x="0" y="-529466"/>
            <a:chExt cx="12309642" cy="7660664"/>
          </a:xfrm>
        </p:grpSpPr>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99461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rot="5400000">
            <a:off x="-2057235" y="2843286"/>
            <a:ext cx="6429882" cy="1200329"/>
          </a:xfrm>
          <a:prstGeom prst="rect">
            <a:avLst/>
          </a:prstGeom>
          <a:solidFill>
            <a:schemeClr val="bg1">
              <a:alpha val="80000"/>
            </a:schemeClr>
          </a:solidFill>
          <a:ln>
            <a:noFill/>
          </a:ln>
        </p:spPr>
        <p:txBody>
          <a:bodyPr wrap="square">
            <a:spAutoFit/>
          </a:bodyPr>
          <a:lstStyle/>
          <a:p>
            <a:pPr algn="ctr"/>
            <a:r>
              <a:rPr lang="en-US" sz="7200" b="1" dirty="0">
                <a:latin typeface="Bahnschrift SemiBold" panose="020B0502040204020203" pitchFamily="34" charset="0"/>
              </a:rPr>
              <a:t>Article 28C</a:t>
            </a:r>
            <a:endParaRPr lang="en-ID" sz="7200" b="1" dirty="0">
              <a:latin typeface="Bahnschrift SemiBold" panose="020B0502040204020203" pitchFamily="34" charset="0"/>
            </a:endParaRPr>
          </a:p>
        </p:txBody>
      </p:sp>
      <p:sp>
        <p:nvSpPr>
          <p:cNvPr id="5" name="TextBox 4">
            <a:extLst>
              <a:ext uri="{FF2B5EF4-FFF2-40B4-BE49-F238E27FC236}">
                <a16:creationId xmlns:a16="http://schemas.microsoft.com/office/drawing/2014/main" id="{93992603-3013-E0C9-F517-BA0752E7BE06}"/>
              </a:ext>
            </a:extLst>
          </p:cNvPr>
          <p:cNvSpPr txBox="1"/>
          <p:nvPr/>
        </p:nvSpPr>
        <p:spPr>
          <a:xfrm>
            <a:off x="2921079" y="1451776"/>
            <a:ext cx="8814980" cy="3970318"/>
          </a:xfrm>
          <a:prstGeom prst="rect">
            <a:avLst/>
          </a:prstGeom>
          <a:solidFill>
            <a:srgbClr val="FFFF00">
              <a:alpha val="90000"/>
            </a:srgbClr>
          </a:solidFill>
        </p:spPr>
        <p:txBody>
          <a:bodyPr wrap="square">
            <a:spAutoFit/>
          </a:bodyPr>
          <a:lstStyle/>
          <a:p>
            <a:pPr algn="just"/>
            <a:r>
              <a:rPr lang="en-US" sz="2800" dirty="0"/>
              <a:t>(1) Every person shall have the right to develop him/herself through the fulfilment of his/her basic</a:t>
            </a:r>
          </a:p>
          <a:p>
            <a:pPr algn="just"/>
            <a:r>
              <a:rPr lang="en-US" sz="2800" dirty="0"/>
              <a:t>needs, the right to get education and to benefit from science and technology, arts and culture, for</a:t>
            </a:r>
          </a:p>
          <a:p>
            <a:pPr algn="just"/>
            <a:r>
              <a:rPr lang="en-US" sz="2800" dirty="0"/>
              <a:t>the purpose of improving the quality of his/her life and for the welfare of the human race.</a:t>
            </a:r>
          </a:p>
          <a:p>
            <a:pPr algn="just"/>
            <a:r>
              <a:rPr lang="en-US" sz="2800" dirty="0"/>
              <a:t>(2) Every person shall have the right to improve him/herself through collective struggle for his/her</a:t>
            </a:r>
          </a:p>
          <a:p>
            <a:pPr algn="just"/>
            <a:r>
              <a:rPr lang="en-US" sz="2800" dirty="0"/>
              <a:t>rights to develop his/her society, nation and state. </a:t>
            </a:r>
            <a:endParaRPr lang="en-ID" sz="2800" dirty="0"/>
          </a:p>
        </p:txBody>
      </p:sp>
    </p:spTree>
    <p:extLst>
      <p:ext uri="{BB962C8B-B14F-4D97-AF65-F5344CB8AC3E}">
        <p14:creationId xmlns:p14="http://schemas.microsoft.com/office/powerpoint/2010/main" val="3788603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DC82FE7-F1FD-3993-4933-1AAEE04E15A3}"/>
              </a:ext>
            </a:extLst>
          </p:cNvPr>
          <p:cNvGrpSpPr/>
          <p:nvPr/>
        </p:nvGrpSpPr>
        <p:grpSpPr>
          <a:xfrm>
            <a:off x="-1137489" y="1034914"/>
            <a:ext cx="14466978" cy="5854610"/>
            <a:chOff x="-1137489" y="1034914"/>
            <a:chExt cx="14466978" cy="5854610"/>
          </a:xfrm>
        </p:grpSpPr>
        <p:sp>
          <p:nvSpPr>
            <p:cNvPr id="5" name="TextBox 4">
              <a:extLst>
                <a:ext uri="{FF2B5EF4-FFF2-40B4-BE49-F238E27FC236}">
                  <a16:creationId xmlns:a16="http://schemas.microsoft.com/office/drawing/2014/main" id="{E98D8910-E445-F85E-4DDE-78E9CB98D2EA}"/>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AF63E7B7-7500-2BBA-4AF9-D94CE84561AB}"/>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7" name="TextBox 6">
              <a:extLst>
                <a:ext uri="{FF2B5EF4-FFF2-40B4-BE49-F238E27FC236}">
                  <a16:creationId xmlns:a16="http://schemas.microsoft.com/office/drawing/2014/main" id="{BDEBD59D-6C19-255C-09DF-FAFB0F88022B}"/>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8" name="TextBox 7">
              <a:extLst>
                <a:ext uri="{FF2B5EF4-FFF2-40B4-BE49-F238E27FC236}">
                  <a16:creationId xmlns:a16="http://schemas.microsoft.com/office/drawing/2014/main" id="{384BB87F-82E1-FCA3-AE96-BFC3E8894FB7}"/>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10" name="TextBox 9">
              <a:extLst>
                <a:ext uri="{FF2B5EF4-FFF2-40B4-BE49-F238E27FC236}">
                  <a16:creationId xmlns:a16="http://schemas.microsoft.com/office/drawing/2014/main" id="{86E54CB5-A559-3AFC-1E6D-54E25EE0F4A5}"/>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20" name="TextBox 19">
              <a:extLst>
                <a:ext uri="{FF2B5EF4-FFF2-40B4-BE49-F238E27FC236}">
                  <a16:creationId xmlns:a16="http://schemas.microsoft.com/office/drawing/2014/main" id="{5EE8C33E-BDBB-301A-5308-96AD79416660}"/>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24" name="TextBox 23">
              <a:extLst>
                <a:ext uri="{FF2B5EF4-FFF2-40B4-BE49-F238E27FC236}">
                  <a16:creationId xmlns:a16="http://schemas.microsoft.com/office/drawing/2014/main" id="{874B2098-B204-F8EB-865B-5FA00661E70A}"/>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25" name="TextBox 24">
              <a:extLst>
                <a:ext uri="{FF2B5EF4-FFF2-40B4-BE49-F238E27FC236}">
                  <a16:creationId xmlns:a16="http://schemas.microsoft.com/office/drawing/2014/main" id="{3855A549-66D2-6FC0-7698-12B4D39DA905}"/>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26" name="TextBox 25">
              <a:extLst>
                <a:ext uri="{FF2B5EF4-FFF2-40B4-BE49-F238E27FC236}">
                  <a16:creationId xmlns:a16="http://schemas.microsoft.com/office/drawing/2014/main" id="{98A55C96-C732-FC8A-A3D5-E97F51BFC8E2}"/>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27" name="TextBox 26">
              <a:extLst>
                <a:ext uri="{FF2B5EF4-FFF2-40B4-BE49-F238E27FC236}">
                  <a16:creationId xmlns:a16="http://schemas.microsoft.com/office/drawing/2014/main" id="{6AD36C18-D64C-6536-196D-B78B1610ED22}"/>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28" name="TextBox 27">
              <a:extLst>
                <a:ext uri="{FF2B5EF4-FFF2-40B4-BE49-F238E27FC236}">
                  <a16:creationId xmlns:a16="http://schemas.microsoft.com/office/drawing/2014/main" id="{1E7BF0AE-0F79-F4BC-6DD8-1C3F61A1475C}"/>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29" name="TextBox 28">
              <a:extLst>
                <a:ext uri="{FF2B5EF4-FFF2-40B4-BE49-F238E27FC236}">
                  <a16:creationId xmlns:a16="http://schemas.microsoft.com/office/drawing/2014/main" id="{E0228858-695C-9CBF-48F9-C01B0881B436}"/>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30" name="TextBox 29">
              <a:extLst>
                <a:ext uri="{FF2B5EF4-FFF2-40B4-BE49-F238E27FC236}">
                  <a16:creationId xmlns:a16="http://schemas.microsoft.com/office/drawing/2014/main" id="{85D0101C-22E6-EE14-7660-B317082A54A3}"/>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31" name="TextBox 30">
              <a:extLst>
                <a:ext uri="{FF2B5EF4-FFF2-40B4-BE49-F238E27FC236}">
                  <a16:creationId xmlns:a16="http://schemas.microsoft.com/office/drawing/2014/main" id="{2B339C2A-ED18-B597-54C9-85CA418E65F3}"/>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32" name="TextBox 31">
              <a:extLst>
                <a:ext uri="{FF2B5EF4-FFF2-40B4-BE49-F238E27FC236}">
                  <a16:creationId xmlns:a16="http://schemas.microsoft.com/office/drawing/2014/main" id="{5771700D-4D58-74F0-13E6-2E163A849E20}"/>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33" name="TextBox 32">
              <a:extLst>
                <a:ext uri="{FF2B5EF4-FFF2-40B4-BE49-F238E27FC236}">
                  <a16:creationId xmlns:a16="http://schemas.microsoft.com/office/drawing/2014/main" id="{2B2082AB-673D-CAAF-A652-7987DEF6A083}"/>
                </a:ext>
              </a:extLst>
            </p:cNvPr>
            <p:cNvSpPr txBox="1"/>
            <p:nvPr/>
          </p:nvSpPr>
          <p:spPr>
            <a:xfrm>
              <a:off x="-1137489" y="5067371"/>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34" name="TextBox 33">
              <a:extLst>
                <a:ext uri="{FF2B5EF4-FFF2-40B4-BE49-F238E27FC236}">
                  <a16:creationId xmlns:a16="http://schemas.microsoft.com/office/drawing/2014/main" id="{81B30980-4622-5088-A4C2-FE4118ED65C7}"/>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35" name="TextBox 34">
              <a:extLst>
                <a:ext uri="{FF2B5EF4-FFF2-40B4-BE49-F238E27FC236}">
                  <a16:creationId xmlns:a16="http://schemas.microsoft.com/office/drawing/2014/main" id="{EC77FC1B-DFA9-18BB-22F9-4C5FF36D6AE2}"/>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36" name="TextBox 35">
              <a:extLst>
                <a:ext uri="{FF2B5EF4-FFF2-40B4-BE49-F238E27FC236}">
                  <a16:creationId xmlns:a16="http://schemas.microsoft.com/office/drawing/2014/main" id="{BC922AF7-80E2-89DA-D86D-6C23B38B82A6}"/>
                </a:ext>
              </a:extLst>
            </p:cNvPr>
            <p:cNvSpPr txBox="1"/>
            <p:nvPr/>
          </p:nvSpPr>
          <p:spPr>
            <a:xfrm>
              <a:off x="-1137489" y="5873861"/>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37" name="TextBox 36">
              <a:extLst>
                <a:ext uri="{FF2B5EF4-FFF2-40B4-BE49-F238E27FC236}">
                  <a16:creationId xmlns:a16="http://schemas.microsoft.com/office/drawing/2014/main" id="{968F201B-6E3F-CEF4-D286-B4C94C9EDDB3}"/>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sp>
          <p:nvSpPr>
            <p:cNvPr id="38" name="TextBox 37">
              <a:extLst>
                <a:ext uri="{FF2B5EF4-FFF2-40B4-BE49-F238E27FC236}">
                  <a16:creationId xmlns:a16="http://schemas.microsoft.com/office/drawing/2014/main" id="{1CE9EA07-9AC7-1A01-CFCA-994DA28D5943}"/>
                </a:ext>
              </a:extLst>
            </p:cNvPr>
            <p:cNvSpPr txBox="1"/>
            <p:nvPr/>
          </p:nvSpPr>
          <p:spPr>
            <a:xfrm>
              <a:off x="6899607"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28C</a:t>
              </a:r>
              <a:endParaRPr lang="en-ID" sz="6000" b="1" dirty="0">
                <a:solidFill>
                  <a:schemeClr val="tx1">
                    <a:alpha val="50000"/>
                  </a:schemeClr>
                </a:solidFill>
                <a:latin typeface="Bahnschrift SemiBold" panose="020B0502040204020203" pitchFamily="34" charset="0"/>
              </a:endParaRPr>
            </a:p>
          </p:txBody>
        </p:sp>
      </p:grpSp>
      <p:sp>
        <p:nvSpPr>
          <p:cNvPr id="39" name="TextBox 38">
            <a:extLst>
              <a:ext uri="{FF2B5EF4-FFF2-40B4-BE49-F238E27FC236}">
                <a16:creationId xmlns:a16="http://schemas.microsoft.com/office/drawing/2014/main" id="{8CEB8091-B812-61DF-FA57-0DE57CB86500}"/>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0" name="TextBox 39">
            <a:extLst>
              <a:ext uri="{FF2B5EF4-FFF2-40B4-BE49-F238E27FC236}">
                <a16:creationId xmlns:a16="http://schemas.microsoft.com/office/drawing/2014/main" id="{54A526E8-57D8-56C6-9BB1-D8DD852A627C}"/>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0FB1DD7B-EC5D-6515-7433-1B8D61F1EFBA}"/>
              </a:ext>
            </a:extLst>
          </p:cNvPr>
          <p:cNvSpPr txBox="1"/>
          <p:nvPr/>
        </p:nvSpPr>
        <p:spPr>
          <a:xfrm>
            <a:off x="1688510" y="4269347"/>
            <a:ext cx="8814980" cy="1384995"/>
          </a:xfrm>
          <a:prstGeom prst="rect">
            <a:avLst/>
          </a:prstGeom>
          <a:solidFill>
            <a:srgbClr val="FFFF00">
              <a:alpha val="90000"/>
            </a:srgbClr>
          </a:solidFill>
        </p:spPr>
        <p:txBody>
          <a:bodyPr wrap="square">
            <a:spAutoFit/>
          </a:bodyPr>
          <a:lstStyle/>
          <a:p>
            <a:pPr algn="just"/>
            <a:r>
              <a:rPr lang="en-US" sz="2800" dirty="0"/>
              <a:t>2) implementation: the right to be a member or become a head of government to advance the society of the nation and the state</a:t>
            </a:r>
            <a:endParaRPr lang="en-ID" sz="2800" dirty="0"/>
          </a:p>
        </p:txBody>
      </p:sp>
      <p:sp>
        <p:nvSpPr>
          <p:cNvPr id="9" name="TextBox 8">
            <a:extLst>
              <a:ext uri="{FF2B5EF4-FFF2-40B4-BE49-F238E27FC236}">
                <a16:creationId xmlns:a16="http://schemas.microsoft.com/office/drawing/2014/main" id="{495EEB5D-A42E-FDC0-9F6C-9A993FB422E5}"/>
              </a:ext>
            </a:extLst>
          </p:cNvPr>
          <p:cNvSpPr txBox="1"/>
          <p:nvPr/>
        </p:nvSpPr>
        <p:spPr>
          <a:xfrm>
            <a:off x="1688510" y="3057795"/>
            <a:ext cx="8814980" cy="954107"/>
          </a:xfrm>
          <a:prstGeom prst="rect">
            <a:avLst/>
          </a:prstGeom>
          <a:solidFill>
            <a:srgbClr val="FFFF00">
              <a:alpha val="90000"/>
            </a:srgbClr>
          </a:solidFill>
        </p:spPr>
        <p:txBody>
          <a:bodyPr wrap="square">
            <a:spAutoFit/>
          </a:bodyPr>
          <a:lstStyle/>
          <a:p>
            <a:pPr algn="just"/>
            <a:r>
              <a:rPr lang="en-US" sz="2800" dirty="0"/>
              <a:t>1) implementation: article 31 which is the foundation of compulsory education in Indonesia</a:t>
            </a:r>
            <a:endParaRPr lang="en-ID" sz="2800" dirty="0"/>
          </a:p>
        </p:txBody>
      </p:sp>
    </p:spTree>
    <p:extLst>
      <p:ext uri="{BB962C8B-B14F-4D97-AF65-F5344CB8AC3E}">
        <p14:creationId xmlns:p14="http://schemas.microsoft.com/office/powerpoint/2010/main" val="15509760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485D7E70-48F6-487F-B174-856E615711A6}"/>
              </a:ext>
            </a:extLst>
          </p:cNvPr>
          <p:cNvSpPr txBox="1"/>
          <p:nvPr/>
        </p:nvSpPr>
        <p:spPr>
          <a:xfrm>
            <a:off x="780716" y="2261816"/>
            <a:ext cx="10732168" cy="1862048"/>
          </a:xfrm>
          <a:prstGeom prst="rect">
            <a:avLst/>
          </a:prstGeom>
          <a:solidFill>
            <a:schemeClr val="bg1">
              <a:alpha val="80000"/>
            </a:schemeClr>
          </a:solidFill>
          <a:ln>
            <a:noFill/>
          </a:ln>
        </p:spPr>
        <p:txBody>
          <a:bodyPr wrap="square">
            <a:spAutoFit/>
          </a:bodyPr>
          <a:lstStyle/>
          <a:p>
            <a:pPr algn="ctr"/>
            <a:r>
              <a:rPr lang="en-US" sz="11500" b="1" dirty="0">
                <a:latin typeface="Bahnschrift SemiBold" panose="020B0502040204020203" pitchFamily="34" charset="0"/>
              </a:rPr>
              <a:t>Article 28D</a:t>
            </a:r>
            <a:endParaRPr lang="en-ID" sz="11500" b="1" dirty="0">
              <a:latin typeface="Bahnschrift SemiBold" panose="020B0502040204020203" pitchFamily="34" charset="0"/>
            </a:endParaRPr>
          </a:p>
        </p:txBody>
      </p:sp>
    </p:spTree>
    <p:extLst>
      <p:ext uri="{BB962C8B-B14F-4D97-AF65-F5344CB8AC3E}">
        <p14:creationId xmlns:p14="http://schemas.microsoft.com/office/powerpoint/2010/main" val="16418040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3D2C54-3DFF-AB29-8C38-E6B212B2CE3A}"/>
              </a:ext>
            </a:extLst>
          </p:cNvPr>
          <p:cNvGrpSpPr/>
          <p:nvPr/>
        </p:nvGrpSpPr>
        <p:grpSpPr>
          <a:xfrm>
            <a:off x="0" y="-529466"/>
            <a:ext cx="12309642" cy="7660664"/>
            <a:chOff x="0" y="-529466"/>
            <a:chExt cx="12309642" cy="7660664"/>
          </a:xfrm>
        </p:grpSpPr>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99461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rot="5400000">
            <a:off x="-2057235" y="2843286"/>
            <a:ext cx="6429882" cy="1200329"/>
          </a:xfrm>
          <a:prstGeom prst="rect">
            <a:avLst/>
          </a:prstGeom>
          <a:solidFill>
            <a:schemeClr val="bg1">
              <a:alpha val="80000"/>
            </a:schemeClr>
          </a:solidFill>
          <a:ln>
            <a:noFill/>
          </a:ln>
        </p:spPr>
        <p:txBody>
          <a:bodyPr wrap="square">
            <a:spAutoFit/>
          </a:bodyPr>
          <a:lstStyle/>
          <a:p>
            <a:pPr algn="ctr"/>
            <a:r>
              <a:rPr lang="en-US" sz="7200" b="1" dirty="0">
                <a:latin typeface="Bahnschrift SemiBold" panose="020B0502040204020203" pitchFamily="34" charset="0"/>
              </a:rPr>
              <a:t>Article 28D</a:t>
            </a:r>
            <a:endParaRPr lang="en-ID" sz="7200" b="1" dirty="0">
              <a:latin typeface="Bahnschrift SemiBold" panose="020B0502040204020203" pitchFamily="34" charset="0"/>
            </a:endParaRPr>
          </a:p>
        </p:txBody>
      </p:sp>
      <p:sp>
        <p:nvSpPr>
          <p:cNvPr id="7" name="TextBox 6">
            <a:extLst>
              <a:ext uri="{FF2B5EF4-FFF2-40B4-BE49-F238E27FC236}">
                <a16:creationId xmlns:a16="http://schemas.microsoft.com/office/drawing/2014/main" id="{EEDE118E-EC79-133B-F56E-76F918F56C8A}"/>
              </a:ext>
            </a:extLst>
          </p:cNvPr>
          <p:cNvSpPr txBox="1"/>
          <p:nvPr/>
        </p:nvSpPr>
        <p:spPr>
          <a:xfrm>
            <a:off x="2921079" y="1451776"/>
            <a:ext cx="8814980" cy="3970318"/>
          </a:xfrm>
          <a:prstGeom prst="rect">
            <a:avLst/>
          </a:prstGeom>
          <a:solidFill>
            <a:srgbClr val="FFFF00">
              <a:alpha val="90000"/>
            </a:srgbClr>
          </a:solidFill>
        </p:spPr>
        <p:txBody>
          <a:bodyPr wrap="square">
            <a:spAutoFit/>
          </a:bodyPr>
          <a:lstStyle/>
          <a:p>
            <a:pPr marL="514350" indent="-514350" algn="just">
              <a:buAutoNum type="arabicParenBoth"/>
            </a:pPr>
            <a:r>
              <a:rPr lang="en-US" sz="2800" dirty="0"/>
              <a:t>Every person shall have the right of recognition, guarantees, protection and certainty before a just law, and of equal treatment before the law.</a:t>
            </a:r>
          </a:p>
          <a:p>
            <a:pPr marL="514350" indent="-514350" algn="just">
              <a:buAutoNum type="arabicParenBoth"/>
            </a:pPr>
            <a:r>
              <a:rPr lang="en-US" sz="2800" dirty="0"/>
              <a:t>Every person shall have the right to work and to receive fair and proper remuneration and treatment in employment.</a:t>
            </a:r>
          </a:p>
          <a:p>
            <a:pPr marL="514350" indent="-514350" algn="just">
              <a:buAutoNum type="arabicParenBoth"/>
            </a:pPr>
            <a:r>
              <a:rPr lang="en-US" sz="2800" dirty="0"/>
              <a:t>Every citizen shall have the right to obtain equal opportunities in government.</a:t>
            </a:r>
          </a:p>
          <a:p>
            <a:pPr marL="514350" indent="-514350" algn="just">
              <a:buAutoNum type="arabicParenBoth"/>
            </a:pPr>
            <a:r>
              <a:rPr lang="en-US" sz="2800" dirty="0"/>
              <a:t>Every person shall have the right to citizenship status. </a:t>
            </a:r>
            <a:endParaRPr lang="en-ID" sz="2800" dirty="0"/>
          </a:p>
        </p:txBody>
      </p:sp>
    </p:spTree>
    <p:extLst>
      <p:ext uri="{BB962C8B-B14F-4D97-AF65-F5344CB8AC3E}">
        <p14:creationId xmlns:p14="http://schemas.microsoft.com/office/powerpoint/2010/main" val="1479878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F9517D3-A77A-5411-FAC4-2FC6FABB8A3A}"/>
              </a:ext>
            </a:extLst>
          </p:cNvPr>
          <p:cNvGrpSpPr/>
          <p:nvPr/>
        </p:nvGrpSpPr>
        <p:grpSpPr>
          <a:xfrm>
            <a:off x="-1137489" y="1034914"/>
            <a:ext cx="14466978" cy="6661102"/>
            <a:chOff x="-1137489" y="1034914"/>
            <a:chExt cx="14466978" cy="6661102"/>
          </a:xfrm>
        </p:grpSpPr>
        <p:sp>
          <p:nvSpPr>
            <p:cNvPr id="5" name="TextBox 4">
              <a:extLst>
                <a:ext uri="{FF2B5EF4-FFF2-40B4-BE49-F238E27FC236}">
                  <a16:creationId xmlns:a16="http://schemas.microsoft.com/office/drawing/2014/main" id="{E98D8910-E445-F85E-4DDE-78E9CB98D2EA}"/>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AF63E7B7-7500-2BBA-4AF9-D94CE84561AB}"/>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7" name="TextBox 6">
              <a:extLst>
                <a:ext uri="{FF2B5EF4-FFF2-40B4-BE49-F238E27FC236}">
                  <a16:creationId xmlns:a16="http://schemas.microsoft.com/office/drawing/2014/main" id="{BDEBD59D-6C19-255C-09DF-FAFB0F88022B}"/>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8" name="TextBox 7">
              <a:extLst>
                <a:ext uri="{FF2B5EF4-FFF2-40B4-BE49-F238E27FC236}">
                  <a16:creationId xmlns:a16="http://schemas.microsoft.com/office/drawing/2014/main" id="{384BB87F-82E1-FCA3-AE96-BFC3E8894FB7}"/>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10" name="TextBox 9">
              <a:extLst>
                <a:ext uri="{FF2B5EF4-FFF2-40B4-BE49-F238E27FC236}">
                  <a16:creationId xmlns:a16="http://schemas.microsoft.com/office/drawing/2014/main" id="{86E54CB5-A559-3AFC-1E6D-54E25EE0F4A5}"/>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20" name="TextBox 19">
              <a:extLst>
                <a:ext uri="{FF2B5EF4-FFF2-40B4-BE49-F238E27FC236}">
                  <a16:creationId xmlns:a16="http://schemas.microsoft.com/office/drawing/2014/main" id="{5EE8C33E-BDBB-301A-5308-96AD79416660}"/>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24" name="TextBox 23">
              <a:extLst>
                <a:ext uri="{FF2B5EF4-FFF2-40B4-BE49-F238E27FC236}">
                  <a16:creationId xmlns:a16="http://schemas.microsoft.com/office/drawing/2014/main" id="{874B2098-B204-F8EB-865B-5FA00661E70A}"/>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25" name="TextBox 24">
              <a:extLst>
                <a:ext uri="{FF2B5EF4-FFF2-40B4-BE49-F238E27FC236}">
                  <a16:creationId xmlns:a16="http://schemas.microsoft.com/office/drawing/2014/main" id="{3855A549-66D2-6FC0-7698-12B4D39DA905}"/>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26" name="TextBox 25">
              <a:extLst>
                <a:ext uri="{FF2B5EF4-FFF2-40B4-BE49-F238E27FC236}">
                  <a16:creationId xmlns:a16="http://schemas.microsoft.com/office/drawing/2014/main" id="{98A55C96-C732-FC8A-A3D5-E97F51BFC8E2}"/>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27" name="TextBox 26">
              <a:extLst>
                <a:ext uri="{FF2B5EF4-FFF2-40B4-BE49-F238E27FC236}">
                  <a16:creationId xmlns:a16="http://schemas.microsoft.com/office/drawing/2014/main" id="{6AD36C18-D64C-6536-196D-B78B1610ED22}"/>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28" name="TextBox 27">
              <a:extLst>
                <a:ext uri="{FF2B5EF4-FFF2-40B4-BE49-F238E27FC236}">
                  <a16:creationId xmlns:a16="http://schemas.microsoft.com/office/drawing/2014/main" id="{1E7BF0AE-0F79-F4BC-6DD8-1C3F61A1475C}"/>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29" name="TextBox 28">
              <a:extLst>
                <a:ext uri="{FF2B5EF4-FFF2-40B4-BE49-F238E27FC236}">
                  <a16:creationId xmlns:a16="http://schemas.microsoft.com/office/drawing/2014/main" id="{E0228858-695C-9CBF-48F9-C01B0881B436}"/>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30" name="TextBox 29">
              <a:extLst>
                <a:ext uri="{FF2B5EF4-FFF2-40B4-BE49-F238E27FC236}">
                  <a16:creationId xmlns:a16="http://schemas.microsoft.com/office/drawing/2014/main" id="{85D0101C-22E6-EE14-7660-B317082A54A3}"/>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31" name="TextBox 30">
              <a:extLst>
                <a:ext uri="{FF2B5EF4-FFF2-40B4-BE49-F238E27FC236}">
                  <a16:creationId xmlns:a16="http://schemas.microsoft.com/office/drawing/2014/main" id="{2B339C2A-ED18-B597-54C9-85CA418E65F3}"/>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32" name="TextBox 31">
              <a:extLst>
                <a:ext uri="{FF2B5EF4-FFF2-40B4-BE49-F238E27FC236}">
                  <a16:creationId xmlns:a16="http://schemas.microsoft.com/office/drawing/2014/main" id="{5771700D-4D58-74F0-13E6-2E163A849E20}"/>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33" name="TextBox 32">
              <a:extLst>
                <a:ext uri="{FF2B5EF4-FFF2-40B4-BE49-F238E27FC236}">
                  <a16:creationId xmlns:a16="http://schemas.microsoft.com/office/drawing/2014/main" id="{2B2082AB-673D-CAAF-A652-7987DEF6A083}"/>
                </a:ext>
              </a:extLst>
            </p:cNvPr>
            <p:cNvSpPr txBox="1"/>
            <p:nvPr/>
          </p:nvSpPr>
          <p:spPr>
            <a:xfrm>
              <a:off x="-1137489" y="5067371"/>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34" name="TextBox 33">
              <a:extLst>
                <a:ext uri="{FF2B5EF4-FFF2-40B4-BE49-F238E27FC236}">
                  <a16:creationId xmlns:a16="http://schemas.microsoft.com/office/drawing/2014/main" id="{81B30980-4622-5088-A4C2-FE4118ED65C7}"/>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35" name="TextBox 34">
              <a:extLst>
                <a:ext uri="{FF2B5EF4-FFF2-40B4-BE49-F238E27FC236}">
                  <a16:creationId xmlns:a16="http://schemas.microsoft.com/office/drawing/2014/main" id="{EC77FC1B-DFA9-18BB-22F9-4C5FF36D6AE2}"/>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36" name="TextBox 35">
              <a:extLst>
                <a:ext uri="{FF2B5EF4-FFF2-40B4-BE49-F238E27FC236}">
                  <a16:creationId xmlns:a16="http://schemas.microsoft.com/office/drawing/2014/main" id="{BC922AF7-80E2-89DA-D86D-6C23B38B82A6}"/>
                </a:ext>
              </a:extLst>
            </p:cNvPr>
            <p:cNvSpPr txBox="1"/>
            <p:nvPr/>
          </p:nvSpPr>
          <p:spPr>
            <a:xfrm>
              <a:off x="-1137489" y="5873861"/>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37" name="TextBox 36">
              <a:extLst>
                <a:ext uri="{FF2B5EF4-FFF2-40B4-BE49-F238E27FC236}">
                  <a16:creationId xmlns:a16="http://schemas.microsoft.com/office/drawing/2014/main" id="{968F201B-6E3F-CEF4-D286-B4C94C9EDDB3}"/>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38" name="TextBox 37">
              <a:extLst>
                <a:ext uri="{FF2B5EF4-FFF2-40B4-BE49-F238E27FC236}">
                  <a16:creationId xmlns:a16="http://schemas.microsoft.com/office/drawing/2014/main" id="{1CE9EA07-9AC7-1A01-CFCA-994DA28D5943}"/>
                </a:ext>
              </a:extLst>
            </p:cNvPr>
            <p:cNvSpPr txBox="1"/>
            <p:nvPr/>
          </p:nvSpPr>
          <p:spPr>
            <a:xfrm>
              <a:off x="6899607"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39" name="TextBox 38">
              <a:extLst>
                <a:ext uri="{FF2B5EF4-FFF2-40B4-BE49-F238E27FC236}">
                  <a16:creationId xmlns:a16="http://schemas.microsoft.com/office/drawing/2014/main" id="{8CEB8091-B812-61DF-FA57-0DE57CB86500}"/>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40" name="TextBox 39">
              <a:extLst>
                <a:ext uri="{FF2B5EF4-FFF2-40B4-BE49-F238E27FC236}">
                  <a16:creationId xmlns:a16="http://schemas.microsoft.com/office/drawing/2014/main" id="{54A526E8-57D8-56C6-9BB1-D8DD852A627C}"/>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2ACB3E2A-8435-F341-FC8F-A4AD6F18CFFA}"/>
              </a:ext>
            </a:extLst>
          </p:cNvPr>
          <p:cNvSpPr txBox="1"/>
          <p:nvPr/>
        </p:nvSpPr>
        <p:spPr>
          <a:xfrm>
            <a:off x="1712573" y="3047954"/>
            <a:ext cx="8814980" cy="954107"/>
          </a:xfrm>
          <a:prstGeom prst="rect">
            <a:avLst/>
          </a:prstGeom>
          <a:solidFill>
            <a:srgbClr val="FFFF00">
              <a:alpha val="90000"/>
            </a:srgbClr>
          </a:solidFill>
        </p:spPr>
        <p:txBody>
          <a:bodyPr wrap="square">
            <a:spAutoFit/>
          </a:bodyPr>
          <a:lstStyle/>
          <a:p>
            <a:pPr algn="just"/>
            <a:r>
              <a:rPr lang="en-US" sz="2800" dirty="0"/>
              <a:t>1) implementation: the right to be treated appropriately in front of the eyes of the law</a:t>
            </a:r>
            <a:endParaRPr lang="en-ID" sz="2800" dirty="0"/>
          </a:p>
        </p:txBody>
      </p:sp>
      <p:sp>
        <p:nvSpPr>
          <p:cNvPr id="9" name="TextBox 8">
            <a:extLst>
              <a:ext uri="{FF2B5EF4-FFF2-40B4-BE49-F238E27FC236}">
                <a16:creationId xmlns:a16="http://schemas.microsoft.com/office/drawing/2014/main" id="{3ACF10D2-6E57-5E82-F924-E7895B02963B}"/>
              </a:ext>
            </a:extLst>
          </p:cNvPr>
          <p:cNvSpPr txBox="1"/>
          <p:nvPr/>
        </p:nvSpPr>
        <p:spPr>
          <a:xfrm>
            <a:off x="1712573" y="4233677"/>
            <a:ext cx="8814980" cy="954107"/>
          </a:xfrm>
          <a:prstGeom prst="rect">
            <a:avLst/>
          </a:prstGeom>
          <a:solidFill>
            <a:srgbClr val="FFFF00">
              <a:alpha val="90000"/>
            </a:srgbClr>
          </a:solidFill>
        </p:spPr>
        <p:txBody>
          <a:bodyPr wrap="square">
            <a:spAutoFit/>
          </a:bodyPr>
          <a:lstStyle/>
          <a:p>
            <a:pPr algn="just"/>
            <a:r>
              <a:rPr lang="en-US" sz="2800" dirty="0"/>
              <a:t>2) implementation: MENAKER (minister of manpower), obtaining equal opportunities in government</a:t>
            </a:r>
            <a:endParaRPr lang="en-ID" sz="2800" dirty="0"/>
          </a:p>
        </p:txBody>
      </p:sp>
    </p:spTree>
    <p:extLst>
      <p:ext uri="{BB962C8B-B14F-4D97-AF65-F5344CB8AC3E}">
        <p14:creationId xmlns:p14="http://schemas.microsoft.com/office/powerpoint/2010/main" val="40573424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3E85EDD-24D4-C549-25C4-487D156C212B}"/>
              </a:ext>
            </a:extLst>
          </p:cNvPr>
          <p:cNvGrpSpPr/>
          <p:nvPr/>
        </p:nvGrpSpPr>
        <p:grpSpPr>
          <a:xfrm>
            <a:off x="-1137489" y="1034914"/>
            <a:ext cx="14466978" cy="6661102"/>
            <a:chOff x="-1137489" y="1034914"/>
            <a:chExt cx="14466978" cy="6661102"/>
          </a:xfrm>
        </p:grpSpPr>
        <p:sp>
          <p:nvSpPr>
            <p:cNvPr id="12" name="TextBox 11">
              <a:extLst>
                <a:ext uri="{FF2B5EF4-FFF2-40B4-BE49-F238E27FC236}">
                  <a16:creationId xmlns:a16="http://schemas.microsoft.com/office/drawing/2014/main" id="{6C6EC291-1450-5094-E161-6DBBE2609DD9}"/>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FCF57F8C-12B6-2B3D-4655-7CC64FCA4F43}"/>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013C0431-A4B3-1BEC-2588-B4C5177FD023}"/>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2CE64468-67EB-0FBA-EA13-DF58AFC73B42}"/>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EF0F82A3-508E-4BF8-46BC-565B366ECDAC}"/>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4D87FB3-C2DB-C405-D355-696286229E53}"/>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C086C053-AE5B-11E2-DBC4-B4B368B67CFA}"/>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2D9CF2B1-5316-C56C-FF29-40154626DB76}"/>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AEF14BCC-F472-8C23-D5BB-23FA663FCF94}"/>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05D4EF7F-A8CF-3BDD-0483-29F57164BBE3}"/>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C6FA3441-4F1D-3B14-8D06-225B683C6FEB}"/>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41" name="TextBox 40">
              <a:extLst>
                <a:ext uri="{FF2B5EF4-FFF2-40B4-BE49-F238E27FC236}">
                  <a16:creationId xmlns:a16="http://schemas.microsoft.com/office/drawing/2014/main" id="{7E2A9031-7DC9-9F9D-3479-80EF2B528D78}"/>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42" name="TextBox 41">
              <a:extLst>
                <a:ext uri="{FF2B5EF4-FFF2-40B4-BE49-F238E27FC236}">
                  <a16:creationId xmlns:a16="http://schemas.microsoft.com/office/drawing/2014/main" id="{515267EE-D7F7-CAB1-E19C-89B56A1837D3}"/>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43" name="TextBox 42">
              <a:extLst>
                <a:ext uri="{FF2B5EF4-FFF2-40B4-BE49-F238E27FC236}">
                  <a16:creationId xmlns:a16="http://schemas.microsoft.com/office/drawing/2014/main" id="{026081F8-C9DE-1CA8-2228-A186EA491205}"/>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44" name="TextBox 43">
              <a:extLst>
                <a:ext uri="{FF2B5EF4-FFF2-40B4-BE49-F238E27FC236}">
                  <a16:creationId xmlns:a16="http://schemas.microsoft.com/office/drawing/2014/main" id="{B188C88B-2940-AA91-9E91-3540EB743CBF}"/>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45" name="TextBox 44">
              <a:extLst>
                <a:ext uri="{FF2B5EF4-FFF2-40B4-BE49-F238E27FC236}">
                  <a16:creationId xmlns:a16="http://schemas.microsoft.com/office/drawing/2014/main" id="{C2A59AF1-A706-891E-CECD-0DDEBF3A3C6D}"/>
                </a:ext>
              </a:extLst>
            </p:cNvPr>
            <p:cNvSpPr txBox="1"/>
            <p:nvPr/>
          </p:nvSpPr>
          <p:spPr>
            <a:xfrm>
              <a:off x="-1137489" y="5067371"/>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46" name="TextBox 45">
              <a:extLst>
                <a:ext uri="{FF2B5EF4-FFF2-40B4-BE49-F238E27FC236}">
                  <a16:creationId xmlns:a16="http://schemas.microsoft.com/office/drawing/2014/main" id="{2E66BFF3-BC7E-3A0D-9C5B-7BB3AD001C3E}"/>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47" name="TextBox 46">
              <a:extLst>
                <a:ext uri="{FF2B5EF4-FFF2-40B4-BE49-F238E27FC236}">
                  <a16:creationId xmlns:a16="http://schemas.microsoft.com/office/drawing/2014/main" id="{825258B4-81D0-A210-BE39-FD93CCC10562}"/>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48" name="TextBox 47">
              <a:extLst>
                <a:ext uri="{FF2B5EF4-FFF2-40B4-BE49-F238E27FC236}">
                  <a16:creationId xmlns:a16="http://schemas.microsoft.com/office/drawing/2014/main" id="{B7FB2EA1-D156-1FCA-DD32-5C5500F30559}"/>
                </a:ext>
              </a:extLst>
            </p:cNvPr>
            <p:cNvSpPr txBox="1"/>
            <p:nvPr/>
          </p:nvSpPr>
          <p:spPr>
            <a:xfrm>
              <a:off x="-1137489" y="5873861"/>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49" name="TextBox 48">
              <a:extLst>
                <a:ext uri="{FF2B5EF4-FFF2-40B4-BE49-F238E27FC236}">
                  <a16:creationId xmlns:a16="http://schemas.microsoft.com/office/drawing/2014/main" id="{26CE8597-2FAC-B11E-CE90-42C286B83063}"/>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50" name="TextBox 49">
              <a:extLst>
                <a:ext uri="{FF2B5EF4-FFF2-40B4-BE49-F238E27FC236}">
                  <a16:creationId xmlns:a16="http://schemas.microsoft.com/office/drawing/2014/main" id="{71C93719-910D-7ED8-8D7F-F4521BB3C4DF}"/>
                </a:ext>
              </a:extLst>
            </p:cNvPr>
            <p:cNvSpPr txBox="1"/>
            <p:nvPr/>
          </p:nvSpPr>
          <p:spPr>
            <a:xfrm>
              <a:off x="6899607"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28D</a:t>
              </a:r>
              <a:endParaRPr lang="en-ID" sz="6000" b="1" dirty="0">
                <a:solidFill>
                  <a:schemeClr val="tx1">
                    <a:alpha val="50000"/>
                  </a:schemeClr>
                </a:solidFill>
                <a:latin typeface="Bahnschrift SemiBold" panose="020B0502040204020203" pitchFamily="34" charset="0"/>
              </a:endParaRPr>
            </a:p>
          </p:txBody>
        </p:sp>
        <p:sp>
          <p:nvSpPr>
            <p:cNvPr id="51" name="TextBox 50">
              <a:extLst>
                <a:ext uri="{FF2B5EF4-FFF2-40B4-BE49-F238E27FC236}">
                  <a16:creationId xmlns:a16="http://schemas.microsoft.com/office/drawing/2014/main" id="{DEFE439C-F2F5-0FF0-EE20-497C371B64F1}"/>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52" name="TextBox 51">
              <a:extLst>
                <a:ext uri="{FF2B5EF4-FFF2-40B4-BE49-F238E27FC236}">
                  <a16:creationId xmlns:a16="http://schemas.microsoft.com/office/drawing/2014/main" id="{5F3CA85B-263B-8457-AD7E-97A5898E078A}"/>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grpSp>
      <p:sp>
        <p:nvSpPr>
          <p:cNvPr id="39" name="TextBox 38">
            <a:extLst>
              <a:ext uri="{FF2B5EF4-FFF2-40B4-BE49-F238E27FC236}">
                <a16:creationId xmlns:a16="http://schemas.microsoft.com/office/drawing/2014/main" id="{8CEB8091-B812-61DF-FA57-0DE57CB86500}"/>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0" name="TextBox 39">
            <a:extLst>
              <a:ext uri="{FF2B5EF4-FFF2-40B4-BE49-F238E27FC236}">
                <a16:creationId xmlns:a16="http://schemas.microsoft.com/office/drawing/2014/main" id="{54A526E8-57D8-56C6-9BB1-D8DD852A627C}"/>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2ACB3E2A-8435-F341-FC8F-A4AD6F18CFFA}"/>
              </a:ext>
            </a:extLst>
          </p:cNvPr>
          <p:cNvSpPr txBox="1"/>
          <p:nvPr/>
        </p:nvSpPr>
        <p:spPr>
          <a:xfrm>
            <a:off x="1688510" y="2808943"/>
            <a:ext cx="8814980" cy="1384995"/>
          </a:xfrm>
          <a:prstGeom prst="rect">
            <a:avLst/>
          </a:prstGeom>
          <a:solidFill>
            <a:srgbClr val="FFFF00">
              <a:alpha val="90000"/>
            </a:srgbClr>
          </a:solidFill>
        </p:spPr>
        <p:txBody>
          <a:bodyPr wrap="square">
            <a:spAutoFit/>
          </a:bodyPr>
          <a:lstStyle/>
          <a:p>
            <a:pPr algn="just"/>
            <a:r>
              <a:rPr lang="en-US" sz="2800" dirty="0"/>
              <a:t>3) implementation: every worker under the government has the right to have equal opportunities and is enforced by the KPK</a:t>
            </a:r>
            <a:endParaRPr lang="en-ID" sz="2800" dirty="0"/>
          </a:p>
        </p:txBody>
      </p:sp>
      <p:sp>
        <p:nvSpPr>
          <p:cNvPr id="9" name="TextBox 8">
            <a:extLst>
              <a:ext uri="{FF2B5EF4-FFF2-40B4-BE49-F238E27FC236}">
                <a16:creationId xmlns:a16="http://schemas.microsoft.com/office/drawing/2014/main" id="{3ACF10D2-6E57-5E82-F924-E7895B02963B}"/>
              </a:ext>
            </a:extLst>
          </p:cNvPr>
          <p:cNvSpPr txBox="1"/>
          <p:nvPr/>
        </p:nvSpPr>
        <p:spPr>
          <a:xfrm>
            <a:off x="1688510" y="4427800"/>
            <a:ext cx="8814980" cy="1384995"/>
          </a:xfrm>
          <a:prstGeom prst="rect">
            <a:avLst/>
          </a:prstGeom>
          <a:solidFill>
            <a:srgbClr val="FFFF00">
              <a:alpha val="90000"/>
            </a:srgbClr>
          </a:solidFill>
        </p:spPr>
        <p:txBody>
          <a:bodyPr wrap="square">
            <a:spAutoFit/>
          </a:bodyPr>
          <a:lstStyle/>
          <a:p>
            <a:pPr algn="just"/>
            <a:r>
              <a:rPr lang="en-US" sz="2800" dirty="0"/>
              <a:t>4) implementation: everyone in favor of obtaining citizenship status through </a:t>
            </a:r>
            <a:r>
              <a:rPr lang="en-US" sz="2800" dirty="0" err="1"/>
              <a:t>dispendition</a:t>
            </a:r>
            <a:r>
              <a:rPr lang="en-US" sz="2800" dirty="0"/>
              <a:t> or immigration process</a:t>
            </a:r>
            <a:endParaRPr lang="en-ID" sz="2800" dirty="0"/>
          </a:p>
        </p:txBody>
      </p:sp>
    </p:spTree>
    <p:extLst>
      <p:ext uri="{BB962C8B-B14F-4D97-AF65-F5344CB8AC3E}">
        <p14:creationId xmlns:p14="http://schemas.microsoft.com/office/powerpoint/2010/main" val="7893649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508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9" name="Group 38">
            <a:extLst>
              <a:ext uri="{FF2B5EF4-FFF2-40B4-BE49-F238E27FC236}">
                <a16:creationId xmlns:a16="http://schemas.microsoft.com/office/drawing/2014/main" id="{2DF05FAD-63E4-76AB-4F3E-C470E9D7070F}"/>
              </a:ext>
            </a:extLst>
          </p:cNvPr>
          <p:cNvGrpSpPr/>
          <p:nvPr/>
        </p:nvGrpSpPr>
        <p:grpSpPr>
          <a:xfrm>
            <a:off x="333746" y="-1534845"/>
            <a:ext cx="11524503" cy="9286319"/>
            <a:chOff x="333746" y="-1859701"/>
            <a:chExt cx="11524503" cy="9286319"/>
          </a:xfrm>
        </p:grpSpPr>
        <p:sp>
          <p:nvSpPr>
            <p:cNvPr id="34" name="TextBox 33">
              <a:extLst>
                <a:ext uri="{FF2B5EF4-FFF2-40B4-BE49-F238E27FC236}">
                  <a16:creationId xmlns:a16="http://schemas.microsoft.com/office/drawing/2014/main" id="{4FDF0843-3EFC-EBA7-D728-8C245199F744}"/>
                </a:ext>
              </a:extLst>
            </p:cNvPr>
            <p:cNvSpPr txBox="1"/>
            <p:nvPr/>
          </p:nvSpPr>
          <p:spPr>
            <a:xfrm>
              <a:off x="333746" y="-1859701"/>
              <a:ext cx="11524498" cy="3154710"/>
            </a:xfrm>
            <a:prstGeom prst="rect">
              <a:avLst/>
            </a:prstGeom>
            <a:noFill/>
          </p:spPr>
          <p:txBody>
            <a:bodyPr wrap="square" rtlCol="0" anchor="ctr">
              <a:spAutoFit/>
            </a:bodyPr>
            <a:lstStyle/>
            <a:p>
              <a:pPr algn="ctr"/>
              <a:r>
                <a:rPr lang="en-US" sz="19900" dirty="0">
                  <a:latin typeface="Bahnschrift SemiBold" panose="020B0502040204020203" pitchFamily="34" charset="0"/>
                </a:rPr>
                <a:t>GROUP 6</a:t>
              </a:r>
              <a:endParaRPr lang="en-ID" sz="19900" dirty="0">
                <a:latin typeface="Bahnschrift SemiBold" panose="020B0502040204020203" pitchFamily="34" charset="0"/>
              </a:endParaRPr>
            </a:p>
          </p:txBody>
        </p:sp>
        <p:sp>
          <p:nvSpPr>
            <p:cNvPr id="35" name="TextBox 34">
              <a:extLst>
                <a:ext uri="{FF2B5EF4-FFF2-40B4-BE49-F238E27FC236}">
                  <a16:creationId xmlns:a16="http://schemas.microsoft.com/office/drawing/2014/main" id="{3D2804FA-EAD1-E2BC-3CD4-4484FF3C4407}"/>
                </a:ext>
              </a:extLst>
            </p:cNvPr>
            <p:cNvSpPr txBox="1"/>
            <p:nvPr/>
          </p:nvSpPr>
          <p:spPr>
            <a:xfrm>
              <a:off x="333746" y="217972"/>
              <a:ext cx="11524498" cy="3154710"/>
            </a:xfrm>
            <a:prstGeom prst="rect">
              <a:avLst/>
            </a:prstGeom>
            <a:noFill/>
          </p:spPr>
          <p:txBody>
            <a:bodyPr wrap="square" rtlCol="0" anchor="ctr">
              <a:spAutoFit/>
            </a:bodyPr>
            <a:lstStyle/>
            <a:p>
              <a:pPr algn="ctr"/>
              <a:r>
                <a:rPr lang="en-US" sz="19900" dirty="0">
                  <a:solidFill>
                    <a:schemeClr val="tx1">
                      <a:alpha val="80000"/>
                    </a:schemeClr>
                  </a:solidFill>
                  <a:latin typeface="Bahnschrift SemiBold" panose="020B0502040204020203" pitchFamily="34" charset="0"/>
                </a:rPr>
                <a:t>GROUP 6</a:t>
              </a:r>
              <a:endParaRPr lang="en-ID" sz="19900" dirty="0">
                <a:solidFill>
                  <a:schemeClr val="tx1">
                    <a:alpha val="80000"/>
                  </a:schemeClr>
                </a:solidFill>
                <a:latin typeface="Bahnschrift SemiBold" panose="020B0502040204020203" pitchFamily="34" charset="0"/>
              </a:endParaRPr>
            </a:p>
          </p:txBody>
        </p:sp>
        <p:sp>
          <p:nvSpPr>
            <p:cNvPr id="37" name="TextBox 36">
              <a:extLst>
                <a:ext uri="{FF2B5EF4-FFF2-40B4-BE49-F238E27FC236}">
                  <a16:creationId xmlns:a16="http://schemas.microsoft.com/office/drawing/2014/main" id="{58E51BF6-E2CB-D345-6E7B-9EA2E75A43DC}"/>
                </a:ext>
              </a:extLst>
            </p:cNvPr>
            <p:cNvSpPr txBox="1"/>
            <p:nvPr/>
          </p:nvSpPr>
          <p:spPr>
            <a:xfrm>
              <a:off x="333751" y="2194235"/>
              <a:ext cx="11524498" cy="3154710"/>
            </a:xfrm>
            <a:prstGeom prst="rect">
              <a:avLst/>
            </a:prstGeom>
            <a:noFill/>
          </p:spPr>
          <p:txBody>
            <a:bodyPr wrap="square" rtlCol="0" anchor="ctr">
              <a:spAutoFit/>
            </a:bodyPr>
            <a:lstStyle/>
            <a:p>
              <a:pPr algn="ctr"/>
              <a:r>
                <a:rPr lang="en-US" sz="19900" dirty="0">
                  <a:solidFill>
                    <a:schemeClr val="tx1">
                      <a:alpha val="60000"/>
                    </a:schemeClr>
                  </a:solidFill>
                  <a:latin typeface="Bahnschrift SemiBold" panose="020B0502040204020203" pitchFamily="34" charset="0"/>
                </a:rPr>
                <a:t>GROUP 6</a:t>
              </a:r>
              <a:endParaRPr lang="en-ID" sz="19900" dirty="0">
                <a:solidFill>
                  <a:schemeClr val="tx1">
                    <a:alpha val="60000"/>
                  </a:schemeClr>
                </a:solidFill>
                <a:latin typeface="Bahnschrift SemiBold" panose="020B0502040204020203" pitchFamily="34" charset="0"/>
              </a:endParaRPr>
            </a:p>
          </p:txBody>
        </p:sp>
        <p:sp>
          <p:nvSpPr>
            <p:cNvPr id="38" name="TextBox 37">
              <a:extLst>
                <a:ext uri="{FF2B5EF4-FFF2-40B4-BE49-F238E27FC236}">
                  <a16:creationId xmlns:a16="http://schemas.microsoft.com/office/drawing/2014/main" id="{858FF588-9D37-5E12-6769-969A9D1EF0D2}"/>
                </a:ext>
              </a:extLst>
            </p:cNvPr>
            <p:cNvSpPr txBox="1"/>
            <p:nvPr/>
          </p:nvSpPr>
          <p:spPr>
            <a:xfrm>
              <a:off x="333751" y="4271908"/>
              <a:ext cx="11524498" cy="3154710"/>
            </a:xfrm>
            <a:prstGeom prst="rect">
              <a:avLst/>
            </a:prstGeom>
            <a:noFill/>
          </p:spPr>
          <p:txBody>
            <a:bodyPr wrap="square" rtlCol="0" anchor="ctr">
              <a:spAutoFit/>
            </a:bodyPr>
            <a:lstStyle/>
            <a:p>
              <a:pPr algn="ctr"/>
              <a:r>
                <a:rPr lang="en-US" sz="19900" dirty="0">
                  <a:solidFill>
                    <a:schemeClr val="tx1">
                      <a:alpha val="40000"/>
                    </a:schemeClr>
                  </a:solidFill>
                  <a:latin typeface="Bahnschrift SemiBold" panose="020B0502040204020203" pitchFamily="34" charset="0"/>
                </a:rPr>
                <a:t>GROUP 6</a:t>
              </a:r>
              <a:endParaRPr lang="en-ID" sz="19900" dirty="0">
                <a:solidFill>
                  <a:schemeClr val="tx1">
                    <a:alpha val="40000"/>
                  </a:schemeClr>
                </a:solidFill>
                <a:latin typeface="Bahnschrift SemiBold" panose="020B0502040204020203" pitchFamily="34" charset="0"/>
              </a:endParaRPr>
            </a:p>
          </p:txBody>
        </p:sp>
      </p:grpSp>
      <p:sp>
        <p:nvSpPr>
          <p:cNvPr id="2" name="TextBox 1">
            <a:extLst>
              <a:ext uri="{FF2B5EF4-FFF2-40B4-BE49-F238E27FC236}">
                <a16:creationId xmlns:a16="http://schemas.microsoft.com/office/drawing/2014/main" id="{C884F2A8-6343-DFA8-34C9-3A20C55FF27C}"/>
              </a:ext>
            </a:extLst>
          </p:cNvPr>
          <p:cNvSpPr txBox="1"/>
          <p:nvPr/>
        </p:nvSpPr>
        <p:spPr>
          <a:xfrm>
            <a:off x="941065" y="547268"/>
            <a:ext cx="10309860" cy="646331"/>
          </a:xfrm>
          <a:prstGeom prst="rect">
            <a:avLst/>
          </a:prstGeom>
          <a:solidFill>
            <a:schemeClr val="bg1">
              <a:alpha val="80000"/>
            </a:schemeClr>
          </a:solidFill>
        </p:spPr>
        <p:txBody>
          <a:bodyPr wrap="square" rtlCol="0">
            <a:spAutoFit/>
          </a:bodyPr>
          <a:lstStyle/>
          <a:p>
            <a:pPr algn="ctr"/>
            <a:r>
              <a:rPr lang="en-US" sz="3600" dirty="0">
                <a:latin typeface="Bahnschrift SemiCondensed" panose="020B0502040204020203" pitchFamily="34" charset="0"/>
              </a:rPr>
              <a:t>ABOUT US!!!</a:t>
            </a:r>
            <a:endParaRPr lang="en-ID" sz="3600" dirty="0">
              <a:latin typeface="Bahnschrift SemiCondensed" panose="020B0502040204020203" pitchFamily="34" charset="0"/>
            </a:endParaRPr>
          </a:p>
        </p:txBody>
      </p:sp>
      <p:grpSp>
        <p:nvGrpSpPr>
          <p:cNvPr id="27" name="Group 26">
            <a:extLst>
              <a:ext uri="{FF2B5EF4-FFF2-40B4-BE49-F238E27FC236}">
                <a16:creationId xmlns:a16="http://schemas.microsoft.com/office/drawing/2014/main" id="{BEBC227C-42F8-440A-F976-4A816BCB85E5}"/>
              </a:ext>
            </a:extLst>
          </p:cNvPr>
          <p:cNvGrpSpPr/>
          <p:nvPr/>
        </p:nvGrpSpPr>
        <p:grpSpPr>
          <a:xfrm>
            <a:off x="592015" y="1396419"/>
            <a:ext cx="3438287" cy="3517581"/>
            <a:chOff x="592015" y="1396419"/>
            <a:chExt cx="3438287" cy="3517581"/>
          </a:xfrm>
        </p:grpSpPr>
        <p:sp>
          <p:nvSpPr>
            <p:cNvPr id="14" name="Rectangle: Rounded Corners 13">
              <a:extLst>
                <a:ext uri="{FF2B5EF4-FFF2-40B4-BE49-F238E27FC236}">
                  <a16:creationId xmlns:a16="http://schemas.microsoft.com/office/drawing/2014/main" id="{6AC7BC5F-2621-6FE7-E83D-AB71CA9BE3BF}"/>
                </a:ext>
              </a:extLst>
            </p:cNvPr>
            <p:cNvSpPr/>
            <p:nvPr/>
          </p:nvSpPr>
          <p:spPr>
            <a:xfrm>
              <a:off x="973915" y="1831364"/>
              <a:ext cx="2605694" cy="3082636"/>
            </a:xfrm>
            <a:prstGeom prst="roundRect">
              <a:avLst>
                <a:gd name="adj" fmla="val 459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TextBox 21">
              <a:extLst>
                <a:ext uri="{FF2B5EF4-FFF2-40B4-BE49-F238E27FC236}">
                  <a16:creationId xmlns:a16="http://schemas.microsoft.com/office/drawing/2014/main" id="{257836A6-BA07-0FDD-E90B-AF6EA3057861}"/>
                </a:ext>
              </a:extLst>
            </p:cNvPr>
            <p:cNvSpPr txBox="1"/>
            <p:nvPr/>
          </p:nvSpPr>
          <p:spPr>
            <a:xfrm>
              <a:off x="592015" y="1396419"/>
              <a:ext cx="3438287" cy="3154710"/>
            </a:xfrm>
            <a:prstGeom prst="rect">
              <a:avLst/>
            </a:prstGeom>
            <a:noFill/>
          </p:spPr>
          <p:txBody>
            <a:bodyPr wrap="square" rtlCol="0">
              <a:spAutoFit/>
            </a:bodyPr>
            <a:lstStyle/>
            <a:p>
              <a:pPr algn="ctr"/>
              <a:r>
                <a:rPr lang="en-US" sz="19900" dirty="0">
                  <a:solidFill>
                    <a:schemeClr val="tx1">
                      <a:alpha val="50000"/>
                    </a:schemeClr>
                  </a:solidFill>
                  <a:latin typeface="Bahnschrift SemiBold" panose="020B0502040204020203" pitchFamily="34" charset="0"/>
                </a:rPr>
                <a:t>16</a:t>
              </a:r>
              <a:endParaRPr lang="en-ID" sz="19900" dirty="0">
                <a:solidFill>
                  <a:schemeClr val="tx1">
                    <a:alpha val="50000"/>
                  </a:schemeClr>
                </a:solidFill>
                <a:latin typeface="Bahnschrift SemiBold" panose="020B0502040204020203" pitchFamily="34" charset="0"/>
              </a:endParaRPr>
            </a:p>
          </p:txBody>
        </p:sp>
        <p:pic>
          <p:nvPicPr>
            <p:cNvPr id="13" name="Picture 12">
              <a:extLst>
                <a:ext uri="{FF2B5EF4-FFF2-40B4-BE49-F238E27FC236}">
                  <a16:creationId xmlns:a16="http://schemas.microsoft.com/office/drawing/2014/main" id="{DF09967F-3F55-2CCC-795B-8AFB9AFED4B4}"/>
                </a:ext>
              </a:extLst>
            </p:cNvPr>
            <p:cNvPicPr>
              <a:picLocks noChangeAspect="1"/>
            </p:cNvPicPr>
            <p:nvPr/>
          </p:nvPicPr>
          <p:blipFill rotWithShape="1">
            <a:blip r:embed="rId2">
              <a:extLst>
                <a:ext uri="{28A0092B-C50C-407E-A947-70E740481C1C}">
                  <a14:useLocalDpi xmlns:a14="http://schemas.microsoft.com/office/drawing/2010/main" val="0"/>
                </a:ext>
              </a:extLst>
            </a:blip>
            <a:srcRect l="13253" t="16137" r="18831" b="23357"/>
            <a:stretch/>
          </p:blipFill>
          <p:spPr>
            <a:xfrm>
              <a:off x="1736762" y="2280051"/>
              <a:ext cx="1080000" cy="1443259"/>
            </a:xfrm>
            <a:prstGeom prst="rect">
              <a:avLst/>
            </a:prstGeom>
          </p:spPr>
        </p:pic>
      </p:grpSp>
      <p:grpSp>
        <p:nvGrpSpPr>
          <p:cNvPr id="28" name="Group 27">
            <a:extLst>
              <a:ext uri="{FF2B5EF4-FFF2-40B4-BE49-F238E27FC236}">
                <a16:creationId xmlns:a16="http://schemas.microsoft.com/office/drawing/2014/main" id="{F4BB0AC8-1C24-D692-D144-584265F58CCD}"/>
              </a:ext>
            </a:extLst>
          </p:cNvPr>
          <p:cNvGrpSpPr/>
          <p:nvPr/>
        </p:nvGrpSpPr>
        <p:grpSpPr>
          <a:xfrm>
            <a:off x="4412202" y="1396419"/>
            <a:ext cx="3438287" cy="3517581"/>
            <a:chOff x="4412202" y="1396419"/>
            <a:chExt cx="3438287" cy="3517581"/>
          </a:xfrm>
        </p:grpSpPr>
        <p:sp>
          <p:nvSpPr>
            <p:cNvPr id="16" name="Rectangle: Rounded Corners 15">
              <a:extLst>
                <a:ext uri="{FF2B5EF4-FFF2-40B4-BE49-F238E27FC236}">
                  <a16:creationId xmlns:a16="http://schemas.microsoft.com/office/drawing/2014/main" id="{946E6432-CA73-73AD-B698-3FFBE72B94E6}"/>
                </a:ext>
              </a:extLst>
            </p:cNvPr>
            <p:cNvSpPr/>
            <p:nvPr/>
          </p:nvSpPr>
          <p:spPr>
            <a:xfrm>
              <a:off x="4793151" y="1831364"/>
              <a:ext cx="2605694" cy="3082636"/>
            </a:xfrm>
            <a:prstGeom prst="roundRect">
              <a:avLst>
                <a:gd name="adj" fmla="val 459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TextBox 22">
              <a:extLst>
                <a:ext uri="{FF2B5EF4-FFF2-40B4-BE49-F238E27FC236}">
                  <a16:creationId xmlns:a16="http://schemas.microsoft.com/office/drawing/2014/main" id="{32A2CF93-6A19-86E9-AD07-BA54EDF446E5}"/>
                </a:ext>
              </a:extLst>
            </p:cNvPr>
            <p:cNvSpPr txBox="1"/>
            <p:nvPr/>
          </p:nvSpPr>
          <p:spPr>
            <a:xfrm>
              <a:off x="4412202" y="1396419"/>
              <a:ext cx="3438287" cy="3154710"/>
            </a:xfrm>
            <a:prstGeom prst="rect">
              <a:avLst/>
            </a:prstGeom>
            <a:noFill/>
          </p:spPr>
          <p:txBody>
            <a:bodyPr wrap="square" rtlCol="0">
              <a:spAutoFit/>
            </a:bodyPr>
            <a:lstStyle/>
            <a:p>
              <a:pPr algn="ctr"/>
              <a:r>
                <a:rPr lang="en-US" sz="19900" dirty="0">
                  <a:solidFill>
                    <a:schemeClr val="tx1">
                      <a:alpha val="50000"/>
                    </a:schemeClr>
                  </a:solidFill>
                  <a:latin typeface="Bahnschrift SemiBold" panose="020B0502040204020203" pitchFamily="34" charset="0"/>
                </a:rPr>
                <a:t>17</a:t>
              </a:r>
              <a:endParaRPr lang="en-ID" sz="19900" dirty="0">
                <a:solidFill>
                  <a:schemeClr val="tx1">
                    <a:alpha val="50000"/>
                  </a:schemeClr>
                </a:solidFill>
                <a:latin typeface="Bahnschrift SemiBold" panose="020B0502040204020203" pitchFamily="34" charset="0"/>
              </a:endParaRPr>
            </a:p>
          </p:txBody>
        </p:sp>
        <p:pic>
          <p:nvPicPr>
            <p:cNvPr id="11" name="Picture 10">
              <a:extLst>
                <a:ext uri="{FF2B5EF4-FFF2-40B4-BE49-F238E27FC236}">
                  <a16:creationId xmlns:a16="http://schemas.microsoft.com/office/drawing/2014/main" id="{D17EB818-62D6-9A63-B012-E2113D6769A5}"/>
                </a:ext>
              </a:extLst>
            </p:cNvPr>
            <p:cNvPicPr>
              <a:picLocks noChangeAspect="1"/>
            </p:cNvPicPr>
            <p:nvPr/>
          </p:nvPicPr>
          <p:blipFill rotWithShape="1">
            <a:blip r:embed="rId3">
              <a:extLst>
                <a:ext uri="{28A0092B-C50C-407E-A947-70E740481C1C}">
                  <a14:useLocalDpi xmlns:a14="http://schemas.microsoft.com/office/drawing/2010/main" val="0"/>
                </a:ext>
              </a:extLst>
            </a:blip>
            <a:srcRect t="6572" b="4257"/>
            <a:stretch/>
          </p:blipFill>
          <p:spPr>
            <a:xfrm>
              <a:off x="5555996" y="2284666"/>
              <a:ext cx="1080000" cy="1438644"/>
            </a:xfrm>
            <a:prstGeom prst="rect">
              <a:avLst/>
            </a:prstGeom>
          </p:spPr>
        </p:pic>
      </p:grpSp>
      <p:grpSp>
        <p:nvGrpSpPr>
          <p:cNvPr id="30" name="Group 29">
            <a:extLst>
              <a:ext uri="{FF2B5EF4-FFF2-40B4-BE49-F238E27FC236}">
                <a16:creationId xmlns:a16="http://schemas.microsoft.com/office/drawing/2014/main" id="{328415F2-5A2B-2F28-DD5E-558E31DA5DA2}"/>
              </a:ext>
            </a:extLst>
          </p:cNvPr>
          <p:cNvGrpSpPr/>
          <p:nvPr/>
        </p:nvGrpSpPr>
        <p:grpSpPr>
          <a:xfrm>
            <a:off x="785090" y="4146014"/>
            <a:ext cx="2983346" cy="2977757"/>
            <a:chOff x="785090" y="4146014"/>
            <a:chExt cx="2983346" cy="1274262"/>
          </a:xfrm>
        </p:grpSpPr>
        <p:sp>
          <p:nvSpPr>
            <p:cNvPr id="3" name="Rectangle: Rounded Corners 2">
              <a:extLst>
                <a:ext uri="{FF2B5EF4-FFF2-40B4-BE49-F238E27FC236}">
                  <a16:creationId xmlns:a16="http://schemas.microsoft.com/office/drawing/2014/main" id="{712E0278-0F07-87DB-B0EE-1989B8446719}"/>
                </a:ext>
              </a:extLst>
            </p:cNvPr>
            <p:cNvSpPr/>
            <p:nvPr/>
          </p:nvSpPr>
          <p:spPr>
            <a:xfrm>
              <a:off x="785090" y="4146014"/>
              <a:ext cx="2983346" cy="1274262"/>
            </a:xfrm>
            <a:prstGeom prst="roundRect">
              <a:avLst>
                <a:gd name="adj" fmla="val 4593"/>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3CE1D6A3-82A4-1F72-2F33-8D1066947EB1}"/>
                </a:ext>
              </a:extLst>
            </p:cNvPr>
            <p:cNvSpPr txBox="1"/>
            <p:nvPr/>
          </p:nvSpPr>
          <p:spPr>
            <a:xfrm>
              <a:off x="1348507" y="4585964"/>
              <a:ext cx="1856509" cy="302923"/>
            </a:xfrm>
            <a:prstGeom prst="rect">
              <a:avLst/>
            </a:prstGeom>
            <a:noFill/>
            <a:ln>
              <a:noFill/>
            </a:ln>
          </p:spPr>
          <p:txBody>
            <a:bodyPr wrap="square" rtlCol="0">
              <a:spAutoFit/>
            </a:bodyPr>
            <a:lstStyle/>
            <a:p>
              <a:pPr algn="ctr"/>
              <a:r>
                <a:rPr lang="en-US" sz="2000" dirty="0">
                  <a:solidFill>
                    <a:schemeClr val="bg1"/>
                  </a:solidFill>
                  <a:latin typeface="Bahnschrift SemiBold" panose="020B0502040204020203" pitchFamily="34" charset="0"/>
                </a:rPr>
                <a:t>BALQIS</a:t>
              </a:r>
            </a:p>
            <a:p>
              <a:pPr algn="ctr"/>
              <a:r>
                <a:rPr lang="en-US" sz="2000" dirty="0">
                  <a:solidFill>
                    <a:schemeClr val="bg1"/>
                  </a:solidFill>
                  <a:latin typeface="Bahnschrift SemiBold" panose="020B0502040204020203" pitchFamily="34" charset="0"/>
                </a:rPr>
                <a:t>2241720246</a:t>
              </a:r>
              <a:endParaRPr lang="en-ID" sz="2000" dirty="0">
                <a:solidFill>
                  <a:schemeClr val="bg1"/>
                </a:solidFill>
                <a:latin typeface="Bahnschrift SemiBold" panose="020B0502040204020203" pitchFamily="34" charset="0"/>
              </a:endParaRPr>
            </a:p>
          </p:txBody>
        </p:sp>
      </p:grpSp>
      <p:grpSp>
        <p:nvGrpSpPr>
          <p:cNvPr id="33" name="Group 32">
            <a:extLst>
              <a:ext uri="{FF2B5EF4-FFF2-40B4-BE49-F238E27FC236}">
                <a16:creationId xmlns:a16="http://schemas.microsoft.com/office/drawing/2014/main" id="{83EE59E0-F041-C8E9-7729-929CFE84B798}"/>
              </a:ext>
            </a:extLst>
          </p:cNvPr>
          <p:cNvGrpSpPr/>
          <p:nvPr/>
        </p:nvGrpSpPr>
        <p:grpSpPr>
          <a:xfrm>
            <a:off x="8230590" y="1396419"/>
            <a:ext cx="3438287" cy="3517582"/>
            <a:chOff x="8230590" y="1396419"/>
            <a:chExt cx="3438287" cy="3517582"/>
          </a:xfrm>
        </p:grpSpPr>
        <p:sp>
          <p:nvSpPr>
            <p:cNvPr id="18" name="Rectangle: Rounded Corners 17">
              <a:extLst>
                <a:ext uri="{FF2B5EF4-FFF2-40B4-BE49-F238E27FC236}">
                  <a16:creationId xmlns:a16="http://schemas.microsoft.com/office/drawing/2014/main" id="{39AC4157-4588-A5AE-6AB1-EF87DE21535D}"/>
                </a:ext>
              </a:extLst>
            </p:cNvPr>
            <p:cNvSpPr/>
            <p:nvPr/>
          </p:nvSpPr>
          <p:spPr>
            <a:xfrm>
              <a:off x="8612392" y="1831365"/>
              <a:ext cx="2605694" cy="3082636"/>
            </a:xfrm>
            <a:prstGeom prst="roundRect">
              <a:avLst>
                <a:gd name="adj" fmla="val 459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TextBox 23">
              <a:extLst>
                <a:ext uri="{FF2B5EF4-FFF2-40B4-BE49-F238E27FC236}">
                  <a16:creationId xmlns:a16="http://schemas.microsoft.com/office/drawing/2014/main" id="{DE4839D5-4749-992D-B17E-D1F601889AE2}"/>
                </a:ext>
              </a:extLst>
            </p:cNvPr>
            <p:cNvSpPr txBox="1"/>
            <p:nvPr/>
          </p:nvSpPr>
          <p:spPr>
            <a:xfrm>
              <a:off x="8230590" y="1396419"/>
              <a:ext cx="3438287" cy="3154710"/>
            </a:xfrm>
            <a:prstGeom prst="rect">
              <a:avLst/>
            </a:prstGeom>
            <a:noFill/>
          </p:spPr>
          <p:txBody>
            <a:bodyPr wrap="square" rtlCol="0">
              <a:spAutoFit/>
            </a:bodyPr>
            <a:lstStyle/>
            <a:p>
              <a:pPr algn="ctr"/>
              <a:r>
                <a:rPr lang="en-US" sz="19900" dirty="0">
                  <a:solidFill>
                    <a:schemeClr val="tx1">
                      <a:alpha val="50000"/>
                    </a:schemeClr>
                  </a:solidFill>
                  <a:latin typeface="Bahnschrift SemiBold" panose="020B0502040204020203" pitchFamily="34" charset="0"/>
                </a:rPr>
                <a:t>18</a:t>
              </a:r>
              <a:endParaRPr lang="en-ID" sz="19900" dirty="0">
                <a:solidFill>
                  <a:schemeClr val="tx1">
                    <a:alpha val="50000"/>
                  </a:schemeClr>
                </a:solidFill>
                <a:latin typeface="Bahnschrift SemiBold" panose="020B0502040204020203" pitchFamily="34" charset="0"/>
              </a:endParaRPr>
            </a:p>
          </p:txBody>
        </p:sp>
        <p:pic>
          <p:nvPicPr>
            <p:cNvPr id="20" name="Picture 19">
              <a:extLst>
                <a:ext uri="{FF2B5EF4-FFF2-40B4-BE49-F238E27FC236}">
                  <a16:creationId xmlns:a16="http://schemas.microsoft.com/office/drawing/2014/main" id="{00A00558-7F47-AB49-86B1-60BE9E8DDAD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75238" y="2287974"/>
              <a:ext cx="1080000" cy="1440000"/>
            </a:xfrm>
            <a:prstGeom prst="rect">
              <a:avLst/>
            </a:prstGeom>
          </p:spPr>
        </p:pic>
      </p:grpSp>
      <p:grpSp>
        <p:nvGrpSpPr>
          <p:cNvPr id="31" name="Group 30">
            <a:extLst>
              <a:ext uri="{FF2B5EF4-FFF2-40B4-BE49-F238E27FC236}">
                <a16:creationId xmlns:a16="http://schemas.microsoft.com/office/drawing/2014/main" id="{2C263B81-62F0-78E1-4693-3D1F3761A975}"/>
              </a:ext>
            </a:extLst>
          </p:cNvPr>
          <p:cNvGrpSpPr/>
          <p:nvPr/>
        </p:nvGrpSpPr>
        <p:grpSpPr>
          <a:xfrm>
            <a:off x="4604327" y="4146014"/>
            <a:ext cx="2983346" cy="2977756"/>
            <a:chOff x="4604327" y="4146014"/>
            <a:chExt cx="2983346" cy="1274262"/>
          </a:xfrm>
        </p:grpSpPr>
        <p:sp>
          <p:nvSpPr>
            <p:cNvPr id="6" name="Rectangle: Rounded Corners 5">
              <a:extLst>
                <a:ext uri="{FF2B5EF4-FFF2-40B4-BE49-F238E27FC236}">
                  <a16:creationId xmlns:a16="http://schemas.microsoft.com/office/drawing/2014/main" id="{654CEA74-7079-9DE0-5EE8-7B2809C5BF67}"/>
                </a:ext>
              </a:extLst>
            </p:cNvPr>
            <p:cNvSpPr/>
            <p:nvPr/>
          </p:nvSpPr>
          <p:spPr>
            <a:xfrm>
              <a:off x="4604327" y="4146014"/>
              <a:ext cx="2983346" cy="1274262"/>
            </a:xfrm>
            <a:custGeom>
              <a:avLst/>
              <a:gdLst>
                <a:gd name="connsiteX0" fmla="*/ 0 w 2983346"/>
                <a:gd name="connsiteY0" fmla="*/ 127777 h 3082636"/>
                <a:gd name="connsiteX1" fmla="*/ 127777 w 2983346"/>
                <a:gd name="connsiteY1" fmla="*/ 0 h 3082636"/>
                <a:gd name="connsiteX2" fmla="*/ 2855569 w 2983346"/>
                <a:gd name="connsiteY2" fmla="*/ 0 h 3082636"/>
                <a:gd name="connsiteX3" fmla="*/ 2983346 w 2983346"/>
                <a:gd name="connsiteY3" fmla="*/ 127777 h 3082636"/>
                <a:gd name="connsiteX4" fmla="*/ 2983346 w 2983346"/>
                <a:gd name="connsiteY4" fmla="*/ 2954859 h 3082636"/>
                <a:gd name="connsiteX5" fmla="*/ 2855569 w 2983346"/>
                <a:gd name="connsiteY5" fmla="*/ 3082636 h 3082636"/>
                <a:gd name="connsiteX6" fmla="*/ 127777 w 2983346"/>
                <a:gd name="connsiteY6" fmla="*/ 3082636 h 3082636"/>
                <a:gd name="connsiteX7" fmla="*/ 0 w 2983346"/>
                <a:gd name="connsiteY7" fmla="*/ 2954859 h 3082636"/>
                <a:gd name="connsiteX8" fmla="*/ 0 w 2983346"/>
                <a:gd name="connsiteY8" fmla="*/ 127777 h 3082636"/>
                <a:gd name="connsiteX0" fmla="*/ 0 w 2983346"/>
                <a:gd name="connsiteY0" fmla="*/ 127777 h 3082636"/>
                <a:gd name="connsiteX1" fmla="*/ 127777 w 2983346"/>
                <a:gd name="connsiteY1" fmla="*/ 0 h 3082636"/>
                <a:gd name="connsiteX2" fmla="*/ 2855569 w 2983346"/>
                <a:gd name="connsiteY2" fmla="*/ 0 h 3082636"/>
                <a:gd name="connsiteX3" fmla="*/ 2983346 w 2983346"/>
                <a:gd name="connsiteY3" fmla="*/ 127777 h 3082636"/>
                <a:gd name="connsiteX4" fmla="*/ 2983346 w 2983346"/>
                <a:gd name="connsiteY4" fmla="*/ 2954859 h 3082636"/>
                <a:gd name="connsiteX5" fmla="*/ 2855569 w 2983346"/>
                <a:gd name="connsiteY5" fmla="*/ 3082636 h 3082636"/>
                <a:gd name="connsiteX6" fmla="*/ 127777 w 2983346"/>
                <a:gd name="connsiteY6" fmla="*/ 3082636 h 3082636"/>
                <a:gd name="connsiteX7" fmla="*/ 0 w 2983346"/>
                <a:gd name="connsiteY7" fmla="*/ 2954859 h 3082636"/>
                <a:gd name="connsiteX8" fmla="*/ 0 w 2983346"/>
                <a:gd name="connsiteY8" fmla="*/ 127777 h 308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3346" h="3082636">
                  <a:moveTo>
                    <a:pt x="0" y="127777"/>
                  </a:moveTo>
                  <a:cubicBezTo>
                    <a:pt x="0" y="57208"/>
                    <a:pt x="57208" y="0"/>
                    <a:pt x="127777" y="0"/>
                  </a:cubicBezTo>
                  <a:lnTo>
                    <a:pt x="2855569" y="0"/>
                  </a:lnTo>
                  <a:cubicBezTo>
                    <a:pt x="2926138" y="0"/>
                    <a:pt x="2983346" y="57208"/>
                    <a:pt x="2983346" y="127777"/>
                  </a:cubicBezTo>
                  <a:lnTo>
                    <a:pt x="2983346" y="2954859"/>
                  </a:lnTo>
                  <a:cubicBezTo>
                    <a:pt x="2983346" y="3025428"/>
                    <a:pt x="2926138" y="3082636"/>
                    <a:pt x="2855569" y="3082636"/>
                  </a:cubicBezTo>
                  <a:lnTo>
                    <a:pt x="127777" y="3082636"/>
                  </a:lnTo>
                  <a:cubicBezTo>
                    <a:pt x="57208" y="3082636"/>
                    <a:pt x="0" y="3025428"/>
                    <a:pt x="0" y="2954859"/>
                  </a:cubicBezTo>
                  <a:lnTo>
                    <a:pt x="0" y="12777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5" name="TextBox 24">
              <a:extLst>
                <a:ext uri="{FF2B5EF4-FFF2-40B4-BE49-F238E27FC236}">
                  <a16:creationId xmlns:a16="http://schemas.microsoft.com/office/drawing/2014/main" id="{A952BA5F-7918-65D5-FC78-8AE50D71071C}"/>
                </a:ext>
              </a:extLst>
            </p:cNvPr>
            <p:cNvSpPr txBox="1"/>
            <p:nvPr/>
          </p:nvSpPr>
          <p:spPr>
            <a:xfrm>
              <a:off x="5167741" y="4587813"/>
              <a:ext cx="1856509" cy="302923"/>
            </a:xfrm>
            <a:prstGeom prst="rect">
              <a:avLst/>
            </a:prstGeom>
            <a:noFill/>
            <a:ln>
              <a:noFill/>
            </a:ln>
          </p:spPr>
          <p:txBody>
            <a:bodyPr wrap="square" rtlCol="0">
              <a:spAutoFit/>
            </a:bodyPr>
            <a:lstStyle/>
            <a:p>
              <a:pPr algn="ctr"/>
              <a:r>
                <a:rPr lang="en-US" sz="2000" dirty="0">
                  <a:solidFill>
                    <a:schemeClr val="bg1"/>
                  </a:solidFill>
                  <a:latin typeface="Bahnschrift SemiBold" panose="020B0502040204020203" pitchFamily="34" charset="0"/>
                </a:rPr>
                <a:t>WILDAN</a:t>
              </a:r>
            </a:p>
            <a:p>
              <a:pPr algn="ctr"/>
              <a:r>
                <a:rPr lang="en-US" sz="2000" dirty="0">
                  <a:solidFill>
                    <a:schemeClr val="bg1"/>
                  </a:solidFill>
                  <a:latin typeface="Bahnschrift SemiBold" panose="020B0502040204020203" pitchFamily="34" charset="0"/>
                </a:rPr>
                <a:t>2241720171</a:t>
              </a:r>
              <a:endParaRPr lang="en-ID" sz="2000" dirty="0">
                <a:solidFill>
                  <a:schemeClr val="bg1"/>
                </a:solidFill>
                <a:latin typeface="Bahnschrift SemiBold" panose="020B0502040204020203" pitchFamily="34" charset="0"/>
              </a:endParaRPr>
            </a:p>
          </p:txBody>
        </p:sp>
      </p:grpSp>
      <p:grpSp>
        <p:nvGrpSpPr>
          <p:cNvPr id="32" name="Group 31">
            <a:extLst>
              <a:ext uri="{FF2B5EF4-FFF2-40B4-BE49-F238E27FC236}">
                <a16:creationId xmlns:a16="http://schemas.microsoft.com/office/drawing/2014/main" id="{5579CA54-F49A-FDE7-E007-F0D47E31C0D6}"/>
              </a:ext>
            </a:extLst>
          </p:cNvPr>
          <p:cNvGrpSpPr/>
          <p:nvPr/>
        </p:nvGrpSpPr>
        <p:grpSpPr>
          <a:xfrm>
            <a:off x="8423568" y="4146014"/>
            <a:ext cx="2983346" cy="2977756"/>
            <a:chOff x="8423568" y="4146014"/>
            <a:chExt cx="2983346" cy="1274262"/>
          </a:xfrm>
        </p:grpSpPr>
        <p:sp>
          <p:nvSpPr>
            <p:cNvPr id="19" name="Rectangle: Rounded Corners 5">
              <a:extLst>
                <a:ext uri="{FF2B5EF4-FFF2-40B4-BE49-F238E27FC236}">
                  <a16:creationId xmlns:a16="http://schemas.microsoft.com/office/drawing/2014/main" id="{FDF296CA-167C-D801-5C38-FCB7C682E770}"/>
                </a:ext>
              </a:extLst>
            </p:cNvPr>
            <p:cNvSpPr/>
            <p:nvPr/>
          </p:nvSpPr>
          <p:spPr>
            <a:xfrm>
              <a:off x="8423568" y="4146014"/>
              <a:ext cx="2983346" cy="1274262"/>
            </a:xfrm>
            <a:custGeom>
              <a:avLst/>
              <a:gdLst>
                <a:gd name="connsiteX0" fmla="*/ 0 w 2983346"/>
                <a:gd name="connsiteY0" fmla="*/ 127777 h 3082636"/>
                <a:gd name="connsiteX1" fmla="*/ 127777 w 2983346"/>
                <a:gd name="connsiteY1" fmla="*/ 0 h 3082636"/>
                <a:gd name="connsiteX2" fmla="*/ 2855569 w 2983346"/>
                <a:gd name="connsiteY2" fmla="*/ 0 h 3082636"/>
                <a:gd name="connsiteX3" fmla="*/ 2983346 w 2983346"/>
                <a:gd name="connsiteY3" fmla="*/ 127777 h 3082636"/>
                <a:gd name="connsiteX4" fmla="*/ 2983346 w 2983346"/>
                <a:gd name="connsiteY4" fmla="*/ 2954859 h 3082636"/>
                <a:gd name="connsiteX5" fmla="*/ 2855569 w 2983346"/>
                <a:gd name="connsiteY5" fmla="*/ 3082636 h 3082636"/>
                <a:gd name="connsiteX6" fmla="*/ 127777 w 2983346"/>
                <a:gd name="connsiteY6" fmla="*/ 3082636 h 3082636"/>
                <a:gd name="connsiteX7" fmla="*/ 0 w 2983346"/>
                <a:gd name="connsiteY7" fmla="*/ 2954859 h 3082636"/>
                <a:gd name="connsiteX8" fmla="*/ 0 w 2983346"/>
                <a:gd name="connsiteY8" fmla="*/ 127777 h 3082636"/>
                <a:gd name="connsiteX0" fmla="*/ 0 w 2983346"/>
                <a:gd name="connsiteY0" fmla="*/ 127777 h 3082636"/>
                <a:gd name="connsiteX1" fmla="*/ 127777 w 2983346"/>
                <a:gd name="connsiteY1" fmla="*/ 0 h 3082636"/>
                <a:gd name="connsiteX2" fmla="*/ 2855569 w 2983346"/>
                <a:gd name="connsiteY2" fmla="*/ 0 h 3082636"/>
                <a:gd name="connsiteX3" fmla="*/ 2983346 w 2983346"/>
                <a:gd name="connsiteY3" fmla="*/ 127777 h 3082636"/>
                <a:gd name="connsiteX4" fmla="*/ 2983346 w 2983346"/>
                <a:gd name="connsiteY4" fmla="*/ 2954859 h 3082636"/>
                <a:gd name="connsiteX5" fmla="*/ 2855569 w 2983346"/>
                <a:gd name="connsiteY5" fmla="*/ 3082636 h 3082636"/>
                <a:gd name="connsiteX6" fmla="*/ 127777 w 2983346"/>
                <a:gd name="connsiteY6" fmla="*/ 3082636 h 3082636"/>
                <a:gd name="connsiteX7" fmla="*/ 0 w 2983346"/>
                <a:gd name="connsiteY7" fmla="*/ 2954859 h 3082636"/>
                <a:gd name="connsiteX8" fmla="*/ 0 w 2983346"/>
                <a:gd name="connsiteY8" fmla="*/ 127777 h 3082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83346" h="3082636">
                  <a:moveTo>
                    <a:pt x="0" y="127777"/>
                  </a:moveTo>
                  <a:cubicBezTo>
                    <a:pt x="0" y="57208"/>
                    <a:pt x="57208" y="0"/>
                    <a:pt x="127777" y="0"/>
                  </a:cubicBezTo>
                  <a:lnTo>
                    <a:pt x="2855569" y="0"/>
                  </a:lnTo>
                  <a:cubicBezTo>
                    <a:pt x="2926138" y="0"/>
                    <a:pt x="2983346" y="57208"/>
                    <a:pt x="2983346" y="127777"/>
                  </a:cubicBezTo>
                  <a:lnTo>
                    <a:pt x="2983346" y="2954859"/>
                  </a:lnTo>
                  <a:cubicBezTo>
                    <a:pt x="2983346" y="3025428"/>
                    <a:pt x="2926138" y="3082636"/>
                    <a:pt x="2855569" y="3082636"/>
                  </a:cubicBezTo>
                  <a:lnTo>
                    <a:pt x="127777" y="3082636"/>
                  </a:lnTo>
                  <a:cubicBezTo>
                    <a:pt x="57208" y="3082636"/>
                    <a:pt x="0" y="3025428"/>
                    <a:pt x="0" y="2954859"/>
                  </a:cubicBezTo>
                  <a:lnTo>
                    <a:pt x="0" y="127777"/>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6" name="TextBox 25">
              <a:extLst>
                <a:ext uri="{FF2B5EF4-FFF2-40B4-BE49-F238E27FC236}">
                  <a16:creationId xmlns:a16="http://schemas.microsoft.com/office/drawing/2014/main" id="{3181A385-2A15-945D-88B4-06E81D1F9860}"/>
                </a:ext>
              </a:extLst>
            </p:cNvPr>
            <p:cNvSpPr txBox="1"/>
            <p:nvPr/>
          </p:nvSpPr>
          <p:spPr>
            <a:xfrm>
              <a:off x="8986984" y="4585964"/>
              <a:ext cx="1856509" cy="302923"/>
            </a:xfrm>
            <a:prstGeom prst="rect">
              <a:avLst/>
            </a:prstGeom>
            <a:noFill/>
            <a:ln>
              <a:noFill/>
            </a:ln>
          </p:spPr>
          <p:txBody>
            <a:bodyPr wrap="square" rtlCol="0">
              <a:spAutoFit/>
            </a:bodyPr>
            <a:lstStyle/>
            <a:p>
              <a:pPr algn="ctr"/>
              <a:r>
                <a:rPr lang="en-US" sz="2000" dirty="0">
                  <a:solidFill>
                    <a:schemeClr val="bg1"/>
                  </a:solidFill>
                  <a:latin typeface="Bahnschrift SemiBold" panose="020B0502040204020203" pitchFamily="34" charset="0"/>
                </a:rPr>
                <a:t>BAIHAQI</a:t>
              </a:r>
            </a:p>
            <a:p>
              <a:pPr algn="ctr"/>
              <a:r>
                <a:rPr lang="en-ID" sz="2000" dirty="0">
                  <a:solidFill>
                    <a:schemeClr val="bg1"/>
                  </a:solidFill>
                  <a:latin typeface="Bahnschrift SemiBold" panose="020B0502040204020203" pitchFamily="34" charset="0"/>
                </a:rPr>
                <a:t>2241720145</a:t>
              </a:r>
            </a:p>
          </p:txBody>
        </p:sp>
      </p:grpSp>
      <p:pic>
        <p:nvPicPr>
          <p:cNvPr id="5" name="Picture 2" descr="Laptop PNG, Laptop Transparent Background - FreeIconsPNG">
            <a:extLst>
              <a:ext uri="{FF2B5EF4-FFF2-40B4-BE49-F238E27FC236}">
                <a16:creationId xmlns:a16="http://schemas.microsoft.com/office/drawing/2014/main" id="{33311513-C507-0C33-F2D3-E50004B326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7179" y="-1197962"/>
            <a:ext cx="16835550" cy="10101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8665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1000" fill="hold"/>
                                        <p:tgtEl>
                                          <p:spTgt spid="30"/>
                                        </p:tgtEl>
                                        <p:attrNameLst>
                                          <p:attrName>ppt_x</p:attrName>
                                        </p:attrNameLst>
                                      </p:cBhvr>
                                      <p:tavLst>
                                        <p:tav tm="0">
                                          <p:val>
                                            <p:strVal val="#ppt_x"/>
                                          </p:val>
                                        </p:tav>
                                        <p:tav tm="100000">
                                          <p:val>
                                            <p:strVal val="#ppt_x"/>
                                          </p:val>
                                        </p:tav>
                                      </p:tavLst>
                                    </p:anim>
                                    <p:anim calcmode="lin" valueType="num">
                                      <p:cBhvr additive="base">
                                        <p:cTn id="12" dur="1000" fill="hold"/>
                                        <p:tgtEl>
                                          <p:spTgt spid="3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1000" fill="hold"/>
                                        <p:tgtEl>
                                          <p:spTgt spid="31"/>
                                        </p:tgtEl>
                                        <p:attrNameLst>
                                          <p:attrName>ppt_x</p:attrName>
                                        </p:attrNameLst>
                                      </p:cBhvr>
                                      <p:tavLst>
                                        <p:tav tm="0">
                                          <p:val>
                                            <p:strVal val="#ppt_x"/>
                                          </p:val>
                                        </p:tav>
                                        <p:tav tm="100000">
                                          <p:val>
                                            <p:strVal val="#ppt_x"/>
                                          </p:val>
                                        </p:tav>
                                      </p:tavLst>
                                    </p:anim>
                                    <p:anim calcmode="lin" valueType="num">
                                      <p:cBhvr additive="base">
                                        <p:cTn id="16" dur="1000" fill="hold"/>
                                        <p:tgtEl>
                                          <p:spTgt spid="3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1000" fill="hold"/>
                                        <p:tgtEl>
                                          <p:spTgt spid="32"/>
                                        </p:tgtEl>
                                        <p:attrNameLst>
                                          <p:attrName>ppt_x</p:attrName>
                                        </p:attrNameLst>
                                      </p:cBhvr>
                                      <p:tavLst>
                                        <p:tav tm="0">
                                          <p:val>
                                            <p:strVal val="#ppt_x"/>
                                          </p:val>
                                        </p:tav>
                                        <p:tav tm="100000">
                                          <p:val>
                                            <p:strVal val="#ppt_x"/>
                                          </p:val>
                                        </p:tav>
                                      </p:tavLst>
                                    </p:anim>
                                    <p:anim calcmode="lin" valueType="num">
                                      <p:cBhvr additive="base">
                                        <p:cTn id="20" dur="1000" fill="hold"/>
                                        <p:tgtEl>
                                          <p:spTgt spid="32"/>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4" fill="hold" nodeType="after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1500" fill="hold"/>
                                        <p:tgtEl>
                                          <p:spTgt spid="27"/>
                                        </p:tgtEl>
                                        <p:attrNameLst>
                                          <p:attrName>ppt_x</p:attrName>
                                        </p:attrNameLst>
                                      </p:cBhvr>
                                      <p:tavLst>
                                        <p:tav tm="0">
                                          <p:val>
                                            <p:strVal val="#ppt_x"/>
                                          </p:val>
                                        </p:tav>
                                        <p:tav tm="100000">
                                          <p:val>
                                            <p:strVal val="#ppt_x"/>
                                          </p:val>
                                        </p:tav>
                                      </p:tavLst>
                                    </p:anim>
                                    <p:anim calcmode="lin" valueType="num">
                                      <p:cBhvr additive="base">
                                        <p:cTn id="25" dur="1500" fill="hold"/>
                                        <p:tgtEl>
                                          <p:spTgt spid="27"/>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28"/>
                                        </p:tgtEl>
                                        <p:attrNameLst>
                                          <p:attrName>style.visibility</p:attrName>
                                        </p:attrNameLst>
                                      </p:cBhvr>
                                      <p:to>
                                        <p:strVal val="visible"/>
                                      </p:to>
                                    </p:set>
                                    <p:anim calcmode="lin" valueType="num">
                                      <p:cBhvr additive="base">
                                        <p:cTn id="28" dur="1500" fill="hold"/>
                                        <p:tgtEl>
                                          <p:spTgt spid="28"/>
                                        </p:tgtEl>
                                        <p:attrNameLst>
                                          <p:attrName>ppt_x</p:attrName>
                                        </p:attrNameLst>
                                      </p:cBhvr>
                                      <p:tavLst>
                                        <p:tav tm="0">
                                          <p:val>
                                            <p:strVal val="#ppt_x"/>
                                          </p:val>
                                        </p:tav>
                                        <p:tav tm="100000">
                                          <p:val>
                                            <p:strVal val="#ppt_x"/>
                                          </p:val>
                                        </p:tav>
                                      </p:tavLst>
                                    </p:anim>
                                    <p:anim calcmode="lin" valueType="num">
                                      <p:cBhvr additive="base">
                                        <p:cTn id="29" dur="1500" fill="hold"/>
                                        <p:tgtEl>
                                          <p:spTgt spid="28"/>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1000"/>
                                  </p:stCondLst>
                                  <p:childTnLst>
                                    <p:set>
                                      <p:cBhvr>
                                        <p:cTn id="31" dur="1" fill="hold">
                                          <p:stCondLst>
                                            <p:cond delay="0"/>
                                          </p:stCondLst>
                                        </p:cTn>
                                        <p:tgtEl>
                                          <p:spTgt spid="33"/>
                                        </p:tgtEl>
                                        <p:attrNameLst>
                                          <p:attrName>style.visibility</p:attrName>
                                        </p:attrNameLst>
                                      </p:cBhvr>
                                      <p:to>
                                        <p:strVal val="visible"/>
                                      </p:to>
                                    </p:set>
                                    <p:anim calcmode="lin" valueType="num">
                                      <p:cBhvr additive="base">
                                        <p:cTn id="32" dur="1500" fill="hold"/>
                                        <p:tgtEl>
                                          <p:spTgt spid="33"/>
                                        </p:tgtEl>
                                        <p:attrNameLst>
                                          <p:attrName>ppt_x</p:attrName>
                                        </p:attrNameLst>
                                      </p:cBhvr>
                                      <p:tavLst>
                                        <p:tav tm="0">
                                          <p:val>
                                            <p:strVal val="#ppt_x"/>
                                          </p:val>
                                        </p:tav>
                                        <p:tav tm="100000">
                                          <p:val>
                                            <p:strVal val="#ppt_x"/>
                                          </p:val>
                                        </p:tav>
                                      </p:tavLst>
                                    </p:anim>
                                    <p:anim calcmode="lin" valueType="num">
                                      <p:cBhvr additive="base">
                                        <p:cTn id="33" dur="1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xit" presetSubtype="4" fill="hold" nodeType="clickEffect">
                                  <p:stCondLst>
                                    <p:cond delay="0"/>
                                  </p:stCondLst>
                                  <p:childTnLst>
                                    <p:anim calcmode="lin" valueType="num">
                                      <p:cBhvr additive="base">
                                        <p:cTn id="37" dur="1000"/>
                                        <p:tgtEl>
                                          <p:spTgt spid="27"/>
                                        </p:tgtEl>
                                        <p:attrNameLst>
                                          <p:attrName>ppt_x</p:attrName>
                                        </p:attrNameLst>
                                      </p:cBhvr>
                                      <p:tavLst>
                                        <p:tav tm="0">
                                          <p:val>
                                            <p:strVal val="ppt_x"/>
                                          </p:val>
                                        </p:tav>
                                        <p:tav tm="100000">
                                          <p:val>
                                            <p:strVal val="ppt_x"/>
                                          </p:val>
                                        </p:tav>
                                      </p:tavLst>
                                    </p:anim>
                                    <p:anim calcmode="lin" valueType="num">
                                      <p:cBhvr additive="base">
                                        <p:cTn id="38" dur="1000"/>
                                        <p:tgtEl>
                                          <p:spTgt spid="27"/>
                                        </p:tgtEl>
                                        <p:attrNameLst>
                                          <p:attrName>ppt_y</p:attrName>
                                        </p:attrNameLst>
                                      </p:cBhvr>
                                      <p:tavLst>
                                        <p:tav tm="0">
                                          <p:val>
                                            <p:strVal val="ppt_y"/>
                                          </p:val>
                                        </p:tav>
                                        <p:tav tm="100000">
                                          <p:val>
                                            <p:strVal val="1+ppt_h/2"/>
                                          </p:val>
                                        </p:tav>
                                      </p:tavLst>
                                    </p:anim>
                                    <p:set>
                                      <p:cBhvr>
                                        <p:cTn id="39" dur="1" fill="hold">
                                          <p:stCondLst>
                                            <p:cond delay="999"/>
                                          </p:stCondLst>
                                        </p:cTn>
                                        <p:tgtEl>
                                          <p:spTgt spid="27"/>
                                        </p:tgtEl>
                                        <p:attrNameLst>
                                          <p:attrName>style.visibility</p:attrName>
                                        </p:attrNameLst>
                                      </p:cBhvr>
                                      <p:to>
                                        <p:strVal val="hidden"/>
                                      </p:to>
                                    </p:set>
                                  </p:childTnLst>
                                </p:cTn>
                              </p:par>
                              <p:par>
                                <p:cTn id="40" presetID="2" presetClass="exit" presetSubtype="4" fill="hold" nodeType="withEffect">
                                  <p:stCondLst>
                                    <p:cond delay="500"/>
                                  </p:stCondLst>
                                  <p:childTnLst>
                                    <p:anim calcmode="lin" valueType="num">
                                      <p:cBhvr additive="base">
                                        <p:cTn id="41" dur="1000"/>
                                        <p:tgtEl>
                                          <p:spTgt spid="28"/>
                                        </p:tgtEl>
                                        <p:attrNameLst>
                                          <p:attrName>ppt_x</p:attrName>
                                        </p:attrNameLst>
                                      </p:cBhvr>
                                      <p:tavLst>
                                        <p:tav tm="0">
                                          <p:val>
                                            <p:strVal val="ppt_x"/>
                                          </p:val>
                                        </p:tav>
                                        <p:tav tm="100000">
                                          <p:val>
                                            <p:strVal val="ppt_x"/>
                                          </p:val>
                                        </p:tav>
                                      </p:tavLst>
                                    </p:anim>
                                    <p:anim calcmode="lin" valueType="num">
                                      <p:cBhvr additive="base">
                                        <p:cTn id="42" dur="1000"/>
                                        <p:tgtEl>
                                          <p:spTgt spid="28"/>
                                        </p:tgtEl>
                                        <p:attrNameLst>
                                          <p:attrName>ppt_y</p:attrName>
                                        </p:attrNameLst>
                                      </p:cBhvr>
                                      <p:tavLst>
                                        <p:tav tm="0">
                                          <p:val>
                                            <p:strVal val="ppt_y"/>
                                          </p:val>
                                        </p:tav>
                                        <p:tav tm="100000">
                                          <p:val>
                                            <p:strVal val="1+ppt_h/2"/>
                                          </p:val>
                                        </p:tav>
                                      </p:tavLst>
                                    </p:anim>
                                    <p:set>
                                      <p:cBhvr>
                                        <p:cTn id="43" dur="1" fill="hold">
                                          <p:stCondLst>
                                            <p:cond delay="999"/>
                                          </p:stCondLst>
                                        </p:cTn>
                                        <p:tgtEl>
                                          <p:spTgt spid="28"/>
                                        </p:tgtEl>
                                        <p:attrNameLst>
                                          <p:attrName>style.visibility</p:attrName>
                                        </p:attrNameLst>
                                      </p:cBhvr>
                                      <p:to>
                                        <p:strVal val="hidden"/>
                                      </p:to>
                                    </p:set>
                                  </p:childTnLst>
                                </p:cTn>
                              </p:par>
                              <p:par>
                                <p:cTn id="44" presetID="2" presetClass="exit" presetSubtype="4" fill="hold" nodeType="withEffect">
                                  <p:stCondLst>
                                    <p:cond delay="1000"/>
                                  </p:stCondLst>
                                  <p:childTnLst>
                                    <p:anim calcmode="lin" valueType="num">
                                      <p:cBhvr additive="base">
                                        <p:cTn id="45" dur="1000"/>
                                        <p:tgtEl>
                                          <p:spTgt spid="33"/>
                                        </p:tgtEl>
                                        <p:attrNameLst>
                                          <p:attrName>ppt_x</p:attrName>
                                        </p:attrNameLst>
                                      </p:cBhvr>
                                      <p:tavLst>
                                        <p:tav tm="0">
                                          <p:val>
                                            <p:strVal val="ppt_x"/>
                                          </p:val>
                                        </p:tav>
                                        <p:tav tm="100000">
                                          <p:val>
                                            <p:strVal val="ppt_x"/>
                                          </p:val>
                                        </p:tav>
                                      </p:tavLst>
                                    </p:anim>
                                    <p:anim calcmode="lin" valueType="num">
                                      <p:cBhvr additive="base">
                                        <p:cTn id="46" dur="1000"/>
                                        <p:tgtEl>
                                          <p:spTgt spid="33"/>
                                        </p:tgtEl>
                                        <p:attrNameLst>
                                          <p:attrName>ppt_y</p:attrName>
                                        </p:attrNameLst>
                                      </p:cBhvr>
                                      <p:tavLst>
                                        <p:tav tm="0">
                                          <p:val>
                                            <p:strVal val="ppt_y"/>
                                          </p:val>
                                        </p:tav>
                                        <p:tav tm="100000">
                                          <p:val>
                                            <p:strVal val="1+ppt_h/2"/>
                                          </p:val>
                                        </p:tav>
                                      </p:tavLst>
                                    </p:anim>
                                    <p:set>
                                      <p:cBhvr>
                                        <p:cTn id="47" dur="1" fill="hold">
                                          <p:stCondLst>
                                            <p:cond delay="999"/>
                                          </p:stCondLst>
                                        </p:cTn>
                                        <p:tgtEl>
                                          <p:spTgt spid="33"/>
                                        </p:tgtEl>
                                        <p:attrNameLst>
                                          <p:attrName>style.visibility</p:attrName>
                                        </p:attrNameLst>
                                      </p:cBhvr>
                                      <p:to>
                                        <p:strVal val="hidden"/>
                                      </p:to>
                                    </p:set>
                                  </p:childTnLst>
                                </p:cTn>
                              </p:par>
                              <p:par>
                                <p:cTn id="48" presetID="2" presetClass="exit" presetSubtype="4" fill="hold" nodeType="withEffect">
                                  <p:stCondLst>
                                    <p:cond delay="1500"/>
                                  </p:stCondLst>
                                  <p:childTnLst>
                                    <p:anim calcmode="lin" valueType="num">
                                      <p:cBhvr additive="base">
                                        <p:cTn id="49" dur="1000"/>
                                        <p:tgtEl>
                                          <p:spTgt spid="30"/>
                                        </p:tgtEl>
                                        <p:attrNameLst>
                                          <p:attrName>ppt_x</p:attrName>
                                        </p:attrNameLst>
                                      </p:cBhvr>
                                      <p:tavLst>
                                        <p:tav tm="0">
                                          <p:val>
                                            <p:strVal val="ppt_x"/>
                                          </p:val>
                                        </p:tav>
                                        <p:tav tm="100000">
                                          <p:val>
                                            <p:strVal val="ppt_x"/>
                                          </p:val>
                                        </p:tav>
                                      </p:tavLst>
                                    </p:anim>
                                    <p:anim calcmode="lin" valueType="num">
                                      <p:cBhvr additive="base">
                                        <p:cTn id="50" dur="1000"/>
                                        <p:tgtEl>
                                          <p:spTgt spid="30"/>
                                        </p:tgtEl>
                                        <p:attrNameLst>
                                          <p:attrName>ppt_y</p:attrName>
                                        </p:attrNameLst>
                                      </p:cBhvr>
                                      <p:tavLst>
                                        <p:tav tm="0">
                                          <p:val>
                                            <p:strVal val="ppt_y"/>
                                          </p:val>
                                        </p:tav>
                                        <p:tav tm="100000">
                                          <p:val>
                                            <p:strVal val="1+ppt_h/2"/>
                                          </p:val>
                                        </p:tav>
                                      </p:tavLst>
                                    </p:anim>
                                    <p:set>
                                      <p:cBhvr>
                                        <p:cTn id="51" dur="1" fill="hold">
                                          <p:stCondLst>
                                            <p:cond delay="999"/>
                                          </p:stCondLst>
                                        </p:cTn>
                                        <p:tgtEl>
                                          <p:spTgt spid="30"/>
                                        </p:tgtEl>
                                        <p:attrNameLst>
                                          <p:attrName>style.visibility</p:attrName>
                                        </p:attrNameLst>
                                      </p:cBhvr>
                                      <p:to>
                                        <p:strVal val="hidden"/>
                                      </p:to>
                                    </p:set>
                                  </p:childTnLst>
                                </p:cTn>
                              </p:par>
                              <p:par>
                                <p:cTn id="52" presetID="2" presetClass="exit" presetSubtype="4" fill="hold" nodeType="withEffect">
                                  <p:stCondLst>
                                    <p:cond delay="1500"/>
                                  </p:stCondLst>
                                  <p:childTnLst>
                                    <p:anim calcmode="lin" valueType="num">
                                      <p:cBhvr additive="base">
                                        <p:cTn id="53" dur="1000"/>
                                        <p:tgtEl>
                                          <p:spTgt spid="31"/>
                                        </p:tgtEl>
                                        <p:attrNameLst>
                                          <p:attrName>ppt_x</p:attrName>
                                        </p:attrNameLst>
                                      </p:cBhvr>
                                      <p:tavLst>
                                        <p:tav tm="0">
                                          <p:val>
                                            <p:strVal val="ppt_x"/>
                                          </p:val>
                                        </p:tav>
                                        <p:tav tm="100000">
                                          <p:val>
                                            <p:strVal val="ppt_x"/>
                                          </p:val>
                                        </p:tav>
                                      </p:tavLst>
                                    </p:anim>
                                    <p:anim calcmode="lin" valueType="num">
                                      <p:cBhvr additive="base">
                                        <p:cTn id="54" dur="1000"/>
                                        <p:tgtEl>
                                          <p:spTgt spid="31"/>
                                        </p:tgtEl>
                                        <p:attrNameLst>
                                          <p:attrName>ppt_y</p:attrName>
                                        </p:attrNameLst>
                                      </p:cBhvr>
                                      <p:tavLst>
                                        <p:tav tm="0">
                                          <p:val>
                                            <p:strVal val="ppt_y"/>
                                          </p:val>
                                        </p:tav>
                                        <p:tav tm="100000">
                                          <p:val>
                                            <p:strVal val="1+ppt_h/2"/>
                                          </p:val>
                                        </p:tav>
                                      </p:tavLst>
                                    </p:anim>
                                    <p:set>
                                      <p:cBhvr>
                                        <p:cTn id="55" dur="1" fill="hold">
                                          <p:stCondLst>
                                            <p:cond delay="999"/>
                                          </p:stCondLst>
                                        </p:cTn>
                                        <p:tgtEl>
                                          <p:spTgt spid="31"/>
                                        </p:tgtEl>
                                        <p:attrNameLst>
                                          <p:attrName>style.visibility</p:attrName>
                                        </p:attrNameLst>
                                      </p:cBhvr>
                                      <p:to>
                                        <p:strVal val="hidden"/>
                                      </p:to>
                                    </p:set>
                                  </p:childTnLst>
                                </p:cTn>
                              </p:par>
                              <p:par>
                                <p:cTn id="56" presetID="2" presetClass="exit" presetSubtype="4" fill="hold" nodeType="withEffect">
                                  <p:stCondLst>
                                    <p:cond delay="1500"/>
                                  </p:stCondLst>
                                  <p:childTnLst>
                                    <p:anim calcmode="lin" valueType="num">
                                      <p:cBhvr additive="base">
                                        <p:cTn id="57" dur="1000"/>
                                        <p:tgtEl>
                                          <p:spTgt spid="32"/>
                                        </p:tgtEl>
                                        <p:attrNameLst>
                                          <p:attrName>ppt_x</p:attrName>
                                        </p:attrNameLst>
                                      </p:cBhvr>
                                      <p:tavLst>
                                        <p:tav tm="0">
                                          <p:val>
                                            <p:strVal val="ppt_x"/>
                                          </p:val>
                                        </p:tav>
                                        <p:tav tm="100000">
                                          <p:val>
                                            <p:strVal val="ppt_x"/>
                                          </p:val>
                                        </p:tav>
                                      </p:tavLst>
                                    </p:anim>
                                    <p:anim calcmode="lin" valueType="num">
                                      <p:cBhvr additive="base">
                                        <p:cTn id="58" dur="1000"/>
                                        <p:tgtEl>
                                          <p:spTgt spid="32"/>
                                        </p:tgtEl>
                                        <p:attrNameLst>
                                          <p:attrName>ppt_y</p:attrName>
                                        </p:attrNameLst>
                                      </p:cBhvr>
                                      <p:tavLst>
                                        <p:tav tm="0">
                                          <p:val>
                                            <p:strVal val="ppt_y"/>
                                          </p:val>
                                        </p:tav>
                                        <p:tav tm="100000">
                                          <p:val>
                                            <p:strVal val="1+ppt_h/2"/>
                                          </p:val>
                                        </p:tav>
                                      </p:tavLst>
                                    </p:anim>
                                    <p:set>
                                      <p:cBhvr>
                                        <p:cTn id="59" dur="1" fill="hold">
                                          <p:stCondLst>
                                            <p:cond delay="999"/>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485D7E70-48F6-487F-B174-856E615711A6}"/>
              </a:ext>
            </a:extLst>
          </p:cNvPr>
          <p:cNvSpPr txBox="1"/>
          <p:nvPr/>
        </p:nvSpPr>
        <p:spPr>
          <a:xfrm>
            <a:off x="780716" y="2261816"/>
            <a:ext cx="10732168" cy="1862048"/>
          </a:xfrm>
          <a:prstGeom prst="rect">
            <a:avLst/>
          </a:prstGeom>
          <a:solidFill>
            <a:schemeClr val="bg1">
              <a:alpha val="80000"/>
            </a:schemeClr>
          </a:solidFill>
          <a:ln>
            <a:noFill/>
          </a:ln>
        </p:spPr>
        <p:txBody>
          <a:bodyPr wrap="square">
            <a:spAutoFit/>
          </a:bodyPr>
          <a:lstStyle/>
          <a:p>
            <a:pPr algn="ctr"/>
            <a:r>
              <a:rPr lang="en-US" sz="11500" b="1" dirty="0">
                <a:latin typeface="Bahnschrift SemiBold" panose="020B0502040204020203" pitchFamily="34" charset="0"/>
              </a:rPr>
              <a:t>Article 28E</a:t>
            </a:r>
            <a:endParaRPr lang="en-ID" sz="11500" b="1" dirty="0">
              <a:latin typeface="Bahnschrift SemiBold" panose="020B0502040204020203" pitchFamily="34" charset="0"/>
            </a:endParaRPr>
          </a:p>
        </p:txBody>
      </p:sp>
    </p:spTree>
    <p:extLst>
      <p:ext uri="{BB962C8B-B14F-4D97-AF65-F5344CB8AC3E}">
        <p14:creationId xmlns:p14="http://schemas.microsoft.com/office/powerpoint/2010/main" val="8943045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3D2C54-3DFF-AB29-8C38-E6B212B2CE3A}"/>
              </a:ext>
            </a:extLst>
          </p:cNvPr>
          <p:cNvGrpSpPr/>
          <p:nvPr/>
        </p:nvGrpSpPr>
        <p:grpSpPr>
          <a:xfrm>
            <a:off x="0" y="-529466"/>
            <a:ext cx="12309642" cy="7660664"/>
            <a:chOff x="0" y="-529466"/>
            <a:chExt cx="12309642" cy="7660664"/>
          </a:xfrm>
        </p:grpSpPr>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99461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rot="5400000">
            <a:off x="-2057235" y="2843286"/>
            <a:ext cx="6429882" cy="1200329"/>
          </a:xfrm>
          <a:prstGeom prst="rect">
            <a:avLst/>
          </a:prstGeom>
          <a:solidFill>
            <a:schemeClr val="bg1">
              <a:alpha val="80000"/>
            </a:schemeClr>
          </a:solidFill>
          <a:ln>
            <a:noFill/>
          </a:ln>
        </p:spPr>
        <p:txBody>
          <a:bodyPr wrap="square">
            <a:spAutoFit/>
          </a:bodyPr>
          <a:lstStyle/>
          <a:p>
            <a:pPr algn="ctr"/>
            <a:r>
              <a:rPr lang="en-US" sz="7200" b="1" dirty="0">
                <a:latin typeface="Bahnschrift SemiBold" panose="020B0502040204020203" pitchFamily="34" charset="0"/>
              </a:rPr>
              <a:t>Article 28E</a:t>
            </a:r>
            <a:endParaRPr lang="en-ID" sz="7200" b="1" dirty="0">
              <a:latin typeface="Bahnschrift SemiBold" panose="020B0502040204020203" pitchFamily="34" charset="0"/>
            </a:endParaRPr>
          </a:p>
        </p:txBody>
      </p:sp>
      <p:sp>
        <p:nvSpPr>
          <p:cNvPr id="5" name="TextBox 4">
            <a:extLst>
              <a:ext uri="{FF2B5EF4-FFF2-40B4-BE49-F238E27FC236}">
                <a16:creationId xmlns:a16="http://schemas.microsoft.com/office/drawing/2014/main" id="{2512EFDA-EE88-3380-B562-2D5C76043C04}"/>
              </a:ext>
            </a:extLst>
          </p:cNvPr>
          <p:cNvSpPr txBox="1"/>
          <p:nvPr/>
        </p:nvSpPr>
        <p:spPr>
          <a:xfrm>
            <a:off x="2921079" y="1228397"/>
            <a:ext cx="8814980" cy="4401205"/>
          </a:xfrm>
          <a:prstGeom prst="rect">
            <a:avLst/>
          </a:prstGeom>
          <a:solidFill>
            <a:srgbClr val="FFFF00">
              <a:alpha val="90000"/>
            </a:srgbClr>
          </a:solidFill>
        </p:spPr>
        <p:txBody>
          <a:bodyPr wrap="square">
            <a:spAutoFit/>
          </a:bodyPr>
          <a:lstStyle/>
          <a:p>
            <a:pPr algn="just"/>
            <a:r>
              <a:rPr lang="en-US" sz="2800" dirty="0"/>
              <a:t>(1) Every person shall be free to choose and to practice the religion of his/her choice, to choose one's education, to choose one's employment, to choose one's citizenship, and to choose one’s place of residence within the state territory, to leave it and to subsequently return to it.</a:t>
            </a:r>
          </a:p>
          <a:p>
            <a:pPr algn="just"/>
            <a:r>
              <a:rPr lang="en-US" sz="2800" dirty="0"/>
              <a:t>(2) Every person shall have the right to the freedom to believe his/her faith (</a:t>
            </a:r>
            <a:r>
              <a:rPr lang="en-US" sz="2800" dirty="0" err="1"/>
              <a:t>kepercayaan</a:t>
            </a:r>
            <a:r>
              <a:rPr lang="en-US" sz="2800" dirty="0"/>
              <a:t>), and to express his/her views and thoughts, in accordance with his/her conscience.</a:t>
            </a:r>
          </a:p>
          <a:p>
            <a:pPr algn="just"/>
            <a:r>
              <a:rPr lang="en-US" sz="2800" dirty="0"/>
              <a:t>(3) Every person shall have the right to the freedom to associate, to assemble and to express opinions.</a:t>
            </a:r>
            <a:endParaRPr lang="en-ID" sz="2800" dirty="0"/>
          </a:p>
        </p:txBody>
      </p:sp>
    </p:spTree>
    <p:extLst>
      <p:ext uri="{BB962C8B-B14F-4D97-AF65-F5344CB8AC3E}">
        <p14:creationId xmlns:p14="http://schemas.microsoft.com/office/powerpoint/2010/main" val="2010246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B5C41ABE-BAB0-5F30-1598-753D94087E9F}"/>
              </a:ext>
            </a:extLst>
          </p:cNvPr>
          <p:cNvGrpSpPr/>
          <p:nvPr/>
        </p:nvGrpSpPr>
        <p:grpSpPr>
          <a:xfrm>
            <a:off x="-1137489" y="1034914"/>
            <a:ext cx="14466978" cy="5854609"/>
            <a:chOff x="-1137489" y="1034914"/>
            <a:chExt cx="14466978" cy="5854609"/>
          </a:xfrm>
        </p:grpSpPr>
        <p:sp>
          <p:nvSpPr>
            <p:cNvPr id="5" name="TextBox 4">
              <a:extLst>
                <a:ext uri="{FF2B5EF4-FFF2-40B4-BE49-F238E27FC236}">
                  <a16:creationId xmlns:a16="http://schemas.microsoft.com/office/drawing/2014/main" id="{E98D8910-E445-F85E-4DDE-78E9CB98D2EA}"/>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AF63E7B7-7500-2BBA-4AF9-D94CE84561AB}"/>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7" name="TextBox 6">
              <a:extLst>
                <a:ext uri="{FF2B5EF4-FFF2-40B4-BE49-F238E27FC236}">
                  <a16:creationId xmlns:a16="http://schemas.microsoft.com/office/drawing/2014/main" id="{BDEBD59D-6C19-255C-09DF-FAFB0F88022B}"/>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8" name="TextBox 7">
              <a:extLst>
                <a:ext uri="{FF2B5EF4-FFF2-40B4-BE49-F238E27FC236}">
                  <a16:creationId xmlns:a16="http://schemas.microsoft.com/office/drawing/2014/main" id="{384BB87F-82E1-FCA3-AE96-BFC3E8894FB7}"/>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10" name="TextBox 9">
              <a:extLst>
                <a:ext uri="{FF2B5EF4-FFF2-40B4-BE49-F238E27FC236}">
                  <a16:creationId xmlns:a16="http://schemas.microsoft.com/office/drawing/2014/main" id="{86E54CB5-A559-3AFC-1E6D-54E25EE0F4A5}"/>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20" name="TextBox 19">
              <a:extLst>
                <a:ext uri="{FF2B5EF4-FFF2-40B4-BE49-F238E27FC236}">
                  <a16:creationId xmlns:a16="http://schemas.microsoft.com/office/drawing/2014/main" id="{5EE8C33E-BDBB-301A-5308-96AD79416660}"/>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24" name="TextBox 23">
              <a:extLst>
                <a:ext uri="{FF2B5EF4-FFF2-40B4-BE49-F238E27FC236}">
                  <a16:creationId xmlns:a16="http://schemas.microsoft.com/office/drawing/2014/main" id="{874B2098-B204-F8EB-865B-5FA00661E70A}"/>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25" name="TextBox 24">
              <a:extLst>
                <a:ext uri="{FF2B5EF4-FFF2-40B4-BE49-F238E27FC236}">
                  <a16:creationId xmlns:a16="http://schemas.microsoft.com/office/drawing/2014/main" id="{3855A549-66D2-6FC0-7698-12B4D39DA905}"/>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26" name="TextBox 25">
              <a:extLst>
                <a:ext uri="{FF2B5EF4-FFF2-40B4-BE49-F238E27FC236}">
                  <a16:creationId xmlns:a16="http://schemas.microsoft.com/office/drawing/2014/main" id="{98A55C96-C732-FC8A-A3D5-E97F51BFC8E2}"/>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27" name="TextBox 26">
              <a:extLst>
                <a:ext uri="{FF2B5EF4-FFF2-40B4-BE49-F238E27FC236}">
                  <a16:creationId xmlns:a16="http://schemas.microsoft.com/office/drawing/2014/main" id="{6AD36C18-D64C-6536-196D-B78B1610ED22}"/>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28" name="TextBox 27">
              <a:extLst>
                <a:ext uri="{FF2B5EF4-FFF2-40B4-BE49-F238E27FC236}">
                  <a16:creationId xmlns:a16="http://schemas.microsoft.com/office/drawing/2014/main" id="{1E7BF0AE-0F79-F4BC-6DD8-1C3F61A1475C}"/>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29" name="TextBox 28">
              <a:extLst>
                <a:ext uri="{FF2B5EF4-FFF2-40B4-BE49-F238E27FC236}">
                  <a16:creationId xmlns:a16="http://schemas.microsoft.com/office/drawing/2014/main" id="{E0228858-695C-9CBF-48F9-C01B0881B436}"/>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30" name="TextBox 29">
              <a:extLst>
                <a:ext uri="{FF2B5EF4-FFF2-40B4-BE49-F238E27FC236}">
                  <a16:creationId xmlns:a16="http://schemas.microsoft.com/office/drawing/2014/main" id="{85D0101C-22E6-EE14-7660-B317082A54A3}"/>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31" name="TextBox 30">
              <a:extLst>
                <a:ext uri="{FF2B5EF4-FFF2-40B4-BE49-F238E27FC236}">
                  <a16:creationId xmlns:a16="http://schemas.microsoft.com/office/drawing/2014/main" id="{2B339C2A-ED18-B597-54C9-85CA418E65F3}"/>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32" name="TextBox 31">
              <a:extLst>
                <a:ext uri="{FF2B5EF4-FFF2-40B4-BE49-F238E27FC236}">
                  <a16:creationId xmlns:a16="http://schemas.microsoft.com/office/drawing/2014/main" id="{5771700D-4D58-74F0-13E6-2E163A849E20}"/>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33" name="TextBox 32">
              <a:extLst>
                <a:ext uri="{FF2B5EF4-FFF2-40B4-BE49-F238E27FC236}">
                  <a16:creationId xmlns:a16="http://schemas.microsoft.com/office/drawing/2014/main" id="{2B2082AB-673D-CAAF-A652-7987DEF6A083}"/>
                </a:ext>
              </a:extLst>
            </p:cNvPr>
            <p:cNvSpPr txBox="1"/>
            <p:nvPr/>
          </p:nvSpPr>
          <p:spPr>
            <a:xfrm>
              <a:off x="-113748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34" name="TextBox 33">
              <a:extLst>
                <a:ext uri="{FF2B5EF4-FFF2-40B4-BE49-F238E27FC236}">
                  <a16:creationId xmlns:a16="http://schemas.microsoft.com/office/drawing/2014/main" id="{81B30980-4622-5088-A4C2-FE4118ED65C7}"/>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35" name="TextBox 34">
              <a:extLst>
                <a:ext uri="{FF2B5EF4-FFF2-40B4-BE49-F238E27FC236}">
                  <a16:creationId xmlns:a16="http://schemas.microsoft.com/office/drawing/2014/main" id="{EC77FC1B-DFA9-18BB-22F9-4C5FF36D6AE2}"/>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36" name="TextBox 35">
              <a:extLst>
                <a:ext uri="{FF2B5EF4-FFF2-40B4-BE49-F238E27FC236}">
                  <a16:creationId xmlns:a16="http://schemas.microsoft.com/office/drawing/2014/main" id="{BC922AF7-80E2-89DA-D86D-6C23B38B82A6}"/>
                </a:ext>
              </a:extLst>
            </p:cNvPr>
            <p:cNvSpPr txBox="1"/>
            <p:nvPr/>
          </p:nvSpPr>
          <p:spPr>
            <a:xfrm>
              <a:off x="-113748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37" name="TextBox 36">
              <a:extLst>
                <a:ext uri="{FF2B5EF4-FFF2-40B4-BE49-F238E27FC236}">
                  <a16:creationId xmlns:a16="http://schemas.microsoft.com/office/drawing/2014/main" id="{968F201B-6E3F-CEF4-D286-B4C94C9EDDB3}"/>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38" name="TextBox 37">
              <a:extLst>
                <a:ext uri="{FF2B5EF4-FFF2-40B4-BE49-F238E27FC236}">
                  <a16:creationId xmlns:a16="http://schemas.microsoft.com/office/drawing/2014/main" id="{1CE9EA07-9AC7-1A01-CFCA-994DA28D5943}"/>
                </a:ext>
              </a:extLst>
            </p:cNvPr>
            <p:cNvSpPr txBox="1"/>
            <p:nvPr/>
          </p:nvSpPr>
          <p:spPr>
            <a:xfrm>
              <a:off x="6899607" y="587385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grpSp>
      <p:sp>
        <p:nvSpPr>
          <p:cNvPr id="39" name="TextBox 38">
            <a:extLst>
              <a:ext uri="{FF2B5EF4-FFF2-40B4-BE49-F238E27FC236}">
                <a16:creationId xmlns:a16="http://schemas.microsoft.com/office/drawing/2014/main" id="{8CEB8091-B812-61DF-FA57-0DE57CB86500}"/>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0" name="TextBox 39">
            <a:extLst>
              <a:ext uri="{FF2B5EF4-FFF2-40B4-BE49-F238E27FC236}">
                <a16:creationId xmlns:a16="http://schemas.microsoft.com/office/drawing/2014/main" id="{54A526E8-57D8-56C6-9BB1-D8DD852A627C}"/>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9" name="TextBox 8">
            <a:extLst>
              <a:ext uri="{FF2B5EF4-FFF2-40B4-BE49-F238E27FC236}">
                <a16:creationId xmlns:a16="http://schemas.microsoft.com/office/drawing/2014/main" id="{6E3710F3-3614-3749-B932-4DDD138C50D8}"/>
              </a:ext>
            </a:extLst>
          </p:cNvPr>
          <p:cNvSpPr txBox="1"/>
          <p:nvPr/>
        </p:nvSpPr>
        <p:spPr>
          <a:xfrm>
            <a:off x="1688510" y="3137492"/>
            <a:ext cx="8814980" cy="2677656"/>
          </a:xfrm>
          <a:prstGeom prst="rect">
            <a:avLst/>
          </a:prstGeom>
          <a:solidFill>
            <a:srgbClr val="FFFF00">
              <a:alpha val="90000"/>
            </a:srgbClr>
          </a:solidFill>
        </p:spPr>
        <p:txBody>
          <a:bodyPr wrap="square">
            <a:spAutoFit/>
          </a:bodyPr>
          <a:lstStyle/>
          <a:p>
            <a:pPr algn="just"/>
            <a:r>
              <a:rPr lang="en-US" sz="2800" dirty="0"/>
              <a:t>1) implementation: every person has the obligation to choose the religion that has been recognized by the Indonesia Government , carry out its education, choose its profession, choose citizenship and freedom to live in the territory of the country and leave it and return without coercion</a:t>
            </a:r>
            <a:endParaRPr lang="en-ID" sz="2800" dirty="0"/>
          </a:p>
        </p:txBody>
      </p:sp>
    </p:spTree>
    <p:extLst>
      <p:ext uri="{BB962C8B-B14F-4D97-AF65-F5344CB8AC3E}">
        <p14:creationId xmlns:p14="http://schemas.microsoft.com/office/powerpoint/2010/main" val="2593626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AA5FFB7B-1307-9752-F5B4-1502CCE01333}"/>
              </a:ext>
            </a:extLst>
          </p:cNvPr>
          <p:cNvGrpSpPr/>
          <p:nvPr/>
        </p:nvGrpSpPr>
        <p:grpSpPr>
          <a:xfrm>
            <a:off x="-1137489" y="1034914"/>
            <a:ext cx="14466978" cy="5854609"/>
            <a:chOff x="-1137489" y="1034914"/>
            <a:chExt cx="14466978" cy="5854609"/>
          </a:xfrm>
        </p:grpSpPr>
        <p:sp>
          <p:nvSpPr>
            <p:cNvPr id="52" name="TextBox 51">
              <a:extLst>
                <a:ext uri="{FF2B5EF4-FFF2-40B4-BE49-F238E27FC236}">
                  <a16:creationId xmlns:a16="http://schemas.microsoft.com/office/drawing/2014/main" id="{3B3E8CC7-09FB-933C-085F-C9D1A2B47651}"/>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53" name="TextBox 52">
              <a:extLst>
                <a:ext uri="{FF2B5EF4-FFF2-40B4-BE49-F238E27FC236}">
                  <a16:creationId xmlns:a16="http://schemas.microsoft.com/office/drawing/2014/main" id="{DBFC43E9-8C2D-830D-2433-0DD17AEDAE42}"/>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54" name="TextBox 53">
              <a:extLst>
                <a:ext uri="{FF2B5EF4-FFF2-40B4-BE49-F238E27FC236}">
                  <a16:creationId xmlns:a16="http://schemas.microsoft.com/office/drawing/2014/main" id="{12B5A18D-4D7D-F9A3-D557-35925731F77B}"/>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55" name="TextBox 54">
              <a:extLst>
                <a:ext uri="{FF2B5EF4-FFF2-40B4-BE49-F238E27FC236}">
                  <a16:creationId xmlns:a16="http://schemas.microsoft.com/office/drawing/2014/main" id="{15CDBCC3-05B1-2820-2A24-84DA569A1B7F}"/>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56" name="TextBox 55">
              <a:extLst>
                <a:ext uri="{FF2B5EF4-FFF2-40B4-BE49-F238E27FC236}">
                  <a16:creationId xmlns:a16="http://schemas.microsoft.com/office/drawing/2014/main" id="{AF85A82F-1563-9730-3C02-91F61C14AA1C}"/>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57" name="TextBox 56">
              <a:extLst>
                <a:ext uri="{FF2B5EF4-FFF2-40B4-BE49-F238E27FC236}">
                  <a16:creationId xmlns:a16="http://schemas.microsoft.com/office/drawing/2014/main" id="{2896C429-CFBC-AB3C-1000-C72E6DB88B16}"/>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58" name="TextBox 57">
              <a:extLst>
                <a:ext uri="{FF2B5EF4-FFF2-40B4-BE49-F238E27FC236}">
                  <a16:creationId xmlns:a16="http://schemas.microsoft.com/office/drawing/2014/main" id="{EC686121-FF91-286A-4CC3-7B4EA1A5617D}"/>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59" name="TextBox 58">
              <a:extLst>
                <a:ext uri="{FF2B5EF4-FFF2-40B4-BE49-F238E27FC236}">
                  <a16:creationId xmlns:a16="http://schemas.microsoft.com/office/drawing/2014/main" id="{AFD6230F-0B3B-28FC-7FF0-EE8D4946EC60}"/>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60" name="TextBox 59">
              <a:extLst>
                <a:ext uri="{FF2B5EF4-FFF2-40B4-BE49-F238E27FC236}">
                  <a16:creationId xmlns:a16="http://schemas.microsoft.com/office/drawing/2014/main" id="{FCA3DED5-AC97-0B30-4DD8-56E10547F0CD}"/>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61" name="TextBox 60">
              <a:extLst>
                <a:ext uri="{FF2B5EF4-FFF2-40B4-BE49-F238E27FC236}">
                  <a16:creationId xmlns:a16="http://schemas.microsoft.com/office/drawing/2014/main" id="{08210ACF-1FA1-9249-1C61-5B712A5A05D7}"/>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62" name="TextBox 61">
              <a:extLst>
                <a:ext uri="{FF2B5EF4-FFF2-40B4-BE49-F238E27FC236}">
                  <a16:creationId xmlns:a16="http://schemas.microsoft.com/office/drawing/2014/main" id="{0072515D-DF2F-34D6-4987-8B2A09AC0E78}"/>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63" name="TextBox 62">
              <a:extLst>
                <a:ext uri="{FF2B5EF4-FFF2-40B4-BE49-F238E27FC236}">
                  <a16:creationId xmlns:a16="http://schemas.microsoft.com/office/drawing/2014/main" id="{B555199F-5FF7-6108-9C5C-5D17D4A85480}"/>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64" name="TextBox 63">
              <a:extLst>
                <a:ext uri="{FF2B5EF4-FFF2-40B4-BE49-F238E27FC236}">
                  <a16:creationId xmlns:a16="http://schemas.microsoft.com/office/drawing/2014/main" id="{9276B58A-A1EE-9430-99EA-834D348F2C6E}"/>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65" name="TextBox 64">
              <a:extLst>
                <a:ext uri="{FF2B5EF4-FFF2-40B4-BE49-F238E27FC236}">
                  <a16:creationId xmlns:a16="http://schemas.microsoft.com/office/drawing/2014/main" id="{CFE29125-3223-03EB-C687-C92097505FB2}"/>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66" name="TextBox 65">
              <a:extLst>
                <a:ext uri="{FF2B5EF4-FFF2-40B4-BE49-F238E27FC236}">
                  <a16:creationId xmlns:a16="http://schemas.microsoft.com/office/drawing/2014/main" id="{FA538482-CAD7-41AF-26EA-0076126AF27E}"/>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67" name="TextBox 66">
              <a:extLst>
                <a:ext uri="{FF2B5EF4-FFF2-40B4-BE49-F238E27FC236}">
                  <a16:creationId xmlns:a16="http://schemas.microsoft.com/office/drawing/2014/main" id="{48BA9471-3C71-788C-6461-6DA7731F4ADD}"/>
                </a:ext>
              </a:extLst>
            </p:cNvPr>
            <p:cNvSpPr txBox="1"/>
            <p:nvPr/>
          </p:nvSpPr>
          <p:spPr>
            <a:xfrm>
              <a:off x="-113748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68" name="TextBox 67">
              <a:extLst>
                <a:ext uri="{FF2B5EF4-FFF2-40B4-BE49-F238E27FC236}">
                  <a16:creationId xmlns:a16="http://schemas.microsoft.com/office/drawing/2014/main" id="{E8DC661D-FFBB-E93F-5AC0-CE13357D9913}"/>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69" name="TextBox 68">
              <a:extLst>
                <a:ext uri="{FF2B5EF4-FFF2-40B4-BE49-F238E27FC236}">
                  <a16:creationId xmlns:a16="http://schemas.microsoft.com/office/drawing/2014/main" id="{7B3451D9-F14F-BB9C-A484-CBEEC19BB0D6}"/>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70" name="TextBox 69">
              <a:extLst>
                <a:ext uri="{FF2B5EF4-FFF2-40B4-BE49-F238E27FC236}">
                  <a16:creationId xmlns:a16="http://schemas.microsoft.com/office/drawing/2014/main" id="{2D53BE1E-991C-C82D-10E6-48C3EA34B165}"/>
                </a:ext>
              </a:extLst>
            </p:cNvPr>
            <p:cNvSpPr txBox="1"/>
            <p:nvPr/>
          </p:nvSpPr>
          <p:spPr>
            <a:xfrm>
              <a:off x="-113748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71" name="TextBox 70">
              <a:extLst>
                <a:ext uri="{FF2B5EF4-FFF2-40B4-BE49-F238E27FC236}">
                  <a16:creationId xmlns:a16="http://schemas.microsoft.com/office/drawing/2014/main" id="{9CA9DC9C-C449-512F-6B22-0BC78D077FB4}"/>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sp>
          <p:nvSpPr>
            <p:cNvPr id="72" name="TextBox 71">
              <a:extLst>
                <a:ext uri="{FF2B5EF4-FFF2-40B4-BE49-F238E27FC236}">
                  <a16:creationId xmlns:a16="http://schemas.microsoft.com/office/drawing/2014/main" id="{25E0371C-435A-8731-F10E-087EAE95D52E}"/>
                </a:ext>
              </a:extLst>
            </p:cNvPr>
            <p:cNvSpPr txBox="1"/>
            <p:nvPr/>
          </p:nvSpPr>
          <p:spPr>
            <a:xfrm>
              <a:off x="6899607" y="587385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28E</a:t>
              </a:r>
              <a:endParaRPr lang="en-ID" sz="6000" b="1" dirty="0">
                <a:solidFill>
                  <a:schemeClr val="tx1">
                    <a:alpha val="50000"/>
                  </a:schemeClr>
                </a:solidFill>
                <a:latin typeface="Bahnschrift SemiBold" panose="020B0502040204020203" pitchFamily="34" charset="0"/>
              </a:endParaRPr>
            </a:p>
          </p:txBody>
        </p:sp>
      </p:grpSp>
      <p:sp>
        <p:nvSpPr>
          <p:cNvPr id="39" name="TextBox 38">
            <a:extLst>
              <a:ext uri="{FF2B5EF4-FFF2-40B4-BE49-F238E27FC236}">
                <a16:creationId xmlns:a16="http://schemas.microsoft.com/office/drawing/2014/main" id="{8CEB8091-B812-61DF-FA57-0DE57CB86500}"/>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0" name="TextBox 39">
            <a:extLst>
              <a:ext uri="{FF2B5EF4-FFF2-40B4-BE49-F238E27FC236}">
                <a16:creationId xmlns:a16="http://schemas.microsoft.com/office/drawing/2014/main" id="{54A526E8-57D8-56C6-9BB1-D8DD852A627C}"/>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A09F5A8E-A44E-577D-EEF8-21E09166C9EE}"/>
              </a:ext>
            </a:extLst>
          </p:cNvPr>
          <p:cNvSpPr txBox="1"/>
          <p:nvPr/>
        </p:nvSpPr>
        <p:spPr>
          <a:xfrm>
            <a:off x="1688510" y="3137492"/>
            <a:ext cx="8814980" cy="954107"/>
          </a:xfrm>
          <a:prstGeom prst="rect">
            <a:avLst/>
          </a:prstGeom>
          <a:solidFill>
            <a:srgbClr val="FFFF00">
              <a:alpha val="90000"/>
            </a:srgbClr>
          </a:solidFill>
        </p:spPr>
        <p:txBody>
          <a:bodyPr wrap="square">
            <a:spAutoFit/>
          </a:bodyPr>
          <a:lstStyle/>
          <a:p>
            <a:pPr algn="just"/>
            <a:r>
              <a:rPr lang="en-US" sz="2800" dirty="0"/>
              <a:t>2) everyone has freedom of his beliefs and expresses his opinion according to his conscience</a:t>
            </a:r>
            <a:endParaRPr lang="en-ID" sz="2800" dirty="0"/>
          </a:p>
        </p:txBody>
      </p:sp>
      <p:sp>
        <p:nvSpPr>
          <p:cNvPr id="9" name="TextBox 8">
            <a:extLst>
              <a:ext uri="{FF2B5EF4-FFF2-40B4-BE49-F238E27FC236}">
                <a16:creationId xmlns:a16="http://schemas.microsoft.com/office/drawing/2014/main" id="{37C5122D-7FD8-1608-C0E4-75AF71509D97}"/>
              </a:ext>
            </a:extLst>
          </p:cNvPr>
          <p:cNvSpPr txBox="1"/>
          <p:nvPr/>
        </p:nvSpPr>
        <p:spPr>
          <a:xfrm>
            <a:off x="1696532" y="4372730"/>
            <a:ext cx="8814980" cy="954107"/>
          </a:xfrm>
          <a:prstGeom prst="rect">
            <a:avLst/>
          </a:prstGeom>
          <a:solidFill>
            <a:srgbClr val="FFFF00">
              <a:alpha val="90000"/>
            </a:srgbClr>
          </a:solidFill>
        </p:spPr>
        <p:txBody>
          <a:bodyPr wrap="square">
            <a:spAutoFit/>
          </a:bodyPr>
          <a:lstStyle/>
          <a:p>
            <a:pPr algn="just"/>
            <a:r>
              <a:rPr lang="en-US" sz="2800" dirty="0"/>
              <a:t>3) implementation: everyone has the freedom to discuss and express their opinions</a:t>
            </a:r>
            <a:endParaRPr lang="en-ID" sz="2800" dirty="0"/>
          </a:p>
        </p:txBody>
      </p:sp>
    </p:spTree>
    <p:extLst>
      <p:ext uri="{BB962C8B-B14F-4D97-AF65-F5344CB8AC3E}">
        <p14:creationId xmlns:p14="http://schemas.microsoft.com/office/powerpoint/2010/main" val="3306760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485D7E70-48F6-487F-B174-856E615711A6}"/>
              </a:ext>
            </a:extLst>
          </p:cNvPr>
          <p:cNvSpPr txBox="1"/>
          <p:nvPr/>
        </p:nvSpPr>
        <p:spPr>
          <a:xfrm>
            <a:off x="780716" y="2261816"/>
            <a:ext cx="10732168" cy="1862048"/>
          </a:xfrm>
          <a:prstGeom prst="rect">
            <a:avLst/>
          </a:prstGeom>
          <a:solidFill>
            <a:schemeClr val="bg1">
              <a:alpha val="80000"/>
            </a:schemeClr>
          </a:solidFill>
          <a:ln>
            <a:noFill/>
          </a:ln>
        </p:spPr>
        <p:txBody>
          <a:bodyPr wrap="square">
            <a:spAutoFit/>
          </a:bodyPr>
          <a:lstStyle/>
          <a:p>
            <a:pPr algn="ctr"/>
            <a:r>
              <a:rPr lang="en-US" sz="11500" b="1" dirty="0">
                <a:latin typeface="Bahnschrift SemiBold" panose="020B0502040204020203" pitchFamily="34" charset="0"/>
              </a:rPr>
              <a:t>Article 28F</a:t>
            </a:r>
            <a:endParaRPr lang="en-ID" sz="11500" b="1" dirty="0">
              <a:latin typeface="Bahnschrift SemiBold" panose="020B0502040204020203" pitchFamily="34" charset="0"/>
            </a:endParaRPr>
          </a:p>
        </p:txBody>
      </p:sp>
    </p:spTree>
    <p:extLst>
      <p:ext uri="{BB962C8B-B14F-4D97-AF65-F5344CB8AC3E}">
        <p14:creationId xmlns:p14="http://schemas.microsoft.com/office/powerpoint/2010/main" val="30226254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3D2C54-3DFF-AB29-8C38-E6B212B2CE3A}"/>
              </a:ext>
            </a:extLst>
          </p:cNvPr>
          <p:cNvGrpSpPr/>
          <p:nvPr/>
        </p:nvGrpSpPr>
        <p:grpSpPr>
          <a:xfrm>
            <a:off x="0" y="-529466"/>
            <a:ext cx="12309642" cy="7660664"/>
            <a:chOff x="0" y="-529466"/>
            <a:chExt cx="12309642" cy="7660664"/>
          </a:xfrm>
        </p:grpSpPr>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99461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rot="5400000">
            <a:off x="-2057235" y="2843286"/>
            <a:ext cx="6429882" cy="1200329"/>
          </a:xfrm>
          <a:prstGeom prst="rect">
            <a:avLst/>
          </a:prstGeom>
          <a:solidFill>
            <a:schemeClr val="bg1">
              <a:alpha val="80000"/>
            </a:schemeClr>
          </a:solidFill>
          <a:ln>
            <a:noFill/>
          </a:ln>
        </p:spPr>
        <p:txBody>
          <a:bodyPr wrap="square">
            <a:spAutoFit/>
          </a:bodyPr>
          <a:lstStyle/>
          <a:p>
            <a:pPr algn="ctr"/>
            <a:r>
              <a:rPr lang="en-US" sz="7200" b="1" dirty="0">
                <a:latin typeface="Bahnschrift SemiBold" panose="020B0502040204020203" pitchFamily="34" charset="0"/>
              </a:rPr>
              <a:t>Article 28F</a:t>
            </a:r>
            <a:endParaRPr lang="en-ID" sz="7200" b="1" dirty="0">
              <a:latin typeface="Bahnschrift SemiBold" panose="020B0502040204020203" pitchFamily="34" charset="0"/>
            </a:endParaRPr>
          </a:p>
        </p:txBody>
      </p:sp>
      <p:sp>
        <p:nvSpPr>
          <p:cNvPr id="5" name="TextBox 4">
            <a:extLst>
              <a:ext uri="{FF2B5EF4-FFF2-40B4-BE49-F238E27FC236}">
                <a16:creationId xmlns:a16="http://schemas.microsoft.com/office/drawing/2014/main" id="{9130D412-0AA5-F10E-5125-6838F77B84DF}"/>
              </a:ext>
            </a:extLst>
          </p:cNvPr>
          <p:cNvSpPr txBox="1"/>
          <p:nvPr/>
        </p:nvSpPr>
        <p:spPr>
          <a:xfrm>
            <a:off x="2921079" y="2023208"/>
            <a:ext cx="8814980" cy="2677656"/>
          </a:xfrm>
          <a:prstGeom prst="rect">
            <a:avLst/>
          </a:prstGeom>
          <a:solidFill>
            <a:srgbClr val="FFFF00">
              <a:alpha val="90000"/>
            </a:srgbClr>
          </a:solidFill>
        </p:spPr>
        <p:txBody>
          <a:bodyPr wrap="square">
            <a:spAutoFit/>
          </a:bodyPr>
          <a:lstStyle/>
          <a:p>
            <a:pPr algn="just"/>
            <a:r>
              <a:rPr lang="en-US" sz="2800" dirty="0"/>
              <a:t>Every person shall have the right to communicate and to obtain information for the purpose of the</a:t>
            </a:r>
          </a:p>
          <a:p>
            <a:pPr algn="just"/>
            <a:r>
              <a:rPr lang="en-US" sz="2800" dirty="0"/>
              <a:t>development of his/her self and social environment, and shall have the right to seek, obtain,</a:t>
            </a:r>
          </a:p>
          <a:p>
            <a:pPr algn="just"/>
            <a:r>
              <a:rPr lang="en-US" sz="2800" dirty="0"/>
              <a:t>possess, store, process and convey information by employing all available types of channels. </a:t>
            </a:r>
            <a:endParaRPr lang="en-ID" sz="2800" dirty="0"/>
          </a:p>
        </p:txBody>
      </p:sp>
    </p:spTree>
    <p:extLst>
      <p:ext uri="{BB962C8B-B14F-4D97-AF65-F5344CB8AC3E}">
        <p14:creationId xmlns:p14="http://schemas.microsoft.com/office/powerpoint/2010/main" val="28567224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FCA0097-ABA1-2588-45D5-B66FB610E34D}"/>
              </a:ext>
            </a:extLst>
          </p:cNvPr>
          <p:cNvGrpSpPr/>
          <p:nvPr/>
        </p:nvGrpSpPr>
        <p:grpSpPr>
          <a:xfrm>
            <a:off x="-1137489" y="1034914"/>
            <a:ext cx="14466978" cy="5854609"/>
            <a:chOff x="-1137489" y="1034914"/>
            <a:chExt cx="14466978" cy="5854609"/>
          </a:xfrm>
        </p:grpSpPr>
        <p:sp>
          <p:nvSpPr>
            <p:cNvPr id="11" name="TextBox 10">
              <a:extLst>
                <a:ext uri="{FF2B5EF4-FFF2-40B4-BE49-F238E27FC236}">
                  <a16:creationId xmlns:a16="http://schemas.microsoft.com/office/drawing/2014/main" id="{2630ABC0-B682-AC41-A69C-6976774D7BE7}"/>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4475F194-3A93-C13B-31EB-7269D3BFF36F}"/>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46EBA1B1-9CE9-EF97-9F5D-8B6D629A6A16}"/>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B62E3E41-B851-A7D5-A590-CC9836C2CE4C}"/>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BF3DC295-2F16-F307-29EF-4F99D9C13CDB}"/>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D792E0B7-5E92-0748-B456-3278D81CD8B1}"/>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0DBD9417-E2E5-93C9-8358-C67614256C6A}"/>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911CB514-C6C7-EEF9-7042-FC05FBCDAFD6}"/>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B392562C-CA24-F024-BE84-7F037B685A04}"/>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86919657-B956-7829-48BE-DA4F7D5046DD}"/>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B033462B-3C89-8271-0D89-47396FCAD681}"/>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CCEAD1AD-921F-FE37-2ADD-027A6C9BB723}"/>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41" name="TextBox 40">
              <a:extLst>
                <a:ext uri="{FF2B5EF4-FFF2-40B4-BE49-F238E27FC236}">
                  <a16:creationId xmlns:a16="http://schemas.microsoft.com/office/drawing/2014/main" id="{C8A265E1-DC64-BFE9-D647-3370F8613CC8}"/>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42" name="TextBox 41">
              <a:extLst>
                <a:ext uri="{FF2B5EF4-FFF2-40B4-BE49-F238E27FC236}">
                  <a16:creationId xmlns:a16="http://schemas.microsoft.com/office/drawing/2014/main" id="{943C7525-C267-0B69-D1A3-18CEA2467FFE}"/>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43" name="TextBox 42">
              <a:extLst>
                <a:ext uri="{FF2B5EF4-FFF2-40B4-BE49-F238E27FC236}">
                  <a16:creationId xmlns:a16="http://schemas.microsoft.com/office/drawing/2014/main" id="{8989F06C-B1DE-CA0B-05FC-88949614BC04}"/>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44" name="TextBox 43">
              <a:extLst>
                <a:ext uri="{FF2B5EF4-FFF2-40B4-BE49-F238E27FC236}">
                  <a16:creationId xmlns:a16="http://schemas.microsoft.com/office/drawing/2014/main" id="{457E578C-BCC1-AD77-A398-BA794FA9525F}"/>
                </a:ext>
              </a:extLst>
            </p:cNvPr>
            <p:cNvSpPr txBox="1"/>
            <p:nvPr/>
          </p:nvSpPr>
          <p:spPr>
            <a:xfrm>
              <a:off x="-113748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45" name="TextBox 44">
              <a:extLst>
                <a:ext uri="{FF2B5EF4-FFF2-40B4-BE49-F238E27FC236}">
                  <a16:creationId xmlns:a16="http://schemas.microsoft.com/office/drawing/2014/main" id="{3AEE9CA9-89A5-AFE4-D6A9-0B9851B45B48}"/>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46" name="TextBox 45">
              <a:extLst>
                <a:ext uri="{FF2B5EF4-FFF2-40B4-BE49-F238E27FC236}">
                  <a16:creationId xmlns:a16="http://schemas.microsoft.com/office/drawing/2014/main" id="{FA8BC414-6323-EF42-47BA-7333CE9366D5}"/>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47" name="TextBox 46">
              <a:extLst>
                <a:ext uri="{FF2B5EF4-FFF2-40B4-BE49-F238E27FC236}">
                  <a16:creationId xmlns:a16="http://schemas.microsoft.com/office/drawing/2014/main" id="{69040FA7-34D5-499F-4E09-9308DAF9FA5F}"/>
                </a:ext>
              </a:extLst>
            </p:cNvPr>
            <p:cNvSpPr txBox="1"/>
            <p:nvPr/>
          </p:nvSpPr>
          <p:spPr>
            <a:xfrm>
              <a:off x="-113748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48" name="TextBox 47">
              <a:extLst>
                <a:ext uri="{FF2B5EF4-FFF2-40B4-BE49-F238E27FC236}">
                  <a16:creationId xmlns:a16="http://schemas.microsoft.com/office/drawing/2014/main" id="{79680786-3482-2A4E-DB35-336FE8EE646A}"/>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sp>
          <p:nvSpPr>
            <p:cNvPr id="49" name="TextBox 48">
              <a:extLst>
                <a:ext uri="{FF2B5EF4-FFF2-40B4-BE49-F238E27FC236}">
                  <a16:creationId xmlns:a16="http://schemas.microsoft.com/office/drawing/2014/main" id="{A3163AE1-6B1C-CAF1-231D-E4E99E76EBD9}"/>
                </a:ext>
              </a:extLst>
            </p:cNvPr>
            <p:cNvSpPr txBox="1"/>
            <p:nvPr/>
          </p:nvSpPr>
          <p:spPr>
            <a:xfrm>
              <a:off x="6899607" y="587385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28F</a:t>
              </a:r>
              <a:endParaRPr lang="en-ID" sz="6000" b="1" dirty="0">
                <a:solidFill>
                  <a:schemeClr val="tx1">
                    <a:alpha val="50000"/>
                  </a:schemeClr>
                </a:solidFill>
                <a:latin typeface="Bahnschrift SemiBold" panose="020B0502040204020203" pitchFamily="34" charset="0"/>
              </a:endParaRPr>
            </a:p>
          </p:txBody>
        </p:sp>
      </p:grpSp>
      <p:sp>
        <p:nvSpPr>
          <p:cNvPr id="39" name="TextBox 38">
            <a:extLst>
              <a:ext uri="{FF2B5EF4-FFF2-40B4-BE49-F238E27FC236}">
                <a16:creationId xmlns:a16="http://schemas.microsoft.com/office/drawing/2014/main" id="{8CEB8091-B812-61DF-FA57-0DE57CB86500}"/>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0" name="TextBox 39">
            <a:extLst>
              <a:ext uri="{FF2B5EF4-FFF2-40B4-BE49-F238E27FC236}">
                <a16:creationId xmlns:a16="http://schemas.microsoft.com/office/drawing/2014/main" id="{54A526E8-57D8-56C6-9BB1-D8DD852A627C}"/>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BF4598BE-4F35-9E9A-190C-483C4ADF345F}"/>
              </a:ext>
            </a:extLst>
          </p:cNvPr>
          <p:cNvSpPr txBox="1"/>
          <p:nvPr/>
        </p:nvSpPr>
        <p:spPr>
          <a:xfrm>
            <a:off x="1688510" y="3691830"/>
            <a:ext cx="8814980" cy="954107"/>
          </a:xfrm>
          <a:prstGeom prst="rect">
            <a:avLst/>
          </a:prstGeom>
          <a:solidFill>
            <a:srgbClr val="FFFF00">
              <a:alpha val="90000"/>
            </a:srgbClr>
          </a:solidFill>
        </p:spPr>
        <p:txBody>
          <a:bodyPr wrap="square">
            <a:spAutoFit/>
          </a:bodyPr>
          <a:lstStyle/>
          <a:p>
            <a:pPr algn="just"/>
            <a:r>
              <a:rPr lang="en-US" sz="2800" dirty="0"/>
              <a:t>Implementation: everyone has the freedom to seek to obtain information sharing through all available media</a:t>
            </a:r>
            <a:endParaRPr lang="en-ID" sz="2800" dirty="0"/>
          </a:p>
        </p:txBody>
      </p:sp>
    </p:spTree>
    <p:extLst>
      <p:ext uri="{BB962C8B-B14F-4D97-AF65-F5344CB8AC3E}">
        <p14:creationId xmlns:p14="http://schemas.microsoft.com/office/powerpoint/2010/main" val="577700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485D7E70-48F6-487F-B174-856E615711A6}"/>
              </a:ext>
            </a:extLst>
          </p:cNvPr>
          <p:cNvSpPr txBox="1"/>
          <p:nvPr/>
        </p:nvSpPr>
        <p:spPr>
          <a:xfrm>
            <a:off x="780716" y="2261816"/>
            <a:ext cx="10732168" cy="1862048"/>
          </a:xfrm>
          <a:prstGeom prst="rect">
            <a:avLst/>
          </a:prstGeom>
          <a:solidFill>
            <a:schemeClr val="bg1">
              <a:alpha val="80000"/>
            </a:schemeClr>
          </a:solidFill>
          <a:ln>
            <a:noFill/>
          </a:ln>
        </p:spPr>
        <p:txBody>
          <a:bodyPr wrap="square">
            <a:spAutoFit/>
          </a:bodyPr>
          <a:lstStyle/>
          <a:p>
            <a:pPr algn="ctr"/>
            <a:r>
              <a:rPr lang="en-US" sz="11500" b="1" dirty="0">
                <a:latin typeface="Bahnschrift SemiBold" panose="020B0502040204020203" pitchFamily="34" charset="0"/>
              </a:rPr>
              <a:t>Article 28G</a:t>
            </a:r>
            <a:endParaRPr lang="en-ID" sz="11500" b="1" dirty="0">
              <a:latin typeface="Bahnschrift SemiBold" panose="020B0502040204020203" pitchFamily="34" charset="0"/>
            </a:endParaRPr>
          </a:p>
        </p:txBody>
      </p:sp>
    </p:spTree>
    <p:extLst>
      <p:ext uri="{BB962C8B-B14F-4D97-AF65-F5344CB8AC3E}">
        <p14:creationId xmlns:p14="http://schemas.microsoft.com/office/powerpoint/2010/main" val="374753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3D2C54-3DFF-AB29-8C38-E6B212B2CE3A}"/>
              </a:ext>
            </a:extLst>
          </p:cNvPr>
          <p:cNvGrpSpPr/>
          <p:nvPr/>
        </p:nvGrpSpPr>
        <p:grpSpPr>
          <a:xfrm>
            <a:off x="0" y="-529466"/>
            <a:ext cx="12309642" cy="7660664"/>
            <a:chOff x="0" y="-529466"/>
            <a:chExt cx="12309642" cy="7660664"/>
          </a:xfrm>
        </p:grpSpPr>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99461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rot="5400000">
            <a:off x="-2057235" y="2843286"/>
            <a:ext cx="6429882" cy="1200329"/>
          </a:xfrm>
          <a:prstGeom prst="rect">
            <a:avLst/>
          </a:prstGeom>
          <a:solidFill>
            <a:schemeClr val="bg1">
              <a:alpha val="80000"/>
            </a:schemeClr>
          </a:solidFill>
          <a:ln>
            <a:noFill/>
          </a:ln>
        </p:spPr>
        <p:txBody>
          <a:bodyPr wrap="square">
            <a:spAutoFit/>
          </a:bodyPr>
          <a:lstStyle/>
          <a:p>
            <a:pPr algn="ctr"/>
            <a:r>
              <a:rPr lang="en-US" sz="7200" b="1" dirty="0">
                <a:latin typeface="Bahnschrift SemiBold" panose="020B0502040204020203" pitchFamily="34" charset="0"/>
              </a:rPr>
              <a:t>Article 28G</a:t>
            </a:r>
            <a:endParaRPr lang="en-ID" sz="7200" b="1" dirty="0">
              <a:latin typeface="Bahnschrift SemiBold" panose="020B0502040204020203" pitchFamily="34" charset="0"/>
            </a:endParaRPr>
          </a:p>
        </p:txBody>
      </p:sp>
      <p:sp>
        <p:nvSpPr>
          <p:cNvPr id="5" name="TextBox 4">
            <a:extLst>
              <a:ext uri="{FF2B5EF4-FFF2-40B4-BE49-F238E27FC236}">
                <a16:creationId xmlns:a16="http://schemas.microsoft.com/office/drawing/2014/main" id="{8B4AD9B8-F35A-6167-02D3-1832D48DE30B}"/>
              </a:ext>
            </a:extLst>
          </p:cNvPr>
          <p:cNvSpPr txBox="1"/>
          <p:nvPr/>
        </p:nvSpPr>
        <p:spPr>
          <a:xfrm>
            <a:off x="2921079" y="1376877"/>
            <a:ext cx="8814980" cy="3970318"/>
          </a:xfrm>
          <a:prstGeom prst="rect">
            <a:avLst/>
          </a:prstGeom>
          <a:solidFill>
            <a:srgbClr val="FFFF00">
              <a:alpha val="90000"/>
            </a:srgbClr>
          </a:solidFill>
        </p:spPr>
        <p:txBody>
          <a:bodyPr wrap="square">
            <a:spAutoFit/>
          </a:bodyPr>
          <a:lstStyle/>
          <a:p>
            <a:pPr algn="just"/>
            <a:r>
              <a:rPr lang="en-US" sz="2800" dirty="0"/>
              <a:t>(1) Every person shall have the right to protection of his/herself, family, </a:t>
            </a:r>
            <a:r>
              <a:rPr lang="en-US" sz="2800" dirty="0" err="1"/>
              <a:t>honour</a:t>
            </a:r>
            <a:r>
              <a:rPr lang="en-US" sz="2800" dirty="0"/>
              <a:t>, dignity, and</a:t>
            </a:r>
          </a:p>
          <a:p>
            <a:pPr algn="just"/>
            <a:r>
              <a:rPr lang="en-US" sz="2800" dirty="0"/>
              <a:t>property, and shall have the right to feel secure against and receive protection from the threat of</a:t>
            </a:r>
          </a:p>
          <a:p>
            <a:pPr algn="just"/>
            <a:r>
              <a:rPr lang="en-US" sz="2800" dirty="0"/>
              <a:t>fear to do or not do something that is a human right.</a:t>
            </a:r>
          </a:p>
          <a:p>
            <a:pPr algn="just"/>
            <a:r>
              <a:rPr lang="en-US" sz="2800" dirty="0"/>
              <a:t>(2) Every person shall have the right to be free from torture or inhumane and degrading</a:t>
            </a:r>
          </a:p>
          <a:p>
            <a:pPr algn="just"/>
            <a:r>
              <a:rPr lang="en-US" sz="2800" dirty="0"/>
              <a:t>treatment, and shall have the right to obtain political asylum from another country.</a:t>
            </a:r>
            <a:endParaRPr lang="en-ID" sz="2800" dirty="0"/>
          </a:p>
        </p:txBody>
      </p:sp>
    </p:spTree>
    <p:extLst>
      <p:ext uri="{BB962C8B-B14F-4D97-AF65-F5344CB8AC3E}">
        <p14:creationId xmlns:p14="http://schemas.microsoft.com/office/powerpoint/2010/main" val="7826905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E3F0EF94-7CDC-8D3E-6F93-3A95F64AAE69}"/>
              </a:ext>
            </a:extLst>
          </p:cNvPr>
          <p:cNvGrpSpPr/>
          <p:nvPr/>
        </p:nvGrpSpPr>
        <p:grpSpPr>
          <a:xfrm>
            <a:off x="-1137489" y="1034914"/>
            <a:ext cx="14466978" cy="5854609"/>
            <a:chOff x="-1137489" y="1034914"/>
            <a:chExt cx="14466978" cy="5854609"/>
          </a:xfrm>
        </p:grpSpPr>
        <p:sp>
          <p:nvSpPr>
            <p:cNvPr id="12" name="TextBox 11">
              <a:extLst>
                <a:ext uri="{FF2B5EF4-FFF2-40B4-BE49-F238E27FC236}">
                  <a16:creationId xmlns:a16="http://schemas.microsoft.com/office/drawing/2014/main" id="{0ABDB489-E906-DF75-A521-D1B02D5C06AD}"/>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B21FE59D-47EA-1223-6CF3-76474ECD616A}"/>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3A6B2318-00ED-1642-FD59-1D8DC01C29DB}"/>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0679376D-5F8F-61C8-8A0A-BEF34F2C22D9}"/>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0B70F2EB-269B-206B-5234-CEB5EBAF9F05}"/>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8DE66C1-801C-C1FD-8EBB-55290927F616}"/>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E21EC9AD-9558-046D-1543-D6CCE4DE096A}"/>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F0A47955-B2D8-0304-E044-24D741D4C409}"/>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BC3F2AE3-F0A1-6A6E-2B81-923FB9007F1C}"/>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88D82A0B-866A-E58D-A8C5-790975FCB97A}"/>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5BEDAC04-EA08-6898-025D-6555CAD4C726}"/>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41" name="TextBox 40">
              <a:extLst>
                <a:ext uri="{FF2B5EF4-FFF2-40B4-BE49-F238E27FC236}">
                  <a16:creationId xmlns:a16="http://schemas.microsoft.com/office/drawing/2014/main" id="{03D9E6B2-0184-BC52-1309-BA3630929E71}"/>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42" name="TextBox 41">
              <a:extLst>
                <a:ext uri="{FF2B5EF4-FFF2-40B4-BE49-F238E27FC236}">
                  <a16:creationId xmlns:a16="http://schemas.microsoft.com/office/drawing/2014/main" id="{4663F9F5-48B9-7A1D-93CD-1DEBD457A9AA}"/>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43" name="TextBox 42">
              <a:extLst>
                <a:ext uri="{FF2B5EF4-FFF2-40B4-BE49-F238E27FC236}">
                  <a16:creationId xmlns:a16="http://schemas.microsoft.com/office/drawing/2014/main" id="{6D51FFC5-235A-9F43-C8D2-71E37FCCB6AD}"/>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44" name="TextBox 43">
              <a:extLst>
                <a:ext uri="{FF2B5EF4-FFF2-40B4-BE49-F238E27FC236}">
                  <a16:creationId xmlns:a16="http://schemas.microsoft.com/office/drawing/2014/main" id="{EF590E06-9B8F-072F-A6DC-9E78B7F46804}"/>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45" name="TextBox 44">
              <a:extLst>
                <a:ext uri="{FF2B5EF4-FFF2-40B4-BE49-F238E27FC236}">
                  <a16:creationId xmlns:a16="http://schemas.microsoft.com/office/drawing/2014/main" id="{18A89BA5-8D0D-2FF3-EF74-A4B27BE5B5F2}"/>
                </a:ext>
              </a:extLst>
            </p:cNvPr>
            <p:cNvSpPr txBox="1"/>
            <p:nvPr/>
          </p:nvSpPr>
          <p:spPr>
            <a:xfrm>
              <a:off x="-113748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46" name="TextBox 45">
              <a:extLst>
                <a:ext uri="{FF2B5EF4-FFF2-40B4-BE49-F238E27FC236}">
                  <a16:creationId xmlns:a16="http://schemas.microsoft.com/office/drawing/2014/main" id="{E9D151C6-8D95-4CA0-6BF9-46720E62BE1C}"/>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47" name="TextBox 46">
              <a:extLst>
                <a:ext uri="{FF2B5EF4-FFF2-40B4-BE49-F238E27FC236}">
                  <a16:creationId xmlns:a16="http://schemas.microsoft.com/office/drawing/2014/main" id="{A8D6DF5E-5512-7EBC-041D-374B22E615C6}"/>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48" name="TextBox 47">
              <a:extLst>
                <a:ext uri="{FF2B5EF4-FFF2-40B4-BE49-F238E27FC236}">
                  <a16:creationId xmlns:a16="http://schemas.microsoft.com/office/drawing/2014/main" id="{C5A7BEE5-A95A-DEF9-ECE1-75F4E6A0ACB4}"/>
                </a:ext>
              </a:extLst>
            </p:cNvPr>
            <p:cNvSpPr txBox="1"/>
            <p:nvPr/>
          </p:nvSpPr>
          <p:spPr>
            <a:xfrm>
              <a:off x="-113748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49" name="TextBox 48">
              <a:extLst>
                <a:ext uri="{FF2B5EF4-FFF2-40B4-BE49-F238E27FC236}">
                  <a16:creationId xmlns:a16="http://schemas.microsoft.com/office/drawing/2014/main" id="{ED498EAC-5AA9-AEF5-17F1-21798494B086}"/>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sp>
          <p:nvSpPr>
            <p:cNvPr id="50" name="TextBox 49">
              <a:extLst>
                <a:ext uri="{FF2B5EF4-FFF2-40B4-BE49-F238E27FC236}">
                  <a16:creationId xmlns:a16="http://schemas.microsoft.com/office/drawing/2014/main" id="{3C2ED729-1553-D0B0-CF8C-33F100B15995}"/>
                </a:ext>
              </a:extLst>
            </p:cNvPr>
            <p:cNvSpPr txBox="1"/>
            <p:nvPr/>
          </p:nvSpPr>
          <p:spPr>
            <a:xfrm>
              <a:off x="6899607" y="587385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28G</a:t>
              </a:r>
              <a:endParaRPr lang="en-ID" sz="6000" b="1" dirty="0">
                <a:solidFill>
                  <a:schemeClr val="tx1">
                    <a:alpha val="50000"/>
                  </a:schemeClr>
                </a:solidFill>
                <a:latin typeface="Bahnschrift SemiBold" panose="020B0502040204020203" pitchFamily="34" charset="0"/>
              </a:endParaRPr>
            </a:p>
          </p:txBody>
        </p:sp>
      </p:grpSp>
      <p:sp>
        <p:nvSpPr>
          <p:cNvPr id="39" name="TextBox 38">
            <a:extLst>
              <a:ext uri="{FF2B5EF4-FFF2-40B4-BE49-F238E27FC236}">
                <a16:creationId xmlns:a16="http://schemas.microsoft.com/office/drawing/2014/main" id="{8CEB8091-B812-61DF-FA57-0DE57CB86500}"/>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0" name="TextBox 39">
            <a:extLst>
              <a:ext uri="{FF2B5EF4-FFF2-40B4-BE49-F238E27FC236}">
                <a16:creationId xmlns:a16="http://schemas.microsoft.com/office/drawing/2014/main" id="{54A526E8-57D8-56C6-9BB1-D8DD852A627C}"/>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92C95FBE-E331-F600-75A8-FCC9CE688C24}"/>
              </a:ext>
            </a:extLst>
          </p:cNvPr>
          <p:cNvSpPr txBox="1"/>
          <p:nvPr/>
        </p:nvSpPr>
        <p:spPr>
          <a:xfrm>
            <a:off x="1688510" y="2994002"/>
            <a:ext cx="8814980" cy="954107"/>
          </a:xfrm>
          <a:prstGeom prst="rect">
            <a:avLst/>
          </a:prstGeom>
          <a:solidFill>
            <a:srgbClr val="FFFF00">
              <a:alpha val="90000"/>
            </a:srgbClr>
          </a:solidFill>
        </p:spPr>
        <p:txBody>
          <a:bodyPr wrap="square">
            <a:spAutoFit/>
          </a:bodyPr>
          <a:lstStyle/>
          <a:p>
            <a:pPr algn="just"/>
            <a:r>
              <a:rPr lang="en-US" sz="2800" dirty="0"/>
              <a:t>1) implementation: having the right to the well-being of life as an individual and or collective</a:t>
            </a:r>
            <a:endParaRPr lang="en-ID" sz="2800" dirty="0"/>
          </a:p>
        </p:txBody>
      </p:sp>
      <p:sp>
        <p:nvSpPr>
          <p:cNvPr id="9" name="TextBox 8">
            <a:extLst>
              <a:ext uri="{FF2B5EF4-FFF2-40B4-BE49-F238E27FC236}">
                <a16:creationId xmlns:a16="http://schemas.microsoft.com/office/drawing/2014/main" id="{7E34963F-54AB-1678-74D5-CB2DFD3043CC}"/>
              </a:ext>
            </a:extLst>
          </p:cNvPr>
          <p:cNvSpPr txBox="1"/>
          <p:nvPr/>
        </p:nvSpPr>
        <p:spPr>
          <a:xfrm>
            <a:off x="1688510" y="4298371"/>
            <a:ext cx="8814980" cy="1384995"/>
          </a:xfrm>
          <a:prstGeom prst="rect">
            <a:avLst/>
          </a:prstGeom>
          <a:solidFill>
            <a:srgbClr val="FFFF00">
              <a:alpha val="90000"/>
            </a:srgbClr>
          </a:solidFill>
        </p:spPr>
        <p:txBody>
          <a:bodyPr wrap="square">
            <a:spAutoFit/>
          </a:bodyPr>
          <a:lstStyle/>
          <a:p>
            <a:pPr algn="just"/>
            <a:r>
              <a:rPr lang="en-US" sz="2800" dirty="0"/>
              <a:t>2) implementation : everyone is protected from threats and torture or treatment that degrades the degree of human dignity</a:t>
            </a:r>
            <a:endParaRPr lang="en-ID" sz="2800" dirty="0"/>
          </a:p>
        </p:txBody>
      </p:sp>
    </p:spTree>
    <p:extLst>
      <p:ext uri="{BB962C8B-B14F-4D97-AF65-F5344CB8AC3E}">
        <p14:creationId xmlns:p14="http://schemas.microsoft.com/office/powerpoint/2010/main" val="9855296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8" name="Group 7">
            <a:extLst>
              <a:ext uri="{FF2B5EF4-FFF2-40B4-BE49-F238E27FC236}">
                <a16:creationId xmlns:a16="http://schemas.microsoft.com/office/drawing/2014/main" id="{B8B15353-A76B-6789-C0C8-D435FAA96AF6}"/>
              </a:ext>
            </a:extLst>
          </p:cNvPr>
          <p:cNvGrpSpPr/>
          <p:nvPr/>
        </p:nvGrpSpPr>
        <p:grpSpPr>
          <a:xfrm>
            <a:off x="-14704" y="-997692"/>
            <a:ext cx="12308304" cy="8347334"/>
            <a:chOff x="-14704" y="-997692"/>
            <a:chExt cx="12308304" cy="8347334"/>
          </a:xfrm>
        </p:grpSpPr>
        <p:sp>
          <p:nvSpPr>
            <p:cNvPr id="7" name="TextBox 6">
              <a:extLst>
                <a:ext uri="{FF2B5EF4-FFF2-40B4-BE49-F238E27FC236}">
                  <a16:creationId xmlns:a16="http://schemas.microsoft.com/office/drawing/2014/main" id="{341E11C8-439F-7B38-25AE-E2FD63DF184D}"/>
                </a:ext>
              </a:extLst>
            </p:cNvPr>
            <p:cNvSpPr txBox="1"/>
            <p:nvPr/>
          </p:nvSpPr>
          <p:spPr>
            <a:xfrm>
              <a:off x="-13366" y="-997692"/>
              <a:ext cx="12293600" cy="2400657"/>
            </a:xfrm>
            <a:prstGeom prst="rect">
              <a:avLst/>
            </a:prstGeom>
            <a:noFill/>
            <a:ln>
              <a:noFill/>
            </a:ln>
          </p:spPr>
          <p:txBody>
            <a:bodyPr wrap="square">
              <a:spAutoFit/>
            </a:bodyPr>
            <a:lstStyle/>
            <a:p>
              <a:pPr algn="ctr"/>
              <a:r>
                <a:rPr lang="en-US" sz="15000" b="1" dirty="0">
                  <a:solidFill>
                    <a:schemeClr val="tx1">
                      <a:alpha val="90000"/>
                    </a:schemeClr>
                  </a:solidFill>
                  <a:latin typeface="Bahnschrift SemiBold" panose="020B0502040204020203" pitchFamily="34" charset="0"/>
                </a:rPr>
                <a:t>Human Rights</a:t>
              </a:r>
              <a:endParaRPr lang="en-ID" sz="15000" b="1" dirty="0">
                <a:solidFill>
                  <a:schemeClr val="tx1">
                    <a:alpha val="90000"/>
                  </a:schemeClr>
                </a:solidFill>
                <a:latin typeface="Bahnschrift SemiBold" panose="020B0502040204020203" pitchFamily="34" charset="0"/>
              </a:endParaRPr>
            </a:p>
          </p:txBody>
        </p:sp>
        <p:sp>
          <p:nvSpPr>
            <p:cNvPr id="2" name="TextBox 1">
              <a:extLst>
                <a:ext uri="{FF2B5EF4-FFF2-40B4-BE49-F238E27FC236}">
                  <a16:creationId xmlns:a16="http://schemas.microsoft.com/office/drawing/2014/main" id="{2EA10A6B-B0A5-B749-0122-BD9B451C5910}"/>
                </a:ext>
              </a:extLst>
            </p:cNvPr>
            <p:cNvSpPr txBox="1"/>
            <p:nvPr/>
          </p:nvSpPr>
          <p:spPr>
            <a:xfrm>
              <a:off x="0" y="4948985"/>
              <a:ext cx="12293600" cy="2400657"/>
            </a:xfrm>
            <a:prstGeom prst="rect">
              <a:avLst/>
            </a:prstGeom>
            <a:noFill/>
            <a:ln>
              <a:noFill/>
            </a:ln>
          </p:spPr>
          <p:txBody>
            <a:bodyPr wrap="square">
              <a:spAutoFit/>
            </a:bodyPr>
            <a:lstStyle/>
            <a:p>
              <a:pPr algn="ctr"/>
              <a:r>
                <a:rPr lang="en-US" sz="15000" b="1" dirty="0">
                  <a:solidFill>
                    <a:schemeClr val="tx1">
                      <a:alpha val="10000"/>
                    </a:schemeClr>
                  </a:solidFill>
                  <a:latin typeface="Bahnschrift SemiBold" panose="020B0502040204020203" pitchFamily="34" charset="0"/>
                </a:rPr>
                <a:t>Human Rights</a:t>
              </a:r>
              <a:endParaRPr lang="en-ID" sz="15000" b="1" dirty="0">
                <a:solidFill>
                  <a:schemeClr val="tx1">
                    <a:alpha val="10000"/>
                  </a:schemeClr>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88B3C33E-3DC0-9236-B7D9-CE8D6D561536}"/>
                </a:ext>
              </a:extLst>
            </p:cNvPr>
            <p:cNvSpPr txBox="1"/>
            <p:nvPr/>
          </p:nvSpPr>
          <p:spPr>
            <a:xfrm>
              <a:off x="-7352" y="3470748"/>
              <a:ext cx="12293600" cy="2400657"/>
            </a:xfrm>
            <a:prstGeom prst="rect">
              <a:avLst/>
            </a:prstGeom>
            <a:noFill/>
            <a:ln>
              <a:noFill/>
            </a:ln>
          </p:spPr>
          <p:txBody>
            <a:bodyPr wrap="square">
              <a:spAutoFit/>
            </a:bodyPr>
            <a:lstStyle/>
            <a:p>
              <a:pPr algn="ctr"/>
              <a:r>
                <a:rPr lang="en-US" sz="15000" b="1" dirty="0">
                  <a:solidFill>
                    <a:schemeClr val="tx1">
                      <a:alpha val="30000"/>
                    </a:schemeClr>
                  </a:solidFill>
                  <a:latin typeface="Bahnschrift SemiBold" panose="020B0502040204020203" pitchFamily="34" charset="0"/>
                </a:rPr>
                <a:t>Human Rights</a:t>
              </a:r>
              <a:endParaRPr lang="en-ID" sz="15000" b="1" dirty="0">
                <a:solidFill>
                  <a:schemeClr val="tx1">
                    <a:alpha val="30000"/>
                  </a:schemeClr>
                </a:solidFill>
                <a:latin typeface="Bahnschrift SemiBold" panose="020B0502040204020203" pitchFamily="34" charset="0"/>
              </a:endParaRPr>
            </a:p>
          </p:txBody>
        </p:sp>
        <p:sp>
          <p:nvSpPr>
            <p:cNvPr id="5" name="TextBox 4">
              <a:extLst>
                <a:ext uri="{FF2B5EF4-FFF2-40B4-BE49-F238E27FC236}">
                  <a16:creationId xmlns:a16="http://schemas.microsoft.com/office/drawing/2014/main" id="{87DF6F12-8B6E-A086-BEA4-1834A6B48A27}"/>
                </a:ext>
              </a:extLst>
            </p:cNvPr>
            <p:cNvSpPr txBox="1"/>
            <p:nvPr/>
          </p:nvSpPr>
          <p:spPr>
            <a:xfrm>
              <a:off x="-7352" y="1992511"/>
              <a:ext cx="12293600" cy="2400657"/>
            </a:xfrm>
            <a:prstGeom prst="rect">
              <a:avLst/>
            </a:prstGeom>
            <a:noFill/>
            <a:ln>
              <a:noFill/>
            </a:ln>
          </p:spPr>
          <p:txBody>
            <a:bodyPr wrap="square">
              <a:spAutoFit/>
            </a:bodyPr>
            <a:lstStyle/>
            <a:p>
              <a:pPr algn="ctr"/>
              <a:r>
                <a:rPr lang="en-US" sz="15000" b="1" dirty="0">
                  <a:solidFill>
                    <a:schemeClr val="tx1">
                      <a:alpha val="50000"/>
                    </a:schemeClr>
                  </a:solidFill>
                  <a:latin typeface="Bahnschrift SemiBold" panose="020B0502040204020203" pitchFamily="34" charset="0"/>
                </a:rPr>
                <a:t>Human Rights</a:t>
              </a:r>
              <a:endParaRPr lang="en-ID" sz="15000" b="1" dirty="0">
                <a:solidFill>
                  <a:schemeClr val="tx1">
                    <a:alpha val="50000"/>
                  </a:schemeClr>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214E723C-C84B-2125-94FF-569D7A633F00}"/>
                </a:ext>
              </a:extLst>
            </p:cNvPr>
            <p:cNvSpPr txBox="1"/>
            <p:nvPr/>
          </p:nvSpPr>
          <p:spPr>
            <a:xfrm>
              <a:off x="-14704" y="514274"/>
              <a:ext cx="12293600" cy="2400657"/>
            </a:xfrm>
            <a:prstGeom prst="rect">
              <a:avLst/>
            </a:prstGeom>
            <a:noFill/>
            <a:ln>
              <a:noFill/>
            </a:ln>
          </p:spPr>
          <p:txBody>
            <a:bodyPr wrap="square">
              <a:spAutoFit/>
            </a:bodyPr>
            <a:lstStyle/>
            <a:p>
              <a:pPr algn="ctr"/>
              <a:r>
                <a:rPr lang="en-US" sz="15000" b="1" dirty="0">
                  <a:solidFill>
                    <a:schemeClr val="tx1">
                      <a:alpha val="70000"/>
                    </a:schemeClr>
                  </a:solidFill>
                  <a:latin typeface="Bahnschrift SemiBold" panose="020B0502040204020203" pitchFamily="34" charset="0"/>
                </a:rPr>
                <a:t>Human Rights</a:t>
              </a:r>
              <a:endParaRPr lang="en-ID" sz="15000" b="1" dirty="0">
                <a:solidFill>
                  <a:schemeClr val="tx1">
                    <a:alpha val="70000"/>
                  </a:schemeClr>
                </a:solidFill>
                <a:latin typeface="Bahnschrift SemiBold" panose="020B0502040204020203" pitchFamily="34" charset="0"/>
              </a:endParaRPr>
            </a:p>
          </p:txBody>
        </p:sp>
      </p:grpSp>
      <p:sp>
        <p:nvSpPr>
          <p:cNvPr id="10" name="TextBox 9">
            <a:extLst>
              <a:ext uri="{FF2B5EF4-FFF2-40B4-BE49-F238E27FC236}">
                <a16:creationId xmlns:a16="http://schemas.microsoft.com/office/drawing/2014/main" id="{35A4A9C6-CF03-BB1A-6F8B-2EA7C10BCC31}"/>
              </a:ext>
            </a:extLst>
          </p:cNvPr>
          <p:cNvSpPr txBox="1"/>
          <p:nvPr/>
        </p:nvSpPr>
        <p:spPr>
          <a:xfrm>
            <a:off x="780716" y="2261816"/>
            <a:ext cx="10732168" cy="1862048"/>
          </a:xfrm>
          <a:prstGeom prst="rect">
            <a:avLst/>
          </a:prstGeom>
          <a:solidFill>
            <a:schemeClr val="bg1">
              <a:alpha val="80000"/>
            </a:schemeClr>
          </a:solidFill>
          <a:ln>
            <a:noFill/>
          </a:ln>
        </p:spPr>
        <p:txBody>
          <a:bodyPr wrap="square">
            <a:spAutoFit/>
          </a:bodyPr>
          <a:lstStyle/>
          <a:p>
            <a:pPr algn="ctr"/>
            <a:r>
              <a:rPr lang="en-US" sz="11500" b="1" dirty="0">
                <a:latin typeface="Bahnschrift SemiBold" panose="020B0502040204020203" pitchFamily="34" charset="0"/>
              </a:rPr>
              <a:t>Human Rights</a:t>
            </a:r>
            <a:endParaRPr lang="en-ID" sz="11500" b="1" dirty="0">
              <a:latin typeface="Bahnschrift SemiBold" panose="020B0502040204020203" pitchFamily="34" charset="0"/>
            </a:endParaRPr>
          </a:p>
        </p:txBody>
      </p:sp>
    </p:spTree>
    <p:extLst>
      <p:ext uri="{BB962C8B-B14F-4D97-AF65-F5344CB8AC3E}">
        <p14:creationId xmlns:p14="http://schemas.microsoft.com/office/powerpoint/2010/main" val="18378458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485D7E70-48F6-487F-B174-856E615711A6}"/>
              </a:ext>
            </a:extLst>
          </p:cNvPr>
          <p:cNvSpPr txBox="1"/>
          <p:nvPr/>
        </p:nvSpPr>
        <p:spPr>
          <a:xfrm>
            <a:off x="780716" y="2261816"/>
            <a:ext cx="10732168" cy="1862048"/>
          </a:xfrm>
          <a:prstGeom prst="rect">
            <a:avLst/>
          </a:prstGeom>
          <a:solidFill>
            <a:schemeClr val="bg1">
              <a:alpha val="80000"/>
            </a:schemeClr>
          </a:solidFill>
          <a:ln>
            <a:noFill/>
          </a:ln>
        </p:spPr>
        <p:txBody>
          <a:bodyPr wrap="square">
            <a:spAutoFit/>
          </a:bodyPr>
          <a:lstStyle/>
          <a:p>
            <a:pPr algn="ctr"/>
            <a:r>
              <a:rPr lang="en-US" sz="11500" b="1" dirty="0">
                <a:latin typeface="Bahnschrift SemiBold" panose="020B0502040204020203" pitchFamily="34" charset="0"/>
              </a:rPr>
              <a:t>Article 28H</a:t>
            </a:r>
            <a:endParaRPr lang="en-ID" sz="11500" b="1" dirty="0">
              <a:latin typeface="Bahnschrift SemiBold" panose="020B0502040204020203" pitchFamily="34" charset="0"/>
            </a:endParaRPr>
          </a:p>
        </p:txBody>
      </p:sp>
    </p:spTree>
    <p:extLst>
      <p:ext uri="{BB962C8B-B14F-4D97-AF65-F5344CB8AC3E}">
        <p14:creationId xmlns:p14="http://schemas.microsoft.com/office/powerpoint/2010/main" val="37006718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3D2C54-3DFF-AB29-8C38-E6B212B2CE3A}"/>
              </a:ext>
            </a:extLst>
          </p:cNvPr>
          <p:cNvGrpSpPr/>
          <p:nvPr/>
        </p:nvGrpSpPr>
        <p:grpSpPr>
          <a:xfrm>
            <a:off x="0" y="-529466"/>
            <a:ext cx="12309642" cy="7660664"/>
            <a:chOff x="0" y="-529466"/>
            <a:chExt cx="12309642" cy="7660664"/>
          </a:xfrm>
        </p:grpSpPr>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99461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rot="5400000">
            <a:off x="-2057235" y="2843286"/>
            <a:ext cx="6429882" cy="1200329"/>
          </a:xfrm>
          <a:prstGeom prst="rect">
            <a:avLst/>
          </a:prstGeom>
          <a:solidFill>
            <a:schemeClr val="bg1">
              <a:alpha val="80000"/>
            </a:schemeClr>
          </a:solidFill>
          <a:ln>
            <a:noFill/>
          </a:ln>
        </p:spPr>
        <p:txBody>
          <a:bodyPr wrap="square">
            <a:spAutoFit/>
          </a:bodyPr>
          <a:lstStyle/>
          <a:p>
            <a:pPr algn="ctr"/>
            <a:r>
              <a:rPr lang="en-US" sz="7200" b="1" dirty="0">
                <a:latin typeface="Bahnschrift SemiBold" panose="020B0502040204020203" pitchFamily="34" charset="0"/>
              </a:rPr>
              <a:t>Article 28H</a:t>
            </a:r>
            <a:endParaRPr lang="en-ID" sz="7200" b="1" dirty="0">
              <a:latin typeface="Bahnschrift SemiBold" panose="020B0502040204020203" pitchFamily="34" charset="0"/>
            </a:endParaRPr>
          </a:p>
        </p:txBody>
      </p:sp>
      <p:sp>
        <p:nvSpPr>
          <p:cNvPr id="5" name="TextBox 4">
            <a:extLst>
              <a:ext uri="{FF2B5EF4-FFF2-40B4-BE49-F238E27FC236}">
                <a16:creationId xmlns:a16="http://schemas.microsoft.com/office/drawing/2014/main" id="{2AFB856B-8781-E33D-0B05-AE0F72695D32}"/>
              </a:ext>
            </a:extLst>
          </p:cNvPr>
          <p:cNvSpPr txBox="1"/>
          <p:nvPr/>
        </p:nvSpPr>
        <p:spPr>
          <a:xfrm>
            <a:off x="2921079" y="590002"/>
            <a:ext cx="8814980" cy="5693866"/>
          </a:xfrm>
          <a:prstGeom prst="rect">
            <a:avLst/>
          </a:prstGeom>
          <a:solidFill>
            <a:srgbClr val="FFFF00">
              <a:alpha val="90000"/>
            </a:srgbClr>
          </a:solidFill>
        </p:spPr>
        <p:txBody>
          <a:bodyPr wrap="square">
            <a:spAutoFit/>
          </a:bodyPr>
          <a:lstStyle/>
          <a:p>
            <a:pPr marL="514350" indent="-514350" algn="just">
              <a:buAutoNum type="arabicParenBoth"/>
            </a:pPr>
            <a:r>
              <a:rPr lang="en-US" sz="2800" dirty="0"/>
              <a:t>Every person shall have the right to live in physical and spiritual prosperity, to have a home and to enjoy a good and healthy environment, and shall have the right to obtain medical care.</a:t>
            </a:r>
          </a:p>
          <a:p>
            <a:pPr marL="514350" indent="-514350" algn="just">
              <a:buAutoNum type="arabicParenBoth"/>
            </a:pPr>
            <a:r>
              <a:rPr lang="en-US" sz="2800" dirty="0"/>
              <a:t>Every person shall have the right to receive facilitation and special treatment to have the same opportunity and benefit in order to achieve equality and fairness.</a:t>
            </a:r>
          </a:p>
          <a:p>
            <a:pPr marL="514350" indent="-514350" algn="just">
              <a:buAutoNum type="arabicParenBoth"/>
            </a:pPr>
            <a:r>
              <a:rPr lang="en-US" sz="2800" dirty="0"/>
              <a:t>Every person shall have the right to social security in order to develop oneself fully as a dignified human being.</a:t>
            </a:r>
          </a:p>
          <a:p>
            <a:pPr marL="514350" indent="-514350" algn="just">
              <a:buAutoNum type="arabicParenBoth"/>
            </a:pPr>
            <a:r>
              <a:rPr lang="en-US" sz="2800" dirty="0"/>
              <a:t>Every person shall have the right to own personal property, and such property may not be unjustly held possession of by any party. </a:t>
            </a:r>
            <a:endParaRPr lang="en-ID" sz="2800" dirty="0"/>
          </a:p>
        </p:txBody>
      </p:sp>
    </p:spTree>
    <p:extLst>
      <p:ext uri="{BB962C8B-B14F-4D97-AF65-F5344CB8AC3E}">
        <p14:creationId xmlns:p14="http://schemas.microsoft.com/office/powerpoint/2010/main" val="35047764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448E2E1-E839-4453-C084-FBB8354DF86B}"/>
              </a:ext>
            </a:extLst>
          </p:cNvPr>
          <p:cNvGrpSpPr/>
          <p:nvPr/>
        </p:nvGrpSpPr>
        <p:grpSpPr>
          <a:xfrm>
            <a:off x="-1137489" y="1034914"/>
            <a:ext cx="14466978" cy="5854609"/>
            <a:chOff x="-1137489" y="1034914"/>
            <a:chExt cx="14466978" cy="5854609"/>
          </a:xfrm>
        </p:grpSpPr>
        <p:sp>
          <p:nvSpPr>
            <p:cNvPr id="12" name="TextBox 11">
              <a:extLst>
                <a:ext uri="{FF2B5EF4-FFF2-40B4-BE49-F238E27FC236}">
                  <a16:creationId xmlns:a16="http://schemas.microsoft.com/office/drawing/2014/main" id="{153F11F5-9A21-A8BD-67B1-FE32222607E2}"/>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311A0B5C-E99B-233A-2529-3BB51471873E}"/>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8F76A6F0-8092-60C0-E042-C87C6188D390}"/>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1199FB50-2141-1BDC-A1D5-FC6283C0C3CF}"/>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1F492CA8-62FE-56BE-5DED-A444B305A61F}"/>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F6570ADE-EE63-3AC1-FED6-15079F346EB2}"/>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D61399BB-D97F-DA5B-73D4-5C2DC39EBCA8}"/>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BE1AB04C-CBCF-094A-4408-1E26882F00F8}"/>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F4373DD7-F23B-0EBF-51DE-C77D40637ACB}"/>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6A2BF99D-FEB5-62EB-C49B-8666F62016A9}"/>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204F2BEA-3859-DE2D-560D-F93706AB8B89}"/>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41" name="TextBox 40">
              <a:extLst>
                <a:ext uri="{FF2B5EF4-FFF2-40B4-BE49-F238E27FC236}">
                  <a16:creationId xmlns:a16="http://schemas.microsoft.com/office/drawing/2014/main" id="{17B5BE19-E8D0-FB1A-4D69-E015FF02E2B6}"/>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42" name="TextBox 41">
              <a:extLst>
                <a:ext uri="{FF2B5EF4-FFF2-40B4-BE49-F238E27FC236}">
                  <a16:creationId xmlns:a16="http://schemas.microsoft.com/office/drawing/2014/main" id="{C7467414-4A8E-ED6F-3BF5-9926EC7DCE14}"/>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43" name="TextBox 42">
              <a:extLst>
                <a:ext uri="{FF2B5EF4-FFF2-40B4-BE49-F238E27FC236}">
                  <a16:creationId xmlns:a16="http://schemas.microsoft.com/office/drawing/2014/main" id="{4605F89F-0CC8-F48C-F6B2-B8506DD550C6}"/>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44" name="TextBox 43">
              <a:extLst>
                <a:ext uri="{FF2B5EF4-FFF2-40B4-BE49-F238E27FC236}">
                  <a16:creationId xmlns:a16="http://schemas.microsoft.com/office/drawing/2014/main" id="{E1986B6F-01ED-6B10-7463-9F64C3A65C5A}"/>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45" name="TextBox 44">
              <a:extLst>
                <a:ext uri="{FF2B5EF4-FFF2-40B4-BE49-F238E27FC236}">
                  <a16:creationId xmlns:a16="http://schemas.microsoft.com/office/drawing/2014/main" id="{CC7697A7-C38E-1A92-D3D4-A021CBCB731C}"/>
                </a:ext>
              </a:extLst>
            </p:cNvPr>
            <p:cNvSpPr txBox="1"/>
            <p:nvPr/>
          </p:nvSpPr>
          <p:spPr>
            <a:xfrm>
              <a:off x="-113748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46" name="TextBox 45">
              <a:extLst>
                <a:ext uri="{FF2B5EF4-FFF2-40B4-BE49-F238E27FC236}">
                  <a16:creationId xmlns:a16="http://schemas.microsoft.com/office/drawing/2014/main" id="{FCCAEB8C-1A92-4D51-13D6-963CB2E46278}"/>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47" name="TextBox 46">
              <a:extLst>
                <a:ext uri="{FF2B5EF4-FFF2-40B4-BE49-F238E27FC236}">
                  <a16:creationId xmlns:a16="http://schemas.microsoft.com/office/drawing/2014/main" id="{61FC8744-384E-45BA-1C1C-42B4B17D1DEF}"/>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48" name="TextBox 47">
              <a:extLst>
                <a:ext uri="{FF2B5EF4-FFF2-40B4-BE49-F238E27FC236}">
                  <a16:creationId xmlns:a16="http://schemas.microsoft.com/office/drawing/2014/main" id="{2AAEC77D-EC72-9C07-117B-3F96090EF0E8}"/>
                </a:ext>
              </a:extLst>
            </p:cNvPr>
            <p:cNvSpPr txBox="1"/>
            <p:nvPr/>
          </p:nvSpPr>
          <p:spPr>
            <a:xfrm>
              <a:off x="-113748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49" name="TextBox 48">
              <a:extLst>
                <a:ext uri="{FF2B5EF4-FFF2-40B4-BE49-F238E27FC236}">
                  <a16:creationId xmlns:a16="http://schemas.microsoft.com/office/drawing/2014/main" id="{638084D2-C36A-2AC0-FFCC-FEE5E5123570}"/>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sp>
          <p:nvSpPr>
            <p:cNvPr id="50" name="TextBox 49">
              <a:extLst>
                <a:ext uri="{FF2B5EF4-FFF2-40B4-BE49-F238E27FC236}">
                  <a16:creationId xmlns:a16="http://schemas.microsoft.com/office/drawing/2014/main" id="{E5B9AB64-5853-B6BE-920E-C493A672E296}"/>
                </a:ext>
              </a:extLst>
            </p:cNvPr>
            <p:cNvSpPr txBox="1"/>
            <p:nvPr/>
          </p:nvSpPr>
          <p:spPr>
            <a:xfrm>
              <a:off x="6899607" y="587385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28H</a:t>
              </a:r>
              <a:endParaRPr lang="en-ID" sz="6000" b="1" dirty="0">
                <a:solidFill>
                  <a:schemeClr val="tx1">
                    <a:alpha val="5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2CBD29B4-47F3-7980-7E2B-9939E7F2F1A1}"/>
              </a:ext>
            </a:extLst>
          </p:cNvPr>
          <p:cNvSpPr txBox="1"/>
          <p:nvPr/>
        </p:nvSpPr>
        <p:spPr>
          <a:xfrm>
            <a:off x="1688510" y="3234631"/>
            <a:ext cx="8814980" cy="954107"/>
          </a:xfrm>
          <a:prstGeom prst="rect">
            <a:avLst/>
          </a:prstGeom>
          <a:solidFill>
            <a:srgbClr val="FFFF00">
              <a:alpha val="90000"/>
            </a:srgbClr>
          </a:solidFill>
        </p:spPr>
        <p:txBody>
          <a:bodyPr wrap="square">
            <a:spAutoFit/>
          </a:bodyPr>
          <a:lstStyle/>
          <a:p>
            <a:pPr algn="just"/>
            <a:r>
              <a:rPr lang="en-US" sz="2800" dirty="0"/>
              <a:t>1) implementation: the right to mental well-being, a good living environment, and health services (</a:t>
            </a:r>
            <a:r>
              <a:rPr lang="en-US" sz="2800" dirty="0" err="1"/>
              <a:t>puskesmas</a:t>
            </a:r>
            <a:r>
              <a:rPr lang="en-US" sz="2800" dirty="0"/>
              <a:t>)</a:t>
            </a:r>
            <a:endParaRPr lang="en-ID" sz="2800" dirty="0"/>
          </a:p>
        </p:txBody>
      </p:sp>
      <p:sp>
        <p:nvSpPr>
          <p:cNvPr id="9" name="TextBox 8">
            <a:extLst>
              <a:ext uri="{FF2B5EF4-FFF2-40B4-BE49-F238E27FC236}">
                <a16:creationId xmlns:a16="http://schemas.microsoft.com/office/drawing/2014/main" id="{042065BE-9C8E-BA3E-0D34-7810CEB22011}"/>
              </a:ext>
            </a:extLst>
          </p:cNvPr>
          <p:cNvSpPr txBox="1"/>
          <p:nvPr/>
        </p:nvSpPr>
        <p:spPr>
          <a:xfrm>
            <a:off x="1688510" y="4413855"/>
            <a:ext cx="8814980" cy="954107"/>
          </a:xfrm>
          <a:prstGeom prst="rect">
            <a:avLst/>
          </a:prstGeom>
          <a:solidFill>
            <a:srgbClr val="FFFF00">
              <a:alpha val="90000"/>
            </a:srgbClr>
          </a:solidFill>
        </p:spPr>
        <p:txBody>
          <a:bodyPr wrap="square">
            <a:spAutoFit/>
          </a:bodyPr>
          <a:lstStyle/>
          <a:p>
            <a:pPr algn="just"/>
            <a:r>
              <a:rPr lang="en-US" sz="2800" dirty="0"/>
              <a:t>2) implementation: the right to be given fairly enforced opportunities</a:t>
            </a:r>
            <a:endParaRPr lang="en-ID" sz="2800" dirty="0"/>
          </a:p>
        </p:txBody>
      </p:sp>
    </p:spTree>
    <p:extLst>
      <p:ext uri="{BB962C8B-B14F-4D97-AF65-F5344CB8AC3E}">
        <p14:creationId xmlns:p14="http://schemas.microsoft.com/office/powerpoint/2010/main" val="1325869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86527D5-041B-7588-69D6-2A22848EB539}"/>
              </a:ext>
            </a:extLst>
          </p:cNvPr>
          <p:cNvGrpSpPr/>
          <p:nvPr/>
        </p:nvGrpSpPr>
        <p:grpSpPr>
          <a:xfrm>
            <a:off x="-1137489" y="1034914"/>
            <a:ext cx="14466978" cy="5854609"/>
            <a:chOff x="-1137489" y="1034914"/>
            <a:chExt cx="14466978" cy="5854609"/>
          </a:xfrm>
        </p:grpSpPr>
        <p:sp>
          <p:nvSpPr>
            <p:cNvPr id="12" name="TextBox 11">
              <a:extLst>
                <a:ext uri="{FF2B5EF4-FFF2-40B4-BE49-F238E27FC236}">
                  <a16:creationId xmlns:a16="http://schemas.microsoft.com/office/drawing/2014/main" id="{C0FFDE73-9E79-AB36-D43A-49A9C6EE4040}"/>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307D8B5-F77F-D610-2B58-AEB8255AD574}"/>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6E11F27C-20E0-C4A1-2AFF-3E0F0582C614}"/>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7FE5A2F-405B-02DE-BD18-775A76C9B112}"/>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BF3EEFE2-8CA3-C6E6-934D-425D7D3BCD93}"/>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35547BBB-8927-0854-83B0-A102356469B4}"/>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B7EE6B6C-6FED-E819-4AF3-DFB3EDF74722}"/>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0C2E92E7-38BD-2799-6C67-519F15D5CF05}"/>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3B2F60DB-7A5A-414D-DE68-C6A9F427316B}"/>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38D926B4-6F7D-749A-1128-A5BA2AEB7871}"/>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67170550-09A0-A26F-CD14-491AD14CDD0B}"/>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1" name="TextBox 40">
              <a:extLst>
                <a:ext uri="{FF2B5EF4-FFF2-40B4-BE49-F238E27FC236}">
                  <a16:creationId xmlns:a16="http://schemas.microsoft.com/office/drawing/2014/main" id="{9E0F87D7-F108-6A15-1E8A-692C875AB016}"/>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2" name="TextBox 41">
              <a:extLst>
                <a:ext uri="{FF2B5EF4-FFF2-40B4-BE49-F238E27FC236}">
                  <a16:creationId xmlns:a16="http://schemas.microsoft.com/office/drawing/2014/main" id="{4E44C8E5-CF14-68C2-5D30-E7CA35744BE8}"/>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3" name="TextBox 42">
              <a:extLst>
                <a:ext uri="{FF2B5EF4-FFF2-40B4-BE49-F238E27FC236}">
                  <a16:creationId xmlns:a16="http://schemas.microsoft.com/office/drawing/2014/main" id="{C0D89955-796C-8FEA-3DEF-588643C0B865}"/>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4" name="TextBox 43">
              <a:extLst>
                <a:ext uri="{FF2B5EF4-FFF2-40B4-BE49-F238E27FC236}">
                  <a16:creationId xmlns:a16="http://schemas.microsoft.com/office/drawing/2014/main" id="{99116727-365D-5DCB-D76B-AAA7F4AC740E}"/>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5" name="TextBox 44">
              <a:extLst>
                <a:ext uri="{FF2B5EF4-FFF2-40B4-BE49-F238E27FC236}">
                  <a16:creationId xmlns:a16="http://schemas.microsoft.com/office/drawing/2014/main" id="{7D61A3B9-A0C1-BB81-CB4F-3F0DBDA35D9C}"/>
                </a:ext>
              </a:extLst>
            </p:cNvPr>
            <p:cNvSpPr txBox="1"/>
            <p:nvPr/>
          </p:nvSpPr>
          <p:spPr>
            <a:xfrm>
              <a:off x="-113748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6" name="TextBox 45">
              <a:extLst>
                <a:ext uri="{FF2B5EF4-FFF2-40B4-BE49-F238E27FC236}">
                  <a16:creationId xmlns:a16="http://schemas.microsoft.com/office/drawing/2014/main" id="{C146F6B2-EFFA-458A-405F-1A29E4180C93}"/>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7" name="TextBox 46">
              <a:extLst>
                <a:ext uri="{FF2B5EF4-FFF2-40B4-BE49-F238E27FC236}">
                  <a16:creationId xmlns:a16="http://schemas.microsoft.com/office/drawing/2014/main" id="{7E345F9D-BA2E-86E7-2837-962B9D2B1829}"/>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8" name="TextBox 47">
              <a:extLst>
                <a:ext uri="{FF2B5EF4-FFF2-40B4-BE49-F238E27FC236}">
                  <a16:creationId xmlns:a16="http://schemas.microsoft.com/office/drawing/2014/main" id="{E3DA4724-D837-4B5E-7BF5-E96E196E647A}"/>
                </a:ext>
              </a:extLst>
            </p:cNvPr>
            <p:cNvSpPr txBox="1"/>
            <p:nvPr/>
          </p:nvSpPr>
          <p:spPr>
            <a:xfrm>
              <a:off x="-113748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9" name="TextBox 48">
              <a:extLst>
                <a:ext uri="{FF2B5EF4-FFF2-40B4-BE49-F238E27FC236}">
                  <a16:creationId xmlns:a16="http://schemas.microsoft.com/office/drawing/2014/main" id="{348ABB8A-C678-1A9F-3A49-509C73397737}"/>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50" name="TextBox 49">
              <a:extLst>
                <a:ext uri="{FF2B5EF4-FFF2-40B4-BE49-F238E27FC236}">
                  <a16:creationId xmlns:a16="http://schemas.microsoft.com/office/drawing/2014/main" id="{02CC5A4A-A6DE-2C40-ECD3-EC91A7D0C7A1}"/>
                </a:ext>
              </a:extLst>
            </p:cNvPr>
            <p:cNvSpPr txBox="1"/>
            <p:nvPr/>
          </p:nvSpPr>
          <p:spPr>
            <a:xfrm>
              <a:off x="6899607" y="587385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2CBD29B4-47F3-7980-7E2B-9939E7F2F1A1}"/>
              </a:ext>
            </a:extLst>
          </p:cNvPr>
          <p:cNvSpPr txBox="1"/>
          <p:nvPr/>
        </p:nvSpPr>
        <p:spPr>
          <a:xfrm>
            <a:off x="1688510" y="3234631"/>
            <a:ext cx="8814980" cy="954107"/>
          </a:xfrm>
          <a:prstGeom prst="rect">
            <a:avLst/>
          </a:prstGeom>
          <a:solidFill>
            <a:srgbClr val="FFFF00">
              <a:alpha val="90000"/>
            </a:srgbClr>
          </a:solidFill>
        </p:spPr>
        <p:txBody>
          <a:bodyPr wrap="square">
            <a:spAutoFit/>
          </a:bodyPr>
          <a:lstStyle/>
          <a:p>
            <a:pPr algn="just"/>
            <a:r>
              <a:rPr lang="en-US" sz="2800" dirty="0"/>
              <a:t>3) implementation: everyone has the right to have social security for the sake of survival</a:t>
            </a:r>
            <a:endParaRPr lang="en-ID" sz="2800" dirty="0"/>
          </a:p>
        </p:txBody>
      </p:sp>
      <p:sp>
        <p:nvSpPr>
          <p:cNvPr id="9" name="TextBox 8">
            <a:extLst>
              <a:ext uri="{FF2B5EF4-FFF2-40B4-BE49-F238E27FC236}">
                <a16:creationId xmlns:a16="http://schemas.microsoft.com/office/drawing/2014/main" id="{042065BE-9C8E-BA3E-0D34-7810CEB22011}"/>
              </a:ext>
            </a:extLst>
          </p:cNvPr>
          <p:cNvSpPr txBox="1"/>
          <p:nvPr/>
        </p:nvSpPr>
        <p:spPr>
          <a:xfrm>
            <a:off x="1688510" y="4413855"/>
            <a:ext cx="8814980" cy="1384995"/>
          </a:xfrm>
          <a:prstGeom prst="rect">
            <a:avLst/>
          </a:prstGeom>
          <a:solidFill>
            <a:srgbClr val="FFFF00">
              <a:alpha val="90000"/>
            </a:srgbClr>
          </a:solidFill>
        </p:spPr>
        <p:txBody>
          <a:bodyPr wrap="square">
            <a:spAutoFit/>
          </a:bodyPr>
          <a:lstStyle/>
          <a:p>
            <a:pPr algn="just"/>
            <a:r>
              <a:rPr lang="en-US" sz="2800" dirty="0"/>
              <a:t>4) implementation: the right to its ownership without being contested by other parties
</a:t>
            </a:r>
            <a:endParaRPr lang="en-ID" sz="2800" dirty="0"/>
          </a:p>
        </p:txBody>
      </p:sp>
    </p:spTree>
    <p:extLst>
      <p:ext uri="{BB962C8B-B14F-4D97-AF65-F5344CB8AC3E}">
        <p14:creationId xmlns:p14="http://schemas.microsoft.com/office/powerpoint/2010/main" val="3431330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485D7E70-48F6-487F-B174-856E615711A6}"/>
              </a:ext>
            </a:extLst>
          </p:cNvPr>
          <p:cNvSpPr txBox="1"/>
          <p:nvPr/>
        </p:nvSpPr>
        <p:spPr>
          <a:xfrm>
            <a:off x="780716" y="2261816"/>
            <a:ext cx="10732168" cy="1862048"/>
          </a:xfrm>
          <a:prstGeom prst="rect">
            <a:avLst/>
          </a:prstGeom>
          <a:solidFill>
            <a:schemeClr val="bg1">
              <a:alpha val="80000"/>
            </a:schemeClr>
          </a:solidFill>
          <a:ln>
            <a:noFill/>
          </a:ln>
        </p:spPr>
        <p:txBody>
          <a:bodyPr wrap="square">
            <a:spAutoFit/>
          </a:bodyPr>
          <a:lstStyle/>
          <a:p>
            <a:pPr algn="ctr"/>
            <a:r>
              <a:rPr lang="en-US" sz="11500" b="1" dirty="0">
                <a:latin typeface="Bahnschrift SemiBold" panose="020B0502040204020203" pitchFamily="34" charset="0"/>
              </a:rPr>
              <a:t>Article 28I</a:t>
            </a:r>
            <a:endParaRPr lang="en-ID" sz="11500" b="1" dirty="0">
              <a:latin typeface="Bahnschrift SemiBold" panose="020B0502040204020203" pitchFamily="34" charset="0"/>
            </a:endParaRPr>
          </a:p>
        </p:txBody>
      </p:sp>
    </p:spTree>
    <p:extLst>
      <p:ext uri="{BB962C8B-B14F-4D97-AF65-F5344CB8AC3E}">
        <p14:creationId xmlns:p14="http://schemas.microsoft.com/office/powerpoint/2010/main" val="2051151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3D2C54-3DFF-AB29-8C38-E6B212B2CE3A}"/>
              </a:ext>
            </a:extLst>
          </p:cNvPr>
          <p:cNvGrpSpPr/>
          <p:nvPr/>
        </p:nvGrpSpPr>
        <p:grpSpPr>
          <a:xfrm>
            <a:off x="0" y="-529466"/>
            <a:ext cx="12309642" cy="7660664"/>
            <a:chOff x="0" y="-529466"/>
            <a:chExt cx="12309642" cy="7660664"/>
          </a:xfrm>
        </p:grpSpPr>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99461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rot="5400000">
            <a:off x="-2057235" y="2843286"/>
            <a:ext cx="6429882" cy="1200329"/>
          </a:xfrm>
          <a:prstGeom prst="rect">
            <a:avLst/>
          </a:prstGeom>
          <a:solidFill>
            <a:schemeClr val="bg1">
              <a:alpha val="80000"/>
            </a:schemeClr>
          </a:solidFill>
          <a:ln>
            <a:noFill/>
          </a:ln>
        </p:spPr>
        <p:txBody>
          <a:bodyPr wrap="square">
            <a:spAutoFit/>
          </a:bodyPr>
          <a:lstStyle/>
          <a:p>
            <a:pPr algn="ctr"/>
            <a:r>
              <a:rPr lang="en-US" sz="7200" b="1" dirty="0">
                <a:latin typeface="Bahnschrift SemiBold" panose="020B0502040204020203" pitchFamily="34" charset="0"/>
              </a:rPr>
              <a:t>Article 28I</a:t>
            </a:r>
            <a:endParaRPr lang="en-ID" sz="7200" b="1" dirty="0">
              <a:latin typeface="Bahnschrift SemiBold" panose="020B0502040204020203" pitchFamily="34" charset="0"/>
            </a:endParaRPr>
          </a:p>
        </p:txBody>
      </p:sp>
      <p:sp>
        <p:nvSpPr>
          <p:cNvPr id="5" name="TextBox 4">
            <a:extLst>
              <a:ext uri="{FF2B5EF4-FFF2-40B4-BE49-F238E27FC236}">
                <a16:creationId xmlns:a16="http://schemas.microsoft.com/office/drawing/2014/main" id="{C26DEFCE-82BE-95AC-2CDB-BCD64409691F}"/>
              </a:ext>
            </a:extLst>
          </p:cNvPr>
          <p:cNvSpPr txBox="1"/>
          <p:nvPr/>
        </p:nvSpPr>
        <p:spPr>
          <a:xfrm>
            <a:off x="2921079" y="693807"/>
            <a:ext cx="8814980" cy="5693866"/>
          </a:xfrm>
          <a:prstGeom prst="rect">
            <a:avLst/>
          </a:prstGeom>
          <a:solidFill>
            <a:srgbClr val="FFFF00">
              <a:alpha val="90000"/>
            </a:srgbClr>
          </a:solidFill>
        </p:spPr>
        <p:txBody>
          <a:bodyPr wrap="square">
            <a:spAutoFit/>
          </a:bodyPr>
          <a:lstStyle/>
          <a:p>
            <a:pPr marL="514350" indent="-514350" algn="just">
              <a:buAutoNum type="arabicParenBoth"/>
            </a:pPr>
            <a:r>
              <a:rPr lang="en-US" sz="2800" dirty="0"/>
              <a:t>The rights to life, freedom from torture, freedom of thought and conscience, freedom of religion, freedom from enslavement, recognition as a person before the law, and the right not to be tried under a law with retrospective effect are all human rights that cannot be limited under any circumstances.</a:t>
            </a:r>
          </a:p>
          <a:p>
            <a:pPr marL="514350" indent="-514350" algn="just">
              <a:buAutoNum type="arabicParenBoth"/>
            </a:pPr>
            <a:r>
              <a:rPr lang="en-US" sz="2800" dirty="0"/>
              <a:t>Every person shall have the right to be free from discriminative treatment based upon any grounds whatsoever and shall have the right to protection from such discriminative treatment.</a:t>
            </a:r>
          </a:p>
          <a:p>
            <a:pPr marL="514350" indent="-514350" algn="just">
              <a:buAutoNum type="arabicParenBoth"/>
            </a:pPr>
            <a:r>
              <a:rPr lang="en-US" sz="2800" dirty="0"/>
              <a:t>The cultural identities and rights of traditional communities shall be respected in accordance with the development of times and </a:t>
            </a:r>
            <a:r>
              <a:rPr lang="en-US" sz="2800" dirty="0" err="1"/>
              <a:t>civilisations</a:t>
            </a:r>
            <a:r>
              <a:rPr lang="en-US" sz="2800" dirty="0"/>
              <a:t>. </a:t>
            </a:r>
            <a:endParaRPr lang="en-ID" sz="2800" dirty="0"/>
          </a:p>
        </p:txBody>
      </p:sp>
    </p:spTree>
    <p:extLst>
      <p:ext uri="{BB962C8B-B14F-4D97-AF65-F5344CB8AC3E}">
        <p14:creationId xmlns:p14="http://schemas.microsoft.com/office/powerpoint/2010/main" val="11920206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3D2C54-3DFF-AB29-8C38-E6B212B2CE3A}"/>
              </a:ext>
            </a:extLst>
          </p:cNvPr>
          <p:cNvGrpSpPr/>
          <p:nvPr/>
        </p:nvGrpSpPr>
        <p:grpSpPr>
          <a:xfrm>
            <a:off x="0" y="-529466"/>
            <a:ext cx="12309642" cy="7660664"/>
            <a:chOff x="0" y="-529466"/>
            <a:chExt cx="12309642" cy="7660664"/>
          </a:xfrm>
        </p:grpSpPr>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99461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rot="5400000">
            <a:off x="-2057235" y="2843286"/>
            <a:ext cx="6429882" cy="1200329"/>
          </a:xfrm>
          <a:prstGeom prst="rect">
            <a:avLst/>
          </a:prstGeom>
          <a:solidFill>
            <a:schemeClr val="bg1">
              <a:alpha val="80000"/>
            </a:schemeClr>
          </a:solidFill>
          <a:ln>
            <a:noFill/>
          </a:ln>
        </p:spPr>
        <p:txBody>
          <a:bodyPr wrap="square">
            <a:spAutoFit/>
          </a:bodyPr>
          <a:lstStyle/>
          <a:p>
            <a:pPr algn="ctr"/>
            <a:r>
              <a:rPr lang="en-US" sz="7200" b="1" dirty="0">
                <a:latin typeface="Bahnschrift SemiBold" panose="020B0502040204020203" pitchFamily="34" charset="0"/>
              </a:rPr>
              <a:t>Article 28I</a:t>
            </a:r>
            <a:endParaRPr lang="en-ID" sz="7200" b="1" dirty="0">
              <a:latin typeface="Bahnschrift SemiBold" panose="020B0502040204020203" pitchFamily="34" charset="0"/>
            </a:endParaRPr>
          </a:p>
        </p:txBody>
      </p:sp>
      <p:sp>
        <p:nvSpPr>
          <p:cNvPr id="5" name="TextBox 4">
            <a:extLst>
              <a:ext uri="{FF2B5EF4-FFF2-40B4-BE49-F238E27FC236}">
                <a16:creationId xmlns:a16="http://schemas.microsoft.com/office/drawing/2014/main" id="{C26DEFCE-82BE-95AC-2CDB-BCD64409691F}"/>
              </a:ext>
            </a:extLst>
          </p:cNvPr>
          <p:cNvSpPr txBox="1"/>
          <p:nvPr/>
        </p:nvSpPr>
        <p:spPr>
          <a:xfrm>
            <a:off x="2921079" y="1918956"/>
            <a:ext cx="8814980" cy="3539430"/>
          </a:xfrm>
          <a:prstGeom prst="rect">
            <a:avLst/>
          </a:prstGeom>
          <a:solidFill>
            <a:srgbClr val="FFFF00">
              <a:alpha val="90000"/>
            </a:srgbClr>
          </a:solidFill>
        </p:spPr>
        <p:txBody>
          <a:bodyPr wrap="square">
            <a:spAutoFit/>
          </a:bodyPr>
          <a:lstStyle/>
          <a:p>
            <a:pPr marL="514350" indent="-514350" algn="just">
              <a:buFont typeface="+mj-lt"/>
              <a:buAutoNum type="arabicParenR" startAt="4"/>
            </a:pPr>
            <a:r>
              <a:rPr lang="en-US" sz="2800" dirty="0"/>
              <a:t>The protection, advancement, upholding and fulfilment of human rights are the responsibility of the state, especially the government.</a:t>
            </a:r>
          </a:p>
          <a:p>
            <a:pPr marL="514350" indent="-514350" algn="just">
              <a:buFont typeface="+mj-lt"/>
              <a:buAutoNum type="arabicParenR" startAt="4"/>
            </a:pPr>
            <a:r>
              <a:rPr lang="en-US" sz="2800" dirty="0"/>
              <a:t>For the purpose of upholding and protecting human rights in accordance with the principle of a democratic and law-based state, the implementation of human rights shall be guaranteed, regulated and set forth in laws and regulations. </a:t>
            </a:r>
            <a:endParaRPr lang="en-ID" sz="2800" dirty="0"/>
          </a:p>
        </p:txBody>
      </p:sp>
    </p:spTree>
    <p:extLst>
      <p:ext uri="{BB962C8B-B14F-4D97-AF65-F5344CB8AC3E}">
        <p14:creationId xmlns:p14="http://schemas.microsoft.com/office/powerpoint/2010/main" val="3279517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40205D41-53F6-9EAC-340C-324480A9A45A}"/>
              </a:ext>
            </a:extLst>
          </p:cNvPr>
          <p:cNvGrpSpPr/>
          <p:nvPr/>
        </p:nvGrpSpPr>
        <p:grpSpPr>
          <a:xfrm>
            <a:off x="-1137489" y="1034914"/>
            <a:ext cx="14466978" cy="5854609"/>
            <a:chOff x="-1137489" y="1034914"/>
            <a:chExt cx="14466978" cy="5854609"/>
          </a:xfrm>
        </p:grpSpPr>
        <p:sp>
          <p:nvSpPr>
            <p:cNvPr id="14" name="TextBox 13">
              <a:extLst>
                <a:ext uri="{FF2B5EF4-FFF2-40B4-BE49-F238E27FC236}">
                  <a16:creationId xmlns:a16="http://schemas.microsoft.com/office/drawing/2014/main" id="{ED603B64-564A-77BD-3A2D-31ADF226526F}"/>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17591499-C762-0726-7085-59997963FE67}"/>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569A9DC8-260A-B96E-2306-BE5038D714D3}"/>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4BFDB717-E08F-A221-A622-93984C70E3F8}"/>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B5966EDE-F9C5-0F38-F3BD-0E767C902EED}"/>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85223BE3-44E8-8F00-7C4A-6D71F6831C9D}"/>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DFF2E2DA-038F-9ADA-57FB-B4EB855ACF1C}"/>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4A3C0D95-1838-51E8-3397-5C86812CE53A}"/>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7DE56CBE-ED7E-CF83-83AC-495FEC25F304}"/>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1" name="TextBox 40">
              <a:extLst>
                <a:ext uri="{FF2B5EF4-FFF2-40B4-BE49-F238E27FC236}">
                  <a16:creationId xmlns:a16="http://schemas.microsoft.com/office/drawing/2014/main" id="{84AB08B4-BE35-CE8B-A07C-99145CECF69F}"/>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2" name="TextBox 41">
              <a:extLst>
                <a:ext uri="{FF2B5EF4-FFF2-40B4-BE49-F238E27FC236}">
                  <a16:creationId xmlns:a16="http://schemas.microsoft.com/office/drawing/2014/main" id="{2672B10D-EB16-B2DC-1231-4A93C9D60CAB}"/>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3" name="TextBox 42">
              <a:extLst>
                <a:ext uri="{FF2B5EF4-FFF2-40B4-BE49-F238E27FC236}">
                  <a16:creationId xmlns:a16="http://schemas.microsoft.com/office/drawing/2014/main" id="{ED899179-F894-4606-0BE1-39D803F9C069}"/>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4" name="TextBox 43">
              <a:extLst>
                <a:ext uri="{FF2B5EF4-FFF2-40B4-BE49-F238E27FC236}">
                  <a16:creationId xmlns:a16="http://schemas.microsoft.com/office/drawing/2014/main" id="{08237C91-54B1-C912-0308-760E7F14926A}"/>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5" name="TextBox 44">
              <a:extLst>
                <a:ext uri="{FF2B5EF4-FFF2-40B4-BE49-F238E27FC236}">
                  <a16:creationId xmlns:a16="http://schemas.microsoft.com/office/drawing/2014/main" id="{FA360269-45E1-D264-1A3D-2E62555A5B56}"/>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6" name="TextBox 45">
              <a:extLst>
                <a:ext uri="{FF2B5EF4-FFF2-40B4-BE49-F238E27FC236}">
                  <a16:creationId xmlns:a16="http://schemas.microsoft.com/office/drawing/2014/main" id="{B8620E22-BAD1-0A3A-929A-56B4325FDB9F}"/>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7" name="TextBox 46">
              <a:extLst>
                <a:ext uri="{FF2B5EF4-FFF2-40B4-BE49-F238E27FC236}">
                  <a16:creationId xmlns:a16="http://schemas.microsoft.com/office/drawing/2014/main" id="{030A701A-1FAA-C109-2BEE-6495652A411C}"/>
                </a:ext>
              </a:extLst>
            </p:cNvPr>
            <p:cNvSpPr txBox="1"/>
            <p:nvPr/>
          </p:nvSpPr>
          <p:spPr>
            <a:xfrm>
              <a:off x="-113748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8" name="TextBox 47">
              <a:extLst>
                <a:ext uri="{FF2B5EF4-FFF2-40B4-BE49-F238E27FC236}">
                  <a16:creationId xmlns:a16="http://schemas.microsoft.com/office/drawing/2014/main" id="{72D27380-14FC-64B1-2FC5-3166187F7463}"/>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9" name="TextBox 48">
              <a:extLst>
                <a:ext uri="{FF2B5EF4-FFF2-40B4-BE49-F238E27FC236}">
                  <a16:creationId xmlns:a16="http://schemas.microsoft.com/office/drawing/2014/main" id="{3DA04EFC-1BAD-6EAE-056D-527F1BF356A8}"/>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50" name="TextBox 49">
              <a:extLst>
                <a:ext uri="{FF2B5EF4-FFF2-40B4-BE49-F238E27FC236}">
                  <a16:creationId xmlns:a16="http://schemas.microsoft.com/office/drawing/2014/main" id="{23DE9F94-F1E2-EDBD-9081-96902AE8C248}"/>
                </a:ext>
              </a:extLst>
            </p:cNvPr>
            <p:cNvSpPr txBox="1"/>
            <p:nvPr/>
          </p:nvSpPr>
          <p:spPr>
            <a:xfrm>
              <a:off x="-113748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51" name="TextBox 50">
              <a:extLst>
                <a:ext uri="{FF2B5EF4-FFF2-40B4-BE49-F238E27FC236}">
                  <a16:creationId xmlns:a16="http://schemas.microsoft.com/office/drawing/2014/main" id="{56B277A0-F5AA-99D3-B560-3540170526EC}"/>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52" name="TextBox 51">
              <a:extLst>
                <a:ext uri="{FF2B5EF4-FFF2-40B4-BE49-F238E27FC236}">
                  <a16:creationId xmlns:a16="http://schemas.microsoft.com/office/drawing/2014/main" id="{AAC155F6-23E6-9618-369C-416345473F5B}"/>
                </a:ext>
              </a:extLst>
            </p:cNvPr>
            <p:cNvSpPr txBox="1"/>
            <p:nvPr/>
          </p:nvSpPr>
          <p:spPr>
            <a:xfrm>
              <a:off x="6899607" y="587385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grpSp>
      <p:sp>
        <p:nvSpPr>
          <p:cNvPr id="39" name="TextBox 38">
            <a:extLst>
              <a:ext uri="{FF2B5EF4-FFF2-40B4-BE49-F238E27FC236}">
                <a16:creationId xmlns:a16="http://schemas.microsoft.com/office/drawing/2014/main" id="{8CEB8091-B812-61DF-FA57-0DE57CB86500}"/>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0" name="TextBox 39">
            <a:extLst>
              <a:ext uri="{FF2B5EF4-FFF2-40B4-BE49-F238E27FC236}">
                <a16:creationId xmlns:a16="http://schemas.microsoft.com/office/drawing/2014/main" id="{54A526E8-57D8-56C6-9BB1-D8DD852A627C}"/>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FE7AB0CD-4E8E-E150-062B-21B64B2CF912}"/>
              </a:ext>
            </a:extLst>
          </p:cNvPr>
          <p:cNvSpPr txBox="1"/>
          <p:nvPr/>
        </p:nvSpPr>
        <p:spPr>
          <a:xfrm>
            <a:off x="1688510" y="2127727"/>
            <a:ext cx="8814980" cy="1815882"/>
          </a:xfrm>
          <a:prstGeom prst="rect">
            <a:avLst/>
          </a:prstGeom>
          <a:solidFill>
            <a:srgbClr val="FFFF00">
              <a:alpha val="90000"/>
            </a:srgbClr>
          </a:solidFill>
        </p:spPr>
        <p:txBody>
          <a:bodyPr wrap="square">
            <a:spAutoFit/>
          </a:bodyPr>
          <a:lstStyle/>
          <a:p>
            <a:pPr algn="just"/>
            <a:r>
              <a:rPr lang="en-US" sz="2800" dirty="0"/>
              <a:t>1) implementation: every individual has the right to have the freedom to live without any threat to his life, freedom personally and recognized in the eyes of the law as a human right that cannot be reduced </a:t>
            </a:r>
            <a:endParaRPr lang="en-ID" sz="2800" dirty="0"/>
          </a:p>
        </p:txBody>
      </p:sp>
      <p:sp>
        <p:nvSpPr>
          <p:cNvPr id="9" name="TextBox 8">
            <a:extLst>
              <a:ext uri="{FF2B5EF4-FFF2-40B4-BE49-F238E27FC236}">
                <a16:creationId xmlns:a16="http://schemas.microsoft.com/office/drawing/2014/main" id="{1443CB38-D239-D6FD-3491-D7BD068F52AA}"/>
              </a:ext>
            </a:extLst>
          </p:cNvPr>
          <p:cNvSpPr txBox="1"/>
          <p:nvPr/>
        </p:nvSpPr>
        <p:spPr>
          <a:xfrm>
            <a:off x="1688510" y="4009817"/>
            <a:ext cx="8814980" cy="1384995"/>
          </a:xfrm>
          <a:prstGeom prst="rect">
            <a:avLst/>
          </a:prstGeom>
          <a:solidFill>
            <a:srgbClr val="FFFF00">
              <a:alpha val="90000"/>
            </a:srgbClr>
          </a:solidFill>
        </p:spPr>
        <p:txBody>
          <a:bodyPr wrap="square">
            <a:spAutoFit/>
          </a:bodyPr>
          <a:lstStyle/>
          <a:p>
            <a:pPr algn="just"/>
            <a:r>
              <a:rPr lang="en-US" sz="2800" dirty="0"/>
              <a:t>2) implementation: each individual cannot be discriminated against on any basis and gets protection from discrimination</a:t>
            </a:r>
            <a:endParaRPr lang="en-ID" sz="2800" dirty="0"/>
          </a:p>
        </p:txBody>
      </p:sp>
      <p:sp>
        <p:nvSpPr>
          <p:cNvPr id="11" name="TextBox 10">
            <a:extLst>
              <a:ext uri="{FF2B5EF4-FFF2-40B4-BE49-F238E27FC236}">
                <a16:creationId xmlns:a16="http://schemas.microsoft.com/office/drawing/2014/main" id="{DF7EC3E6-7925-38B4-6B2B-D690B5514FD7}"/>
              </a:ext>
            </a:extLst>
          </p:cNvPr>
          <p:cNvSpPr txBox="1"/>
          <p:nvPr/>
        </p:nvSpPr>
        <p:spPr>
          <a:xfrm>
            <a:off x="1688510" y="5474345"/>
            <a:ext cx="8814980" cy="954107"/>
          </a:xfrm>
          <a:prstGeom prst="rect">
            <a:avLst/>
          </a:prstGeom>
          <a:solidFill>
            <a:srgbClr val="FFFF00">
              <a:alpha val="90000"/>
            </a:srgbClr>
          </a:solidFill>
        </p:spPr>
        <p:txBody>
          <a:bodyPr wrap="square">
            <a:spAutoFit/>
          </a:bodyPr>
          <a:lstStyle/>
          <a:p>
            <a:pPr algn="just"/>
            <a:r>
              <a:rPr lang="en-US" sz="2800" dirty="0"/>
              <a:t>3) implementation: respecting traditions and cultures throughout the time</a:t>
            </a:r>
            <a:endParaRPr lang="en-ID" sz="2800" dirty="0"/>
          </a:p>
        </p:txBody>
      </p:sp>
    </p:spTree>
    <p:extLst>
      <p:ext uri="{BB962C8B-B14F-4D97-AF65-F5344CB8AC3E}">
        <p14:creationId xmlns:p14="http://schemas.microsoft.com/office/powerpoint/2010/main" val="27940154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C983FF-295C-B263-8C20-0F5ED4AC4F17}"/>
              </a:ext>
            </a:extLst>
          </p:cNvPr>
          <p:cNvGrpSpPr/>
          <p:nvPr/>
        </p:nvGrpSpPr>
        <p:grpSpPr>
          <a:xfrm>
            <a:off x="-1137489" y="1034914"/>
            <a:ext cx="14466978" cy="5854609"/>
            <a:chOff x="-1137489" y="1034914"/>
            <a:chExt cx="14466978" cy="5854609"/>
          </a:xfrm>
        </p:grpSpPr>
        <p:sp>
          <p:nvSpPr>
            <p:cNvPr id="13" name="TextBox 12">
              <a:extLst>
                <a:ext uri="{FF2B5EF4-FFF2-40B4-BE49-F238E27FC236}">
                  <a16:creationId xmlns:a16="http://schemas.microsoft.com/office/drawing/2014/main" id="{979E1A98-EE8F-C657-AE46-849888B24AAD}"/>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B66A697A-3AF7-D83D-BEB1-3739A8D08C54}"/>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17B8F931-0ECC-63B8-4909-49446AA6FEC3}"/>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A818BF1A-88F7-B20D-8337-B51556F77D01}"/>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F40B4A8A-36E8-4F83-EE02-5A231A8D94BF}"/>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083518E6-2BBF-92C8-F9DD-9B101D46E2A9}"/>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622F685D-4407-82F4-9058-E694C9267D0D}"/>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3B661E8A-6FA2-3098-8124-C476D3E76A72}"/>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22" name="TextBox 21">
              <a:extLst>
                <a:ext uri="{FF2B5EF4-FFF2-40B4-BE49-F238E27FC236}">
                  <a16:creationId xmlns:a16="http://schemas.microsoft.com/office/drawing/2014/main" id="{457EF042-140F-BAAC-7753-56EA5F5E9FF9}"/>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23" name="TextBox 22">
              <a:extLst>
                <a:ext uri="{FF2B5EF4-FFF2-40B4-BE49-F238E27FC236}">
                  <a16:creationId xmlns:a16="http://schemas.microsoft.com/office/drawing/2014/main" id="{3192FCB5-450A-F890-B33E-72494F47083F}"/>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1" name="TextBox 40">
              <a:extLst>
                <a:ext uri="{FF2B5EF4-FFF2-40B4-BE49-F238E27FC236}">
                  <a16:creationId xmlns:a16="http://schemas.microsoft.com/office/drawing/2014/main" id="{A29F6D57-E181-21D4-173D-D59D461C68D1}"/>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2" name="TextBox 41">
              <a:extLst>
                <a:ext uri="{FF2B5EF4-FFF2-40B4-BE49-F238E27FC236}">
                  <a16:creationId xmlns:a16="http://schemas.microsoft.com/office/drawing/2014/main" id="{91026501-B77C-63EB-5CD1-3255439C5C91}"/>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3" name="TextBox 42">
              <a:extLst>
                <a:ext uri="{FF2B5EF4-FFF2-40B4-BE49-F238E27FC236}">
                  <a16:creationId xmlns:a16="http://schemas.microsoft.com/office/drawing/2014/main" id="{17C3CF2B-125A-C77E-40B2-5EA8D546E942}"/>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4" name="TextBox 43">
              <a:extLst>
                <a:ext uri="{FF2B5EF4-FFF2-40B4-BE49-F238E27FC236}">
                  <a16:creationId xmlns:a16="http://schemas.microsoft.com/office/drawing/2014/main" id="{E2257FDE-BE6F-4849-2FDD-0DD564EAD3B2}"/>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5" name="TextBox 44">
              <a:extLst>
                <a:ext uri="{FF2B5EF4-FFF2-40B4-BE49-F238E27FC236}">
                  <a16:creationId xmlns:a16="http://schemas.microsoft.com/office/drawing/2014/main" id="{B752EA90-933E-C89F-4700-724EF4E2AB9B}"/>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6" name="TextBox 45">
              <a:extLst>
                <a:ext uri="{FF2B5EF4-FFF2-40B4-BE49-F238E27FC236}">
                  <a16:creationId xmlns:a16="http://schemas.microsoft.com/office/drawing/2014/main" id="{3D7A9736-6111-0DBB-2A33-E490313F9FC4}"/>
                </a:ext>
              </a:extLst>
            </p:cNvPr>
            <p:cNvSpPr txBox="1"/>
            <p:nvPr/>
          </p:nvSpPr>
          <p:spPr>
            <a:xfrm>
              <a:off x="-113748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7" name="TextBox 46">
              <a:extLst>
                <a:ext uri="{FF2B5EF4-FFF2-40B4-BE49-F238E27FC236}">
                  <a16:creationId xmlns:a16="http://schemas.microsoft.com/office/drawing/2014/main" id="{749AB8CC-A303-FB1D-9BF9-19B5335EC5D2}"/>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8" name="TextBox 47">
              <a:extLst>
                <a:ext uri="{FF2B5EF4-FFF2-40B4-BE49-F238E27FC236}">
                  <a16:creationId xmlns:a16="http://schemas.microsoft.com/office/drawing/2014/main" id="{30544456-2BDD-9D3A-6EAA-459CD90FA578}"/>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49" name="TextBox 48">
              <a:extLst>
                <a:ext uri="{FF2B5EF4-FFF2-40B4-BE49-F238E27FC236}">
                  <a16:creationId xmlns:a16="http://schemas.microsoft.com/office/drawing/2014/main" id="{F83C8669-75E0-BD50-E903-AE8D004DCD98}"/>
                </a:ext>
              </a:extLst>
            </p:cNvPr>
            <p:cNvSpPr txBox="1"/>
            <p:nvPr/>
          </p:nvSpPr>
          <p:spPr>
            <a:xfrm>
              <a:off x="-113748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50" name="TextBox 49">
              <a:extLst>
                <a:ext uri="{FF2B5EF4-FFF2-40B4-BE49-F238E27FC236}">
                  <a16:creationId xmlns:a16="http://schemas.microsoft.com/office/drawing/2014/main" id="{03AFFA8C-A9FF-D53A-B02D-5E8624E43E31}"/>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sp>
          <p:nvSpPr>
            <p:cNvPr id="51" name="TextBox 50">
              <a:extLst>
                <a:ext uri="{FF2B5EF4-FFF2-40B4-BE49-F238E27FC236}">
                  <a16:creationId xmlns:a16="http://schemas.microsoft.com/office/drawing/2014/main" id="{E1A74E99-40AC-76FA-6041-2661CD94FC59}"/>
                </a:ext>
              </a:extLst>
            </p:cNvPr>
            <p:cNvSpPr txBox="1"/>
            <p:nvPr/>
          </p:nvSpPr>
          <p:spPr>
            <a:xfrm>
              <a:off x="6899607" y="587385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28I</a:t>
              </a:r>
              <a:endParaRPr lang="en-ID" sz="6000" b="1" dirty="0">
                <a:solidFill>
                  <a:schemeClr val="tx1">
                    <a:alpha val="5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FE7AB0CD-4E8E-E150-062B-21B64B2CF912}"/>
              </a:ext>
            </a:extLst>
          </p:cNvPr>
          <p:cNvSpPr txBox="1"/>
          <p:nvPr/>
        </p:nvSpPr>
        <p:spPr>
          <a:xfrm>
            <a:off x="1688510" y="3138377"/>
            <a:ext cx="8814980" cy="954107"/>
          </a:xfrm>
          <a:prstGeom prst="rect">
            <a:avLst/>
          </a:prstGeom>
          <a:solidFill>
            <a:srgbClr val="FFFF00">
              <a:alpha val="90000"/>
            </a:srgbClr>
          </a:solidFill>
        </p:spPr>
        <p:txBody>
          <a:bodyPr wrap="square">
            <a:spAutoFit/>
          </a:bodyPr>
          <a:lstStyle/>
          <a:p>
            <a:pPr algn="just"/>
            <a:r>
              <a:rPr lang="en-US" sz="2800" dirty="0"/>
              <a:t>4) implementation: the government is obliged to carry out protecting the upholding and fulfillment of human rights </a:t>
            </a:r>
            <a:endParaRPr lang="en-ID" sz="2800" dirty="0"/>
          </a:p>
        </p:txBody>
      </p:sp>
      <p:sp>
        <p:nvSpPr>
          <p:cNvPr id="9" name="TextBox 8">
            <a:extLst>
              <a:ext uri="{FF2B5EF4-FFF2-40B4-BE49-F238E27FC236}">
                <a16:creationId xmlns:a16="http://schemas.microsoft.com/office/drawing/2014/main" id="{1443CB38-D239-D6FD-3491-D7BD068F52AA}"/>
              </a:ext>
            </a:extLst>
          </p:cNvPr>
          <p:cNvSpPr txBox="1"/>
          <p:nvPr/>
        </p:nvSpPr>
        <p:spPr>
          <a:xfrm>
            <a:off x="1688510" y="4369850"/>
            <a:ext cx="8814980" cy="954107"/>
          </a:xfrm>
          <a:prstGeom prst="rect">
            <a:avLst/>
          </a:prstGeom>
          <a:solidFill>
            <a:srgbClr val="FFFF00">
              <a:alpha val="90000"/>
            </a:srgbClr>
          </a:solidFill>
        </p:spPr>
        <p:txBody>
          <a:bodyPr wrap="square">
            <a:spAutoFit/>
          </a:bodyPr>
          <a:lstStyle/>
          <a:p>
            <a:pPr algn="just"/>
            <a:r>
              <a:rPr lang="en-US" sz="2800" dirty="0"/>
              <a:t>5) implementation: the government carries out its duties in upholding human rights with laws and regulations</a:t>
            </a:r>
            <a:endParaRPr lang="en-ID" sz="2800" dirty="0"/>
          </a:p>
        </p:txBody>
      </p:sp>
    </p:spTree>
    <p:extLst>
      <p:ext uri="{BB962C8B-B14F-4D97-AF65-F5344CB8AC3E}">
        <p14:creationId xmlns:p14="http://schemas.microsoft.com/office/powerpoint/2010/main" val="45425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485D7E70-48F6-487F-B174-856E615711A6}"/>
              </a:ext>
            </a:extLst>
          </p:cNvPr>
          <p:cNvSpPr txBox="1"/>
          <p:nvPr/>
        </p:nvSpPr>
        <p:spPr>
          <a:xfrm>
            <a:off x="780716" y="2261816"/>
            <a:ext cx="10732168" cy="1862048"/>
          </a:xfrm>
          <a:prstGeom prst="rect">
            <a:avLst/>
          </a:prstGeom>
          <a:solidFill>
            <a:schemeClr val="bg1">
              <a:alpha val="80000"/>
            </a:schemeClr>
          </a:solidFill>
          <a:ln>
            <a:noFill/>
          </a:ln>
        </p:spPr>
        <p:txBody>
          <a:bodyPr wrap="square">
            <a:spAutoFit/>
          </a:bodyPr>
          <a:lstStyle/>
          <a:p>
            <a:pPr algn="ctr"/>
            <a:r>
              <a:rPr lang="en-US" sz="11500" b="1" dirty="0">
                <a:latin typeface="Bahnschrift SemiBold" panose="020B0502040204020203" pitchFamily="34" charset="0"/>
              </a:rPr>
              <a:t>Article 28J</a:t>
            </a:r>
            <a:endParaRPr lang="en-ID" sz="11500" b="1" dirty="0">
              <a:latin typeface="Bahnschrift SemiBold" panose="020B0502040204020203" pitchFamily="34" charset="0"/>
            </a:endParaRPr>
          </a:p>
        </p:txBody>
      </p:sp>
    </p:spTree>
    <p:extLst>
      <p:ext uri="{BB962C8B-B14F-4D97-AF65-F5344CB8AC3E}">
        <p14:creationId xmlns:p14="http://schemas.microsoft.com/office/powerpoint/2010/main" val="40902959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8" name="Group 7">
            <a:extLst>
              <a:ext uri="{FF2B5EF4-FFF2-40B4-BE49-F238E27FC236}">
                <a16:creationId xmlns:a16="http://schemas.microsoft.com/office/drawing/2014/main" id="{B8B15353-A76B-6789-C0C8-D435FAA96AF6}"/>
              </a:ext>
            </a:extLst>
          </p:cNvPr>
          <p:cNvGrpSpPr/>
          <p:nvPr/>
        </p:nvGrpSpPr>
        <p:grpSpPr>
          <a:xfrm>
            <a:off x="-14704" y="-997692"/>
            <a:ext cx="12308304" cy="8347334"/>
            <a:chOff x="-14704" y="-997692"/>
            <a:chExt cx="12308304" cy="8347334"/>
          </a:xfrm>
        </p:grpSpPr>
        <p:sp>
          <p:nvSpPr>
            <p:cNvPr id="7" name="TextBox 6">
              <a:extLst>
                <a:ext uri="{FF2B5EF4-FFF2-40B4-BE49-F238E27FC236}">
                  <a16:creationId xmlns:a16="http://schemas.microsoft.com/office/drawing/2014/main" id="{341E11C8-439F-7B38-25AE-E2FD63DF184D}"/>
                </a:ext>
              </a:extLst>
            </p:cNvPr>
            <p:cNvSpPr txBox="1"/>
            <p:nvPr/>
          </p:nvSpPr>
          <p:spPr>
            <a:xfrm>
              <a:off x="-13366" y="-997692"/>
              <a:ext cx="12293600" cy="2400657"/>
            </a:xfrm>
            <a:prstGeom prst="rect">
              <a:avLst/>
            </a:prstGeom>
            <a:noFill/>
            <a:ln>
              <a:noFill/>
            </a:ln>
          </p:spPr>
          <p:txBody>
            <a:bodyPr wrap="square">
              <a:spAutoFit/>
            </a:bodyPr>
            <a:lstStyle/>
            <a:p>
              <a:pPr algn="ctr"/>
              <a:r>
                <a:rPr lang="en-US" sz="15000" b="1" dirty="0">
                  <a:solidFill>
                    <a:schemeClr val="tx1">
                      <a:alpha val="90000"/>
                    </a:schemeClr>
                  </a:solidFill>
                  <a:latin typeface="Bahnschrift SemiBold" panose="020B0502040204020203" pitchFamily="34" charset="0"/>
                </a:rPr>
                <a:t>Human Rights</a:t>
              </a:r>
              <a:endParaRPr lang="en-ID" sz="15000" b="1" dirty="0">
                <a:solidFill>
                  <a:schemeClr val="tx1">
                    <a:alpha val="90000"/>
                  </a:schemeClr>
                </a:solidFill>
                <a:latin typeface="Bahnschrift SemiBold" panose="020B0502040204020203" pitchFamily="34" charset="0"/>
              </a:endParaRPr>
            </a:p>
          </p:txBody>
        </p:sp>
        <p:sp>
          <p:nvSpPr>
            <p:cNvPr id="2" name="TextBox 1">
              <a:extLst>
                <a:ext uri="{FF2B5EF4-FFF2-40B4-BE49-F238E27FC236}">
                  <a16:creationId xmlns:a16="http://schemas.microsoft.com/office/drawing/2014/main" id="{2EA10A6B-B0A5-B749-0122-BD9B451C5910}"/>
                </a:ext>
              </a:extLst>
            </p:cNvPr>
            <p:cNvSpPr txBox="1"/>
            <p:nvPr/>
          </p:nvSpPr>
          <p:spPr>
            <a:xfrm>
              <a:off x="0" y="4948985"/>
              <a:ext cx="12293600" cy="2400657"/>
            </a:xfrm>
            <a:prstGeom prst="rect">
              <a:avLst/>
            </a:prstGeom>
            <a:noFill/>
            <a:ln>
              <a:noFill/>
            </a:ln>
          </p:spPr>
          <p:txBody>
            <a:bodyPr wrap="square">
              <a:spAutoFit/>
            </a:bodyPr>
            <a:lstStyle/>
            <a:p>
              <a:pPr algn="ctr"/>
              <a:r>
                <a:rPr lang="en-US" sz="15000" b="1" dirty="0">
                  <a:solidFill>
                    <a:schemeClr val="tx1">
                      <a:alpha val="10000"/>
                    </a:schemeClr>
                  </a:solidFill>
                  <a:latin typeface="Bahnschrift SemiBold" panose="020B0502040204020203" pitchFamily="34" charset="0"/>
                </a:rPr>
                <a:t>Human Rights</a:t>
              </a:r>
              <a:endParaRPr lang="en-ID" sz="15000" b="1" dirty="0">
                <a:solidFill>
                  <a:schemeClr val="tx1">
                    <a:alpha val="10000"/>
                  </a:schemeClr>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88B3C33E-3DC0-9236-B7D9-CE8D6D561536}"/>
                </a:ext>
              </a:extLst>
            </p:cNvPr>
            <p:cNvSpPr txBox="1"/>
            <p:nvPr/>
          </p:nvSpPr>
          <p:spPr>
            <a:xfrm>
              <a:off x="-7352" y="3470748"/>
              <a:ext cx="12293600" cy="2400657"/>
            </a:xfrm>
            <a:prstGeom prst="rect">
              <a:avLst/>
            </a:prstGeom>
            <a:noFill/>
            <a:ln>
              <a:noFill/>
            </a:ln>
          </p:spPr>
          <p:txBody>
            <a:bodyPr wrap="square">
              <a:spAutoFit/>
            </a:bodyPr>
            <a:lstStyle/>
            <a:p>
              <a:pPr algn="ctr"/>
              <a:r>
                <a:rPr lang="en-US" sz="15000" b="1" dirty="0">
                  <a:solidFill>
                    <a:schemeClr val="tx1">
                      <a:alpha val="30000"/>
                    </a:schemeClr>
                  </a:solidFill>
                  <a:latin typeface="Bahnschrift SemiBold" panose="020B0502040204020203" pitchFamily="34" charset="0"/>
                </a:rPr>
                <a:t>Human Rights</a:t>
              </a:r>
              <a:endParaRPr lang="en-ID" sz="15000" b="1" dirty="0">
                <a:solidFill>
                  <a:schemeClr val="tx1">
                    <a:alpha val="30000"/>
                  </a:schemeClr>
                </a:solidFill>
                <a:latin typeface="Bahnschrift SemiBold" panose="020B0502040204020203" pitchFamily="34" charset="0"/>
              </a:endParaRPr>
            </a:p>
          </p:txBody>
        </p:sp>
        <p:sp>
          <p:nvSpPr>
            <p:cNvPr id="5" name="TextBox 4">
              <a:extLst>
                <a:ext uri="{FF2B5EF4-FFF2-40B4-BE49-F238E27FC236}">
                  <a16:creationId xmlns:a16="http://schemas.microsoft.com/office/drawing/2014/main" id="{87DF6F12-8B6E-A086-BEA4-1834A6B48A27}"/>
                </a:ext>
              </a:extLst>
            </p:cNvPr>
            <p:cNvSpPr txBox="1"/>
            <p:nvPr/>
          </p:nvSpPr>
          <p:spPr>
            <a:xfrm>
              <a:off x="-7352" y="1992511"/>
              <a:ext cx="12293600" cy="2400657"/>
            </a:xfrm>
            <a:prstGeom prst="rect">
              <a:avLst/>
            </a:prstGeom>
            <a:noFill/>
            <a:ln>
              <a:noFill/>
            </a:ln>
          </p:spPr>
          <p:txBody>
            <a:bodyPr wrap="square">
              <a:spAutoFit/>
            </a:bodyPr>
            <a:lstStyle/>
            <a:p>
              <a:pPr algn="ctr"/>
              <a:r>
                <a:rPr lang="en-US" sz="15000" b="1" dirty="0">
                  <a:solidFill>
                    <a:schemeClr val="tx1">
                      <a:alpha val="50000"/>
                    </a:schemeClr>
                  </a:solidFill>
                  <a:latin typeface="Bahnschrift SemiBold" panose="020B0502040204020203" pitchFamily="34" charset="0"/>
                </a:rPr>
                <a:t>Human Rights</a:t>
              </a:r>
              <a:endParaRPr lang="en-ID" sz="15000" b="1" dirty="0">
                <a:solidFill>
                  <a:schemeClr val="tx1">
                    <a:alpha val="50000"/>
                  </a:schemeClr>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214E723C-C84B-2125-94FF-569D7A633F00}"/>
                </a:ext>
              </a:extLst>
            </p:cNvPr>
            <p:cNvSpPr txBox="1"/>
            <p:nvPr/>
          </p:nvSpPr>
          <p:spPr>
            <a:xfrm>
              <a:off x="-14704" y="514274"/>
              <a:ext cx="12293600" cy="2400657"/>
            </a:xfrm>
            <a:prstGeom prst="rect">
              <a:avLst/>
            </a:prstGeom>
            <a:noFill/>
            <a:ln>
              <a:noFill/>
            </a:ln>
          </p:spPr>
          <p:txBody>
            <a:bodyPr wrap="square">
              <a:spAutoFit/>
            </a:bodyPr>
            <a:lstStyle/>
            <a:p>
              <a:pPr algn="ctr"/>
              <a:r>
                <a:rPr lang="en-US" sz="15000" b="1" dirty="0">
                  <a:solidFill>
                    <a:schemeClr val="tx1">
                      <a:alpha val="70000"/>
                    </a:schemeClr>
                  </a:solidFill>
                  <a:latin typeface="Bahnschrift SemiBold" panose="020B0502040204020203" pitchFamily="34" charset="0"/>
                </a:rPr>
                <a:t>Human Rights</a:t>
              </a:r>
              <a:endParaRPr lang="en-ID" sz="15000" b="1" dirty="0">
                <a:solidFill>
                  <a:schemeClr val="tx1">
                    <a:alpha val="70000"/>
                  </a:schemeClr>
                </a:solidFill>
                <a:latin typeface="Bahnschrift SemiBold" panose="020B0502040204020203" pitchFamily="34" charset="0"/>
              </a:endParaRPr>
            </a:p>
          </p:txBody>
        </p:sp>
      </p:grpSp>
      <p:sp>
        <p:nvSpPr>
          <p:cNvPr id="10" name="TextBox 9">
            <a:extLst>
              <a:ext uri="{FF2B5EF4-FFF2-40B4-BE49-F238E27FC236}">
                <a16:creationId xmlns:a16="http://schemas.microsoft.com/office/drawing/2014/main" id="{35A4A9C6-CF03-BB1A-6F8B-2EA7C10BCC31}"/>
              </a:ext>
            </a:extLst>
          </p:cNvPr>
          <p:cNvSpPr txBox="1"/>
          <p:nvPr/>
        </p:nvSpPr>
        <p:spPr>
          <a:xfrm>
            <a:off x="729916" y="202636"/>
            <a:ext cx="10732168" cy="923330"/>
          </a:xfrm>
          <a:prstGeom prst="rect">
            <a:avLst/>
          </a:prstGeom>
          <a:solidFill>
            <a:schemeClr val="bg1">
              <a:alpha val="80000"/>
            </a:schemeClr>
          </a:solidFill>
          <a:ln>
            <a:noFill/>
          </a:ln>
        </p:spPr>
        <p:txBody>
          <a:bodyPr wrap="square">
            <a:spAutoFit/>
          </a:bodyPr>
          <a:lstStyle/>
          <a:p>
            <a:pPr algn="ctr"/>
            <a:r>
              <a:rPr lang="en-US" sz="5400" b="1" dirty="0">
                <a:latin typeface="Bahnschrift SemiBold" panose="020B0502040204020203" pitchFamily="34" charset="0"/>
              </a:rPr>
              <a:t>Human Rights</a:t>
            </a:r>
            <a:endParaRPr lang="en-ID" sz="5400" b="1" dirty="0">
              <a:latin typeface="Bahnschrift SemiBold" panose="020B0502040204020203" pitchFamily="34" charset="0"/>
            </a:endParaRPr>
          </a:p>
        </p:txBody>
      </p:sp>
      <p:sp>
        <p:nvSpPr>
          <p:cNvPr id="9" name="TextBox 8">
            <a:extLst>
              <a:ext uri="{FF2B5EF4-FFF2-40B4-BE49-F238E27FC236}">
                <a16:creationId xmlns:a16="http://schemas.microsoft.com/office/drawing/2014/main" id="{AB283507-3DB8-270D-52F1-5802DB5EC196}"/>
              </a:ext>
            </a:extLst>
          </p:cNvPr>
          <p:cNvSpPr txBox="1"/>
          <p:nvPr/>
        </p:nvSpPr>
        <p:spPr>
          <a:xfrm>
            <a:off x="1328912" y="2521059"/>
            <a:ext cx="9534176" cy="1815882"/>
          </a:xfrm>
          <a:prstGeom prst="rect">
            <a:avLst/>
          </a:prstGeom>
          <a:solidFill>
            <a:schemeClr val="bg1">
              <a:alpha val="80000"/>
            </a:schemeClr>
          </a:solidFill>
        </p:spPr>
        <p:txBody>
          <a:bodyPr wrap="square">
            <a:spAutoFit/>
          </a:bodyPr>
          <a:lstStyle/>
          <a:p>
            <a:pPr algn="just"/>
            <a:r>
              <a:rPr lang="en-US" sz="2800" dirty="0"/>
              <a:t>Human rights are a legal and normative concept which states that humans have inherent rights because they are human. Human rights apply only, anywhere, and to anyone, so they are universal.</a:t>
            </a:r>
            <a:endParaRPr lang="en-ID" sz="2800" dirty="0"/>
          </a:p>
        </p:txBody>
      </p:sp>
    </p:spTree>
    <p:extLst>
      <p:ext uri="{BB962C8B-B14F-4D97-AF65-F5344CB8AC3E}">
        <p14:creationId xmlns:p14="http://schemas.microsoft.com/office/powerpoint/2010/main" val="39500992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3D2C54-3DFF-AB29-8C38-E6B212B2CE3A}"/>
              </a:ext>
            </a:extLst>
          </p:cNvPr>
          <p:cNvGrpSpPr/>
          <p:nvPr/>
        </p:nvGrpSpPr>
        <p:grpSpPr>
          <a:xfrm>
            <a:off x="0" y="-529466"/>
            <a:ext cx="12309642" cy="7660664"/>
            <a:chOff x="0" y="-529466"/>
            <a:chExt cx="12309642" cy="7660664"/>
          </a:xfrm>
        </p:grpSpPr>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99461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rot="5400000">
            <a:off x="-2057235" y="2843286"/>
            <a:ext cx="6429882" cy="1200329"/>
          </a:xfrm>
          <a:prstGeom prst="rect">
            <a:avLst/>
          </a:prstGeom>
          <a:solidFill>
            <a:schemeClr val="bg1">
              <a:alpha val="80000"/>
            </a:schemeClr>
          </a:solidFill>
          <a:ln>
            <a:noFill/>
          </a:ln>
        </p:spPr>
        <p:txBody>
          <a:bodyPr wrap="square">
            <a:spAutoFit/>
          </a:bodyPr>
          <a:lstStyle/>
          <a:p>
            <a:pPr algn="ctr"/>
            <a:r>
              <a:rPr lang="en-US" sz="7200" b="1" dirty="0">
                <a:latin typeface="Bahnschrift SemiBold" panose="020B0502040204020203" pitchFamily="34" charset="0"/>
              </a:rPr>
              <a:t>Article 28J</a:t>
            </a:r>
            <a:endParaRPr lang="en-ID" sz="7200" b="1" dirty="0">
              <a:latin typeface="Bahnschrift SemiBold" panose="020B0502040204020203" pitchFamily="34" charset="0"/>
            </a:endParaRPr>
          </a:p>
        </p:txBody>
      </p:sp>
      <p:sp>
        <p:nvSpPr>
          <p:cNvPr id="5" name="TextBox 4">
            <a:extLst>
              <a:ext uri="{FF2B5EF4-FFF2-40B4-BE49-F238E27FC236}">
                <a16:creationId xmlns:a16="http://schemas.microsoft.com/office/drawing/2014/main" id="{D87E6F01-2190-43A7-F546-8F14B62AAFB7}"/>
              </a:ext>
            </a:extLst>
          </p:cNvPr>
          <p:cNvSpPr txBox="1"/>
          <p:nvPr/>
        </p:nvSpPr>
        <p:spPr>
          <a:xfrm>
            <a:off x="2921079" y="1161433"/>
            <a:ext cx="8814980" cy="4401205"/>
          </a:xfrm>
          <a:prstGeom prst="rect">
            <a:avLst/>
          </a:prstGeom>
          <a:solidFill>
            <a:srgbClr val="FFFF00">
              <a:alpha val="90000"/>
            </a:srgbClr>
          </a:solidFill>
        </p:spPr>
        <p:txBody>
          <a:bodyPr wrap="square">
            <a:spAutoFit/>
          </a:bodyPr>
          <a:lstStyle/>
          <a:p>
            <a:pPr marL="514350" indent="-514350" algn="just">
              <a:buAutoNum type="arabicParenBoth"/>
            </a:pPr>
            <a:r>
              <a:rPr lang="en-US" sz="2800" dirty="0"/>
              <a:t>Every person shall have the duty to respect the human rights of others in the orderly life of the community, nation and state.</a:t>
            </a:r>
          </a:p>
          <a:p>
            <a:pPr marL="514350" indent="-514350" algn="just">
              <a:buAutoNum type="arabicParenBoth"/>
            </a:pPr>
            <a:r>
              <a:rPr lang="en-US" sz="2800" dirty="0"/>
              <a:t>In exercising his/her rights and freedoms, every person shall have the duty to accept the restrictions established by law for the sole purposes of guaranteeing the recognition and respect of the rights and freedoms of others and of satisfying just demands based upon considerations of morality, religious values, security and public order in a democratic society. </a:t>
            </a:r>
            <a:endParaRPr lang="en-ID" sz="2800" dirty="0"/>
          </a:p>
        </p:txBody>
      </p:sp>
    </p:spTree>
    <p:extLst>
      <p:ext uri="{BB962C8B-B14F-4D97-AF65-F5344CB8AC3E}">
        <p14:creationId xmlns:p14="http://schemas.microsoft.com/office/powerpoint/2010/main" val="2688660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D2C88F0B-D45C-C527-CC99-24EA45DA0072}"/>
              </a:ext>
            </a:extLst>
          </p:cNvPr>
          <p:cNvGrpSpPr/>
          <p:nvPr/>
        </p:nvGrpSpPr>
        <p:grpSpPr>
          <a:xfrm>
            <a:off x="-1137489" y="1067080"/>
            <a:ext cx="14466978" cy="5854609"/>
            <a:chOff x="-1137489" y="1034914"/>
            <a:chExt cx="14466978" cy="5854609"/>
          </a:xfrm>
        </p:grpSpPr>
        <p:sp>
          <p:nvSpPr>
            <p:cNvPr id="52" name="TextBox 51">
              <a:extLst>
                <a:ext uri="{FF2B5EF4-FFF2-40B4-BE49-F238E27FC236}">
                  <a16:creationId xmlns:a16="http://schemas.microsoft.com/office/drawing/2014/main" id="{67FB0243-531A-640E-68CC-4936E2C8790E}"/>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53" name="TextBox 52">
              <a:extLst>
                <a:ext uri="{FF2B5EF4-FFF2-40B4-BE49-F238E27FC236}">
                  <a16:creationId xmlns:a16="http://schemas.microsoft.com/office/drawing/2014/main" id="{A04DD10F-9982-65FA-4551-C6ED4E12CE73}"/>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54" name="TextBox 53">
              <a:extLst>
                <a:ext uri="{FF2B5EF4-FFF2-40B4-BE49-F238E27FC236}">
                  <a16:creationId xmlns:a16="http://schemas.microsoft.com/office/drawing/2014/main" id="{F7B7886F-8DCA-73AB-74D5-EC5C20912C7E}"/>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55" name="TextBox 54">
              <a:extLst>
                <a:ext uri="{FF2B5EF4-FFF2-40B4-BE49-F238E27FC236}">
                  <a16:creationId xmlns:a16="http://schemas.microsoft.com/office/drawing/2014/main" id="{ED6FBFD8-799E-AC2D-5D81-10EE7D40E568}"/>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56" name="TextBox 55">
              <a:extLst>
                <a:ext uri="{FF2B5EF4-FFF2-40B4-BE49-F238E27FC236}">
                  <a16:creationId xmlns:a16="http://schemas.microsoft.com/office/drawing/2014/main" id="{84497C1E-1772-AFC0-A472-5BE6D97C587F}"/>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57" name="TextBox 56">
              <a:extLst>
                <a:ext uri="{FF2B5EF4-FFF2-40B4-BE49-F238E27FC236}">
                  <a16:creationId xmlns:a16="http://schemas.microsoft.com/office/drawing/2014/main" id="{F1E3CC8C-45F2-8B2E-7F7D-E144F23D7B9A}"/>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58" name="TextBox 57">
              <a:extLst>
                <a:ext uri="{FF2B5EF4-FFF2-40B4-BE49-F238E27FC236}">
                  <a16:creationId xmlns:a16="http://schemas.microsoft.com/office/drawing/2014/main" id="{15AA25BF-5C08-CD0C-DD4D-C55951F84F3D}"/>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59" name="TextBox 58">
              <a:extLst>
                <a:ext uri="{FF2B5EF4-FFF2-40B4-BE49-F238E27FC236}">
                  <a16:creationId xmlns:a16="http://schemas.microsoft.com/office/drawing/2014/main" id="{C6CAA9DF-416C-F091-704F-DD3DA6CCA542}"/>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60" name="TextBox 59">
              <a:extLst>
                <a:ext uri="{FF2B5EF4-FFF2-40B4-BE49-F238E27FC236}">
                  <a16:creationId xmlns:a16="http://schemas.microsoft.com/office/drawing/2014/main" id="{8D9E443E-94D7-2336-A6CA-BF503F9A549F}"/>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61" name="TextBox 60">
              <a:extLst>
                <a:ext uri="{FF2B5EF4-FFF2-40B4-BE49-F238E27FC236}">
                  <a16:creationId xmlns:a16="http://schemas.microsoft.com/office/drawing/2014/main" id="{BAC00E9B-785A-8EEA-E25D-B5B95B2D3EC9}"/>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62" name="TextBox 61">
              <a:extLst>
                <a:ext uri="{FF2B5EF4-FFF2-40B4-BE49-F238E27FC236}">
                  <a16:creationId xmlns:a16="http://schemas.microsoft.com/office/drawing/2014/main" id="{0F838F66-863A-FE09-3CA3-0BE544A66840}"/>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63" name="TextBox 62">
              <a:extLst>
                <a:ext uri="{FF2B5EF4-FFF2-40B4-BE49-F238E27FC236}">
                  <a16:creationId xmlns:a16="http://schemas.microsoft.com/office/drawing/2014/main" id="{E483E8CD-0BEE-F22C-99FA-5414D325C9D7}"/>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64" name="TextBox 63">
              <a:extLst>
                <a:ext uri="{FF2B5EF4-FFF2-40B4-BE49-F238E27FC236}">
                  <a16:creationId xmlns:a16="http://schemas.microsoft.com/office/drawing/2014/main" id="{116B5A4F-41C8-88B9-F070-9AECB7E28CD0}"/>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65" name="TextBox 64">
              <a:extLst>
                <a:ext uri="{FF2B5EF4-FFF2-40B4-BE49-F238E27FC236}">
                  <a16:creationId xmlns:a16="http://schemas.microsoft.com/office/drawing/2014/main" id="{69292AE2-CCD5-CDD4-8B18-FDFD3F9845AE}"/>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66" name="TextBox 65">
              <a:extLst>
                <a:ext uri="{FF2B5EF4-FFF2-40B4-BE49-F238E27FC236}">
                  <a16:creationId xmlns:a16="http://schemas.microsoft.com/office/drawing/2014/main" id="{B2F91C98-2141-F45B-A7C4-BD099883AE88}"/>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67" name="TextBox 66">
              <a:extLst>
                <a:ext uri="{FF2B5EF4-FFF2-40B4-BE49-F238E27FC236}">
                  <a16:creationId xmlns:a16="http://schemas.microsoft.com/office/drawing/2014/main" id="{D320BB98-C468-AD04-B881-491FE63F819F}"/>
                </a:ext>
              </a:extLst>
            </p:cNvPr>
            <p:cNvSpPr txBox="1"/>
            <p:nvPr/>
          </p:nvSpPr>
          <p:spPr>
            <a:xfrm>
              <a:off x="-113748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68" name="TextBox 67">
              <a:extLst>
                <a:ext uri="{FF2B5EF4-FFF2-40B4-BE49-F238E27FC236}">
                  <a16:creationId xmlns:a16="http://schemas.microsoft.com/office/drawing/2014/main" id="{36BF08F2-FAF2-A975-639E-F1108860BDEB}"/>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69" name="TextBox 68">
              <a:extLst>
                <a:ext uri="{FF2B5EF4-FFF2-40B4-BE49-F238E27FC236}">
                  <a16:creationId xmlns:a16="http://schemas.microsoft.com/office/drawing/2014/main" id="{D596F788-CD14-51D4-6429-3CDFE8F6EC2C}"/>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70" name="TextBox 69">
              <a:extLst>
                <a:ext uri="{FF2B5EF4-FFF2-40B4-BE49-F238E27FC236}">
                  <a16:creationId xmlns:a16="http://schemas.microsoft.com/office/drawing/2014/main" id="{29452ED8-BDA2-FFCE-F775-4566B35ABF7A}"/>
                </a:ext>
              </a:extLst>
            </p:cNvPr>
            <p:cNvSpPr txBox="1"/>
            <p:nvPr/>
          </p:nvSpPr>
          <p:spPr>
            <a:xfrm>
              <a:off x="-113748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71" name="TextBox 70">
              <a:extLst>
                <a:ext uri="{FF2B5EF4-FFF2-40B4-BE49-F238E27FC236}">
                  <a16:creationId xmlns:a16="http://schemas.microsoft.com/office/drawing/2014/main" id="{D9F62019-1CCD-D596-00A0-724186E51D9B}"/>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sp>
          <p:nvSpPr>
            <p:cNvPr id="72" name="TextBox 71">
              <a:extLst>
                <a:ext uri="{FF2B5EF4-FFF2-40B4-BE49-F238E27FC236}">
                  <a16:creationId xmlns:a16="http://schemas.microsoft.com/office/drawing/2014/main" id="{F46F17CC-8DCA-BFF8-AEB7-789F9CD0A471}"/>
                </a:ext>
              </a:extLst>
            </p:cNvPr>
            <p:cNvSpPr txBox="1"/>
            <p:nvPr/>
          </p:nvSpPr>
          <p:spPr>
            <a:xfrm>
              <a:off x="6899607" y="587385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28J</a:t>
              </a:r>
              <a:endParaRPr lang="en-ID" sz="6000" b="1" dirty="0">
                <a:solidFill>
                  <a:schemeClr val="tx1">
                    <a:alpha val="50000"/>
                  </a:schemeClr>
                </a:solidFill>
                <a:latin typeface="Bahnschrift SemiBold" panose="020B0502040204020203" pitchFamily="34" charset="0"/>
              </a:endParaRPr>
            </a:p>
          </p:txBody>
        </p:sp>
      </p:grpSp>
      <p:sp>
        <p:nvSpPr>
          <p:cNvPr id="39" name="TextBox 38">
            <a:extLst>
              <a:ext uri="{FF2B5EF4-FFF2-40B4-BE49-F238E27FC236}">
                <a16:creationId xmlns:a16="http://schemas.microsoft.com/office/drawing/2014/main" id="{8CEB8091-B812-61DF-FA57-0DE57CB86500}"/>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0" name="TextBox 39">
            <a:extLst>
              <a:ext uri="{FF2B5EF4-FFF2-40B4-BE49-F238E27FC236}">
                <a16:creationId xmlns:a16="http://schemas.microsoft.com/office/drawing/2014/main" id="{54A526E8-57D8-56C6-9BB1-D8DD852A627C}"/>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latin typeface="Bahnschrift SemiBold" panose="020B0502040204020203" pitchFamily="34" charset="0"/>
              </a:rPr>
              <a:t>Article 28A</a:t>
            </a:r>
            <a:endParaRPr lang="en-ID" sz="6000" b="1" dirty="0">
              <a:latin typeface="Bahnschrift SemiBold" panose="020B0502040204020203" pitchFamily="34" charset="0"/>
            </a:endParaRPr>
          </a:p>
        </p:txBody>
      </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7B7B41A0-2E4C-7C43-9116-D4DDB82AFE72}"/>
              </a:ext>
            </a:extLst>
          </p:cNvPr>
          <p:cNvSpPr txBox="1"/>
          <p:nvPr/>
        </p:nvSpPr>
        <p:spPr>
          <a:xfrm>
            <a:off x="1688510" y="2836163"/>
            <a:ext cx="8814980" cy="954107"/>
          </a:xfrm>
          <a:prstGeom prst="rect">
            <a:avLst/>
          </a:prstGeom>
          <a:solidFill>
            <a:srgbClr val="FFFF00">
              <a:alpha val="90000"/>
            </a:srgbClr>
          </a:solidFill>
        </p:spPr>
        <p:txBody>
          <a:bodyPr wrap="square">
            <a:spAutoFit/>
          </a:bodyPr>
          <a:lstStyle/>
          <a:p>
            <a:pPr algn="just"/>
            <a:r>
              <a:rPr lang="en-US" sz="2800" dirty="0"/>
              <a:t>1) implementation: one's human rights cannot oppress the human rights of others</a:t>
            </a:r>
            <a:endParaRPr lang="en-ID" sz="2800" dirty="0"/>
          </a:p>
        </p:txBody>
      </p:sp>
      <p:sp>
        <p:nvSpPr>
          <p:cNvPr id="9" name="TextBox 8">
            <a:extLst>
              <a:ext uri="{FF2B5EF4-FFF2-40B4-BE49-F238E27FC236}">
                <a16:creationId xmlns:a16="http://schemas.microsoft.com/office/drawing/2014/main" id="{24D20092-813C-02DA-BD6E-AC500C3C4B7A}"/>
              </a:ext>
            </a:extLst>
          </p:cNvPr>
          <p:cNvSpPr txBox="1"/>
          <p:nvPr/>
        </p:nvSpPr>
        <p:spPr>
          <a:xfrm>
            <a:off x="1688510" y="4180745"/>
            <a:ext cx="8814980" cy="1815882"/>
          </a:xfrm>
          <a:prstGeom prst="rect">
            <a:avLst/>
          </a:prstGeom>
          <a:solidFill>
            <a:srgbClr val="FFFF00">
              <a:alpha val="90000"/>
            </a:srgbClr>
          </a:solidFill>
        </p:spPr>
        <p:txBody>
          <a:bodyPr wrap="square">
            <a:spAutoFit/>
          </a:bodyPr>
          <a:lstStyle/>
          <a:p>
            <a:pPr algn="just"/>
            <a:r>
              <a:rPr lang="en-US" sz="2800"/>
              <a:t>2) implementation: in the exercise of his rights and freedoms one cannot cross the boundaries specified in the law" for the sake of the common welfare
</a:t>
            </a:r>
            <a:endParaRPr lang="en-ID" sz="2800" dirty="0"/>
          </a:p>
        </p:txBody>
      </p:sp>
    </p:spTree>
    <p:extLst>
      <p:ext uri="{BB962C8B-B14F-4D97-AF65-F5344CB8AC3E}">
        <p14:creationId xmlns:p14="http://schemas.microsoft.com/office/powerpoint/2010/main" val="4162544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3714D0-9C68-A222-29BC-8CE26AC6FEB3}"/>
              </a:ext>
            </a:extLst>
          </p:cNvPr>
          <p:cNvSpPr/>
          <p:nvPr/>
        </p:nvSpPr>
        <p:spPr>
          <a:xfrm>
            <a:off x="-50801" y="-2059711"/>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30F0AD4E-491C-6453-54C3-0C01236D0519}"/>
              </a:ext>
            </a:extLst>
          </p:cNvPr>
          <p:cNvSpPr/>
          <p:nvPr/>
        </p:nvSpPr>
        <p:spPr>
          <a:xfrm>
            <a:off x="3031958" y="1315453"/>
            <a:ext cx="6047874" cy="3866147"/>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26" name="Picture 2" descr="Laptop PNG, Laptop Transparent Background - FreeIconsPNG">
            <a:extLst>
              <a:ext uri="{FF2B5EF4-FFF2-40B4-BE49-F238E27FC236}">
                <a16:creationId xmlns:a16="http://schemas.microsoft.com/office/drawing/2014/main" id="{1699E833-1226-A798-1257-258CD7FAF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3205" y="985386"/>
            <a:ext cx="8145379" cy="48872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FD936A2-D5E4-868F-88FB-3654A81F2C09}"/>
              </a:ext>
            </a:extLst>
          </p:cNvPr>
          <p:cNvSpPr txBox="1"/>
          <p:nvPr/>
        </p:nvSpPr>
        <p:spPr>
          <a:xfrm>
            <a:off x="3818021" y="3353179"/>
            <a:ext cx="4196015" cy="1015663"/>
          </a:xfrm>
          <a:prstGeom prst="rect">
            <a:avLst/>
          </a:prstGeom>
          <a:noFill/>
        </p:spPr>
        <p:txBody>
          <a:bodyPr wrap="square" rtlCol="0">
            <a:spAutoFit/>
          </a:bodyPr>
          <a:lstStyle/>
          <a:p>
            <a:r>
              <a:rPr lang="en-US" sz="6000" dirty="0">
                <a:solidFill>
                  <a:schemeClr val="bg1"/>
                </a:solidFill>
                <a:latin typeface="Bahnschrift SemiBold" panose="020B0502040204020203" pitchFamily="34" charset="0"/>
                <a:cs typeface="Arial" panose="020B0604020202020204" pitchFamily="34" charset="0"/>
              </a:rPr>
              <a:t>Session</a:t>
            </a:r>
            <a:endParaRPr lang="en-ID" sz="6000" dirty="0">
              <a:solidFill>
                <a:schemeClr val="bg1"/>
              </a:solidFill>
              <a:latin typeface="Bahnschrift SemiBold" panose="020B0502040204020203" pitchFamily="34" charset="0"/>
              <a:cs typeface="Arial" panose="020B0604020202020204" pitchFamily="34" charset="0"/>
            </a:endParaRPr>
          </a:p>
        </p:txBody>
      </p:sp>
      <p:sp>
        <p:nvSpPr>
          <p:cNvPr id="9" name="TextBox 8">
            <a:extLst>
              <a:ext uri="{FF2B5EF4-FFF2-40B4-BE49-F238E27FC236}">
                <a16:creationId xmlns:a16="http://schemas.microsoft.com/office/drawing/2014/main" id="{CE4025A3-2416-6B0A-1063-29F18F6822CE}"/>
              </a:ext>
            </a:extLst>
          </p:cNvPr>
          <p:cNvSpPr txBox="1"/>
          <p:nvPr/>
        </p:nvSpPr>
        <p:spPr>
          <a:xfrm>
            <a:off x="3753853" y="1804296"/>
            <a:ext cx="5871411" cy="1862048"/>
          </a:xfrm>
          <a:prstGeom prst="rect">
            <a:avLst/>
          </a:prstGeom>
          <a:noFill/>
        </p:spPr>
        <p:txBody>
          <a:bodyPr wrap="square">
            <a:spAutoFit/>
          </a:bodyPr>
          <a:lstStyle/>
          <a:p>
            <a:r>
              <a:rPr lang="en-US" sz="11500" b="1" dirty="0" err="1">
                <a:solidFill>
                  <a:srgbClr val="FFFF00"/>
                </a:solidFill>
                <a:latin typeface="Bahnschrift SemiCondensed" panose="020B0502040204020203" pitchFamily="34" charset="0"/>
                <a:cs typeface="Arial" panose="020B0604020202020204" pitchFamily="34" charset="0"/>
              </a:rPr>
              <a:t>QnA</a:t>
            </a:r>
            <a:endParaRPr lang="en-ID" sz="9600" b="1" dirty="0">
              <a:latin typeface="Bahnschrift SemiCondensed" panose="020B0502040204020203" pitchFamily="34" charset="0"/>
            </a:endParaRPr>
          </a:p>
        </p:txBody>
      </p:sp>
    </p:spTree>
    <p:extLst>
      <p:ext uri="{BB962C8B-B14F-4D97-AF65-F5344CB8AC3E}">
        <p14:creationId xmlns:p14="http://schemas.microsoft.com/office/powerpoint/2010/main" val="5346914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3714D0-9C68-A222-29BC-8CE26AC6FEB3}"/>
              </a:ext>
            </a:extLst>
          </p:cNvPr>
          <p:cNvSpPr/>
          <p:nvPr/>
        </p:nvSpPr>
        <p:spPr>
          <a:xfrm>
            <a:off x="-50801" y="-2059711"/>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5" name="Rectangle 4">
            <a:extLst>
              <a:ext uri="{FF2B5EF4-FFF2-40B4-BE49-F238E27FC236}">
                <a16:creationId xmlns:a16="http://schemas.microsoft.com/office/drawing/2014/main" id="{30F0AD4E-491C-6453-54C3-0C01236D0519}"/>
              </a:ext>
            </a:extLst>
          </p:cNvPr>
          <p:cNvSpPr/>
          <p:nvPr/>
        </p:nvSpPr>
        <p:spPr>
          <a:xfrm>
            <a:off x="3031958" y="1315453"/>
            <a:ext cx="6047874" cy="3866147"/>
          </a:xfrm>
          <a:prstGeom prst="rect">
            <a:avLst/>
          </a:prstGeom>
          <a:solidFill>
            <a:schemeClr val="tx1">
              <a:lumMod val="95000"/>
              <a:lumOff val="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1026" name="Picture 2" descr="Laptop PNG, Laptop Transparent Background - FreeIconsPNG">
            <a:extLst>
              <a:ext uri="{FF2B5EF4-FFF2-40B4-BE49-F238E27FC236}">
                <a16:creationId xmlns:a16="http://schemas.microsoft.com/office/drawing/2014/main" id="{1699E833-1226-A798-1257-258CD7FAFE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0180" y="985386"/>
            <a:ext cx="8145379" cy="488722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FD936A2-D5E4-868F-88FB-3654A81F2C09}"/>
              </a:ext>
            </a:extLst>
          </p:cNvPr>
          <p:cNvSpPr txBox="1"/>
          <p:nvPr/>
        </p:nvSpPr>
        <p:spPr>
          <a:xfrm>
            <a:off x="3189078" y="2646235"/>
            <a:ext cx="5696131" cy="1754326"/>
          </a:xfrm>
          <a:prstGeom prst="rect">
            <a:avLst/>
          </a:prstGeom>
          <a:noFill/>
        </p:spPr>
        <p:txBody>
          <a:bodyPr wrap="square" rtlCol="0">
            <a:spAutoFit/>
          </a:bodyPr>
          <a:lstStyle/>
          <a:p>
            <a:pPr algn="just"/>
            <a:r>
              <a:rPr lang="en-US" dirty="0">
                <a:solidFill>
                  <a:schemeClr val="bg1"/>
                </a:solidFill>
                <a:latin typeface="Bahnschrift SemiBold" panose="020B0502040204020203" pitchFamily="34" charset="0"/>
                <a:cs typeface="Arial" panose="020B0604020202020204" pitchFamily="34" charset="0"/>
              </a:rPr>
              <a:t>The government has an obligation to enforce every article on human rights. This is fulfilled by establishing several government institutions and or  commissions / national committees that are specifically used to fulfill these needs.
</a:t>
            </a:r>
            <a:endParaRPr lang="en-ID" dirty="0">
              <a:solidFill>
                <a:schemeClr val="bg1"/>
              </a:solidFill>
              <a:latin typeface="Bahnschrift SemiBold" panose="020B0502040204020203" pitchFamily="34" charset="0"/>
              <a:cs typeface="Arial" panose="020B0604020202020204" pitchFamily="34" charset="0"/>
            </a:endParaRPr>
          </a:p>
        </p:txBody>
      </p:sp>
      <p:sp>
        <p:nvSpPr>
          <p:cNvPr id="9" name="TextBox 8">
            <a:extLst>
              <a:ext uri="{FF2B5EF4-FFF2-40B4-BE49-F238E27FC236}">
                <a16:creationId xmlns:a16="http://schemas.microsoft.com/office/drawing/2014/main" id="{CE4025A3-2416-6B0A-1063-29F18F6822CE}"/>
              </a:ext>
            </a:extLst>
          </p:cNvPr>
          <p:cNvSpPr txBox="1"/>
          <p:nvPr/>
        </p:nvSpPr>
        <p:spPr>
          <a:xfrm>
            <a:off x="3189078" y="1557477"/>
            <a:ext cx="2400840" cy="646331"/>
          </a:xfrm>
          <a:prstGeom prst="rect">
            <a:avLst/>
          </a:prstGeom>
          <a:noFill/>
        </p:spPr>
        <p:txBody>
          <a:bodyPr wrap="square">
            <a:spAutoFit/>
          </a:bodyPr>
          <a:lstStyle/>
          <a:p>
            <a:r>
              <a:rPr lang="en-US" sz="3600" b="1" dirty="0">
                <a:solidFill>
                  <a:srgbClr val="FFFF00"/>
                </a:solidFill>
                <a:latin typeface="Bahnschrift SemiCondensed" panose="020B0502040204020203" pitchFamily="34" charset="0"/>
                <a:cs typeface="Arial" panose="020B0604020202020204" pitchFamily="34" charset="0"/>
              </a:rPr>
              <a:t>Conclusion</a:t>
            </a:r>
            <a:endParaRPr lang="en-ID" sz="3200" b="1" dirty="0">
              <a:solidFill>
                <a:srgbClr val="FFFF00"/>
              </a:solidFill>
              <a:latin typeface="Bahnschrift SemiCondensed" panose="020B0502040204020203" pitchFamily="34" charset="0"/>
            </a:endParaRPr>
          </a:p>
        </p:txBody>
      </p:sp>
    </p:spTree>
    <p:extLst>
      <p:ext uri="{BB962C8B-B14F-4D97-AF65-F5344CB8AC3E}">
        <p14:creationId xmlns:p14="http://schemas.microsoft.com/office/powerpoint/2010/main" val="1991909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508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39" name="Group 38">
            <a:extLst>
              <a:ext uri="{FF2B5EF4-FFF2-40B4-BE49-F238E27FC236}">
                <a16:creationId xmlns:a16="http://schemas.microsoft.com/office/drawing/2014/main" id="{2DF05FAD-63E4-76AB-4F3E-C470E9D7070F}"/>
              </a:ext>
            </a:extLst>
          </p:cNvPr>
          <p:cNvGrpSpPr/>
          <p:nvPr/>
        </p:nvGrpSpPr>
        <p:grpSpPr>
          <a:xfrm>
            <a:off x="333746" y="-1534845"/>
            <a:ext cx="11524503" cy="9286319"/>
            <a:chOff x="333746" y="-1859701"/>
            <a:chExt cx="11524503" cy="9286319"/>
          </a:xfrm>
        </p:grpSpPr>
        <p:sp>
          <p:nvSpPr>
            <p:cNvPr id="34" name="TextBox 33">
              <a:extLst>
                <a:ext uri="{FF2B5EF4-FFF2-40B4-BE49-F238E27FC236}">
                  <a16:creationId xmlns:a16="http://schemas.microsoft.com/office/drawing/2014/main" id="{4FDF0843-3EFC-EBA7-D728-8C245199F744}"/>
                </a:ext>
              </a:extLst>
            </p:cNvPr>
            <p:cNvSpPr txBox="1"/>
            <p:nvPr/>
          </p:nvSpPr>
          <p:spPr>
            <a:xfrm>
              <a:off x="333746" y="-1859701"/>
              <a:ext cx="11524498" cy="3154710"/>
            </a:xfrm>
            <a:prstGeom prst="rect">
              <a:avLst/>
            </a:prstGeom>
            <a:noFill/>
          </p:spPr>
          <p:txBody>
            <a:bodyPr wrap="square" rtlCol="0" anchor="ctr">
              <a:spAutoFit/>
            </a:bodyPr>
            <a:lstStyle/>
            <a:p>
              <a:pPr algn="ctr"/>
              <a:r>
                <a:rPr lang="en-US" sz="19900" dirty="0">
                  <a:latin typeface="Bahnschrift SemiBold" panose="020B0502040204020203" pitchFamily="34" charset="0"/>
                </a:rPr>
                <a:t>GROUP 6</a:t>
              </a:r>
              <a:endParaRPr lang="en-ID" sz="19900" dirty="0">
                <a:latin typeface="Bahnschrift SemiBold" panose="020B0502040204020203" pitchFamily="34" charset="0"/>
              </a:endParaRPr>
            </a:p>
          </p:txBody>
        </p:sp>
        <p:sp>
          <p:nvSpPr>
            <p:cNvPr id="35" name="TextBox 34">
              <a:extLst>
                <a:ext uri="{FF2B5EF4-FFF2-40B4-BE49-F238E27FC236}">
                  <a16:creationId xmlns:a16="http://schemas.microsoft.com/office/drawing/2014/main" id="{3D2804FA-EAD1-E2BC-3CD4-4484FF3C4407}"/>
                </a:ext>
              </a:extLst>
            </p:cNvPr>
            <p:cNvSpPr txBox="1"/>
            <p:nvPr/>
          </p:nvSpPr>
          <p:spPr>
            <a:xfrm>
              <a:off x="333746" y="217972"/>
              <a:ext cx="11524498" cy="3154710"/>
            </a:xfrm>
            <a:prstGeom prst="rect">
              <a:avLst/>
            </a:prstGeom>
            <a:noFill/>
          </p:spPr>
          <p:txBody>
            <a:bodyPr wrap="square" rtlCol="0" anchor="ctr">
              <a:spAutoFit/>
            </a:bodyPr>
            <a:lstStyle/>
            <a:p>
              <a:pPr algn="ctr"/>
              <a:r>
                <a:rPr lang="en-US" sz="19900" dirty="0">
                  <a:solidFill>
                    <a:schemeClr val="tx1">
                      <a:alpha val="80000"/>
                    </a:schemeClr>
                  </a:solidFill>
                  <a:latin typeface="Bahnschrift SemiBold" panose="020B0502040204020203" pitchFamily="34" charset="0"/>
                </a:rPr>
                <a:t>GROUP 6</a:t>
              </a:r>
              <a:endParaRPr lang="en-ID" sz="19900" dirty="0">
                <a:solidFill>
                  <a:schemeClr val="tx1">
                    <a:alpha val="80000"/>
                  </a:schemeClr>
                </a:solidFill>
                <a:latin typeface="Bahnschrift SemiBold" panose="020B0502040204020203" pitchFamily="34" charset="0"/>
              </a:endParaRPr>
            </a:p>
          </p:txBody>
        </p:sp>
        <p:sp>
          <p:nvSpPr>
            <p:cNvPr id="37" name="TextBox 36">
              <a:extLst>
                <a:ext uri="{FF2B5EF4-FFF2-40B4-BE49-F238E27FC236}">
                  <a16:creationId xmlns:a16="http://schemas.microsoft.com/office/drawing/2014/main" id="{58E51BF6-E2CB-D345-6E7B-9EA2E75A43DC}"/>
                </a:ext>
              </a:extLst>
            </p:cNvPr>
            <p:cNvSpPr txBox="1"/>
            <p:nvPr/>
          </p:nvSpPr>
          <p:spPr>
            <a:xfrm>
              <a:off x="333751" y="2194235"/>
              <a:ext cx="11524498" cy="3154710"/>
            </a:xfrm>
            <a:prstGeom prst="rect">
              <a:avLst/>
            </a:prstGeom>
            <a:noFill/>
          </p:spPr>
          <p:txBody>
            <a:bodyPr wrap="square" rtlCol="0" anchor="ctr">
              <a:spAutoFit/>
            </a:bodyPr>
            <a:lstStyle/>
            <a:p>
              <a:pPr algn="ctr"/>
              <a:r>
                <a:rPr lang="en-US" sz="19900" dirty="0">
                  <a:solidFill>
                    <a:schemeClr val="tx1">
                      <a:alpha val="60000"/>
                    </a:schemeClr>
                  </a:solidFill>
                  <a:latin typeface="Bahnschrift SemiBold" panose="020B0502040204020203" pitchFamily="34" charset="0"/>
                </a:rPr>
                <a:t>GROUP 6</a:t>
              </a:r>
              <a:endParaRPr lang="en-ID" sz="19900" dirty="0">
                <a:solidFill>
                  <a:schemeClr val="tx1">
                    <a:alpha val="60000"/>
                  </a:schemeClr>
                </a:solidFill>
                <a:latin typeface="Bahnschrift SemiBold" panose="020B0502040204020203" pitchFamily="34" charset="0"/>
              </a:endParaRPr>
            </a:p>
          </p:txBody>
        </p:sp>
        <p:sp>
          <p:nvSpPr>
            <p:cNvPr id="38" name="TextBox 37">
              <a:extLst>
                <a:ext uri="{FF2B5EF4-FFF2-40B4-BE49-F238E27FC236}">
                  <a16:creationId xmlns:a16="http://schemas.microsoft.com/office/drawing/2014/main" id="{858FF588-9D37-5E12-6769-969A9D1EF0D2}"/>
                </a:ext>
              </a:extLst>
            </p:cNvPr>
            <p:cNvSpPr txBox="1"/>
            <p:nvPr/>
          </p:nvSpPr>
          <p:spPr>
            <a:xfrm>
              <a:off x="333751" y="4271908"/>
              <a:ext cx="11524498" cy="3154710"/>
            </a:xfrm>
            <a:prstGeom prst="rect">
              <a:avLst/>
            </a:prstGeom>
            <a:noFill/>
          </p:spPr>
          <p:txBody>
            <a:bodyPr wrap="square" rtlCol="0" anchor="ctr">
              <a:spAutoFit/>
            </a:bodyPr>
            <a:lstStyle/>
            <a:p>
              <a:pPr algn="ctr"/>
              <a:r>
                <a:rPr lang="en-US" sz="19900" dirty="0">
                  <a:solidFill>
                    <a:schemeClr val="tx1">
                      <a:alpha val="40000"/>
                    </a:schemeClr>
                  </a:solidFill>
                  <a:latin typeface="Bahnschrift SemiBold" panose="020B0502040204020203" pitchFamily="34" charset="0"/>
                </a:rPr>
                <a:t>GROUP 6</a:t>
              </a:r>
              <a:endParaRPr lang="en-ID" sz="19900" dirty="0">
                <a:solidFill>
                  <a:schemeClr val="tx1">
                    <a:alpha val="40000"/>
                  </a:schemeClr>
                </a:solidFill>
                <a:latin typeface="Bahnschrift SemiBold" panose="020B0502040204020203" pitchFamily="34" charset="0"/>
              </a:endParaRPr>
            </a:p>
          </p:txBody>
        </p:sp>
      </p:grpSp>
      <p:sp>
        <p:nvSpPr>
          <p:cNvPr id="2" name="TextBox 1">
            <a:extLst>
              <a:ext uri="{FF2B5EF4-FFF2-40B4-BE49-F238E27FC236}">
                <a16:creationId xmlns:a16="http://schemas.microsoft.com/office/drawing/2014/main" id="{C884F2A8-6343-DFA8-34C9-3A20C55FF27C}"/>
              </a:ext>
            </a:extLst>
          </p:cNvPr>
          <p:cNvSpPr txBox="1"/>
          <p:nvPr/>
        </p:nvSpPr>
        <p:spPr>
          <a:xfrm>
            <a:off x="941065" y="2403729"/>
            <a:ext cx="10309860" cy="1323439"/>
          </a:xfrm>
          <a:prstGeom prst="rect">
            <a:avLst/>
          </a:prstGeom>
          <a:solidFill>
            <a:schemeClr val="bg1">
              <a:alpha val="80000"/>
            </a:schemeClr>
          </a:solidFill>
        </p:spPr>
        <p:txBody>
          <a:bodyPr wrap="square" rtlCol="0">
            <a:spAutoFit/>
          </a:bodyPr>
          <a:lstStyle/>
          <a:p>
            <a:pPr algn="ctr"/>
            <a:r>
              <a:rPr lang="en-US" sz="8000" dirty="0">
                <a:latin typeface="Bahnschrift SemiCondensed" panose="020B0502040204020203" pitchFamily="34" charset="0"/>
              </a:rPr>
              <a:t>THANK YOU</a:t>
            </a:r>
            <a:endParaRPr lang="en-ID" sz="8000" dirty="0">
              <a:latin typeface="Bahnschrift SemiCondensed" panose="020B0502040204020203" pitchFamily="34" charset="0"/>
            </a:endParaRPr>
          </a:p>
        </p:txBody>
      </p:sp>
      <p:grpSp>
        <p:nvGrpSpPr>
          <p:cNvPr id="27" name="Group 26">
            <a:extLst>
              <a:ext uri="{FF2B5EF4-FFF2-40B4-BE49-F238E27FC236}">
                <a16:creationId xmlns:a16="http://schemas.microsoft.com/office/drawing/2014/main" id="{BEBC227C-42F8-440A-F976-4A816BCB85E5}"/>
              </a:ext>
            </a:extLst>
          </p:cNvPr>
          <p:cNvGrpSpPr/>
          <p:nvPr/>
        </p:nvGrpSpPr>
        <p:grpSpPr>
          <a:xfrm rot="1486557">
            <a:off x="-437500" y="3945136"/>
            <a:ext cx="3438287" cy="3517581"/>
            <a:chOff x="592015" y="1396419"/>
            <a:chExt cx="3438287" cy="3517581"/>
          </a:xfrm>
        </p:grpSpPr>
        <p:sp>
          <p:nvSpPr>
            <p:cNvPr id="14" name="Rectangle: Rounded Corners 13">
              <a:extLst>
                <a:ext uri="{FF2B5EF4-FFF2-40B4-BE49-F238E27FC236}">
                  <a16:creationId xmlns:a16="http://schemas.microsoft.com/office/drawing/2014/main" id="{6AC7BC5F-2621-6FE7-E83D-AB71CA9BE3BF}"/>
                </a:ext>
              </a:extLst>
            </p:cNvPr>
            <p:cNvSpPr/>
            <p:nvPr/>
          </p:nvSpPr>
          <p:spPr>
            <a:xfrm>
              <a:off x="973915" y="1831364"/>
              <a:ext cx="2605694" cy="3082636"/>
            </a:xfrm>
            <a:prstGeom prst="roundRect">
              <a:avLst>
                <a:gd name="adj" fmla="val 459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TextBox 21">
              <a:extLst>
                <a:ext uri="{FF2B5EF4-FFF2-40B4-BE49-F238E27FC236}">
                  <a16:creationId xmlns:a16="http://schemas.microsoft.com/office/drawing/2014/main" id="{257836A6-BA07-0FDD-E90B-AF6EA3057861}"/>
                </a:ext>
              </a:extLst>
            </p:cNvPr>
            <p:cNvSpPr txBox="1"/>
            <p:nvPr/>
          </p:nvSpPr>
          <p:spPr>
            <a:xfrm>
              <a:off x="592015" y="1396419"/>
              <a:ext cx="3438287" cy="3154710"/>
            </a:xfrm>
            <a:prstGeom prst="rect">
              <a:avLst/>
            </a:prstGeom>
            <a:noFill/>
          </p:spPr>
          <p:txBody>
            <a:bodyPr wrap="square" rtlCol="0">
              <a:spAutoFit/>
            </a:bodyPr>
            <a:lstStyle/>
            <a:p>
              <a:pPr algn="ctr"/>
              <a:r>
                <a:rPr lang="en-US" sz="19900" dirty="0">
                  <a:solidFill>
                    <a:schemeClr val="tx1">
                      <a:alpha val="50000"/>
                    </a:schemeClr>
                  </a:solidFill>
                  <a:latin typeface="Bahnschrift SemiBold" panose="020B0502040204020203" pitchFamily="34" charset="0"/>
                </a:rPr>
                <a:t>16</a:t>
              </a:r>
              <a:endParaRPr lang="en-ID" sz="19900" dirty="0">
                <a:solidFill>
                  <a:schemeClr val="tx1">
                    <a:alpha val="50000"/>
                  </a:schemeClr>
                </a:solidFill>
                <a:latin typeface="Bahnschrift SemiBold" panose="020B0502040204020203" pitchFamily="34" charset="0"/>
              </a:endParaRPr>
            </a:p>
          </p:txBody>
        </p:sp>
        <p:pic>
          <p:nvPicPr>
            <p:cNvPr id="13" name="Picture 12">
              <a:extLst>
                <a:ext uri="{FF2B5EF4-FFF2-40B4-BE49-F238E27FC236}">
                  <a16:creationId xmlns:a16="http://schemas.microsoft.com/office/drawing/2014/main" id="{DF09967F-3F55-2CCC-795B-8AFB9AFED4B4}"/>
                </a:ext>
              </a:extLst>
            </p:cNvPr>
            <p:cNvPicPr>
              <a:picLocks noChangeAspect="1"/>
            </p:cNvPicPr>
            <p:nvPr/>
          </p:nvPicPr>
          <p:blipFill rotWithShape="1">
            <a:blip r:embed="rId2">
              <a:extLst>
                <a:ext uri="{28A0092B-C50C-407E-A947-70E740481C1C}">
                  <a14:useLocalDpi xmlns:a14="http://schemas.microsoft.com/office/drawing/2010/main" val="0"/>
                </a:ext>
              </a:extLst>
            </a:blip>
            <a:srcRect l="13253" t="16137" r="18831" b="23357"/>
            <a:stretch/>
          </p:blipFill>
          <p:spPr>
            <a:xfrm>
              <a:off x="1736762" y="2280051"/>
              <a:ext cx="1080000" cy="1443259"/>
            </a:xfrm>
            <a:prstGeom prst="rect">
              <a:avLst/>
            </a:prstGeom>
          </p:spPr>
        </p:pic>
      </p:grpSp>
      <p:grpSp>
        <p:nvGrpSpPr>
          <p:cNvPr id="28" name="Group 27">
            <a:extLst>
              <a:ext uri="{FF2B5EF4-FFF2-40B4-BE49-F238E27FC236}">
                <a16:creationId xmlns:a16="http://schemas.microsoft.com/office/drawing/2014/main" id="{F4BB0AC8-1C24-D692-D144-584265F58CCD}"/>
              </a:ext>
            </a:extLst>
          </p:cNvPr>
          <p:cNvGrpSpPr/>
          <p:nvPr/>
        </p:nvGrpSpPr>
        <p:grpSpPr>
          <a:xfrm rot="20668249">
            <a:off x="5919966" y="4580642"/>
            <a:ext cx="3438287" cy="3517581"/>
            <a:chOff x="4412202" y="1396419"/>
            <a:chExt cx="3438287" cy="3517581"/>
          </a:xfrm>
        </p:grpSpPr>
        <p:sp>
          <p:nvSpPr>
            <p:cNvPr id="16" name="Rectangle: Rounded Corners 15">
              <a:extLst>
                <a:ext uri="{FF2B5EF4-FFF2-40B4-BE49-F238E27FC236}">
                  <a16:creationId xmlns:a16="http://schemas.microsoft.com/office/drawing/2014/main" id="{946E6432-CA73-73AD-B698-3FFBE72B94E6}"/>
                </a:ext>
              </a:extLst>
            </p:cNvPr>
            <p:cNvSpPr/>
            <p:nvPr/>
          </p:nvSpPr>
          <p:spPr>
            <a:xfrm>
              <a:off x="4793151" y="1831364"/>
              <a:ext cx="2605694" cy="3082636"/>
            </a:xfrm>
            <a:prstGeom prst="roundRect">
              <a:avLst>
                <a:gd name="adj" fmla="val 459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3" name="TextBox 22">
              <a:extLst>
                <a:ext uri="{FF2B5EF4-FFF2-40B4-BE49-F238E27FC236}">
                  <a16:creationId xmlns:a16="http://schemas.microsoft.com/office/drawing/2014/main" id="{32A2CF93-6A19-86E9-AD07-BA54EDF446E5}"/>
                </a:ext>
              </a:extLst>
            </p:cNvPr>
            <p:cNvSpPr txBox="1"/>
            <p:nvPr/>
          </p:nvSpPr>
          <p:spPr>
            <a:xfrm>
              <a:off x="4412202" y="1396419"/>
              <a:ext cx="3438287" cy="3154710"/>
            </a:xfrm>
            <a:prstGeom prst="rect">
              <a:avLst/>
            </a:prstGeom>
            <a:noFill/>
          </p:spPr>
          <p:txBody>
            <a:bodyPr wrap="square" rtlCol="0">
              <a:spAutoFit/>
            </a:bodyPr>
            <a:lstStyle/>
            <a:p>
              <a:pPr algn="ctr"/>
              <a:r>
                <a:rPr lang="en-US" sz="19900" dirty="0">
                  <a:solidFill>
                    <a:schemeClr val="tx1">
                      <a:alpha val="50000"/>
                    </a:schemeClr>
                  </a:solidFill>
                  <a:latin typeface="Bahnschrift SemiBold" panose="020B0502040204020203" pitchFamily="34" charset="0"/>
                </a:rPr>
                <a:t>17</a:t>
              </a:r>
              <a:endParaRPr lang="en-ID" sz="19900" dirty="0">
                <a:solidFill>
                  <a:schemeClr val="tx1">
                    <a:alpha val="50000"/>
                  </a:schemeClr>
                </a:solidFill>
                <a:latin typeface="Bahnschrift SemiBold" panose="020B0502040204020203" pitchFamily="34" charset="0"/>
              </a:endParaRPr>
            </a:p>
          </p:txBody>
        </p:sp>
        <p:pic>
          <p:nvPicPr>
            <p:cNvPr id="11" name="Picture 10">
              <a:extLst>
                <a:ext uri="{FF2B5EF4-FFF2-40B4-BE49-F238E27FC236}">
                  <a16:creationId xmlns:a16="http://schemas.microsoft.com/office/drawing/2014/main" id="{D17EB818-62D6-9A63-B012-E2113D6769A5}"/>
                </a:ext>
              </a:extLst>
            </p:cNvPr>
            <p:cNvPicPr>
              <a:picLocks noChangeAspect="1"/>
            </p:cNvPicPr>
            <p:nvPr/>
          </p:nvPicPr>
          <p:blipFill rotWithShape="1">
            <a:blip r:embed="rId3">
              <a:extLst>
                <a:ext uri="{28A0092B-C50C-407E-A947-70E740481C1C}">
                  <a14:useLocalDpi xmlns:a14="http://schemas.microsoft.com/office/drawing/2010/main" val="0"/>
                </a:ext>
              </a:extLst>
            </a:blip>
            <a:srcRect t="6572" b="4257"/>
            <a:stretch/>
          </p:blipFill>
          <p:spPr>
            <a:xfrm>
              <a:off x="5555996" y="2284666"/>
              <a:ext cx="1080000" cy="1438644"/>
            </a:xfrm>
            <a:prstGeom prst="rect">
              <a:avLst/>
            </a:prstGeom>
          </p:spPr>
        </p:pic>
      </p:grpSp>
      <p:grpSp>
        <p:nvGrpSpPr>
          <p:cNvPr id="33" name="Group 32">
            <a:extLst>
              <a:ext uri="{FF2B5EF4-FFF2-40B4-BE49-F238E27FC236}">
                <a16:creationId xmlns:a16="http://schemas.microsoft.com/office/drawing/2014/main" id="{83EE59E0-F041-C8E9-7729-929CFE84B798}"/>
              </a:ext>
            </a:extLst>
          </p:cNvPr>
          <p:cNvGrpSpPr/>
          <p:nvPr/>
        </p:nvGrpSpPr>
        <p:grpSpPr>
          <a:xfrm rot="18705419">
            <a:off x="10139100" y="1003362"/>
            <a:ext cx="3438287" cy="3517582"/>
            <a:chOff x="8230590" y="1396419"/>
            <a:chExt cx="3438287" cy="3517582"/>
          </a:xfrm>
        </p:grpSpPr>
        <p:sp>
          <p:nvSpPr>
            <p:cNvPr id="18" name="Rectangle: Rounded Corners 17">
              <a:extLst>
                <a:ext uri="{FF2B5EF4-FFF2-40B4-BE49-F238E27FC236}">
                  <a16:creationId xmlns:a16="http://schemas.microsoft.com/office/drawing/2014/main" id="{39AC4157-4588-A5AE-6AB1-EF87DE21535D}"/>
                </a:ext>
              </a:extLst>
            </p:cNvPr>
            <p:cNvSpPr/>
            <p:nvPr/>
          </p:nvSpPr>
          <p:spPr>
            <a:xfrm>
              <a:off x="8612392" y="1831365"/>
              <a:ext cx="2605694" cy="3082636"/>
            </a:xfrm>
            <a:prstGeom prst="roundRect">
              <a:avLst>
                <a:gd name="adj" fmla="val 4593"/>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4" name="TextBox 23">
              <a:extLst>
                <a:ext uri="{FF2B5EF4-FFF2-40B4-BE49-F238E27FC236}">
                  <a16:creationId xmlns:a16="http://schemas.microsoft.com/office/drawing/2014/main" id="{DE4839D5-4749-992D-B17E-D1F601889AE2}"/>
                </a:ext>
              </a:extLst>
            </p:cNvPr>
            <p:cNvSpPr txBox="1"/>
            <p:nvPr/>
          </p:nvSpPr>
          <p:spPr>
            <a:xfrm>
              <a:off x="8230590" y="1396419"/>
              <a:ext cx="3438287" cy="3154710"/>
            </a:xfrm>
            <a:prstGeom prst="rect">
              <a:avLst/>
            </a:prstGeom>
            <a:noFill/>
          </p:spPr>
          <p:txBody>
            <a:bodyPr wrap="square" rtlCol="0">
              <a:spAutoFit/>
            </a:bodyPr>
            <a:lstStyle/>
            <a:p>
              <a:pPr algn="ctr"/>
              <a:r>
                <a:rPr lang="en-US" sz="19900" dirty="0">
                  <a:solidFill>
                    <a:schemeClr val="tx1">
                      <a:alpha val="50000"/>
                    </a:schemeClr>
                  </a:solidFill>
                  <a:latin typeface="Bahnschrift SemiBold" panose="020B0502040204020203" pitchFamily="34" charset="0"/>
                </a:rPr>
                <a:t>18</a:t>
              </a:r>
              <a:endParaRPr lang="en-ID" sz="19900" dirty="0">
                <a:solidFill>
                  <a:schemeClr val="tx1">
                    <a:alpha val="50000"/>
                  </a:schemeClr>
                </a:solidFill>
                <a:latin typeface="Bahnschrift SemiBold" panose="020B0502040204020203" pitchFamily="34" charset="0"/>
              </a:endParaRPr>
            </a:p>
          </p:txBody>
        </p:sp>
        <p:pic>
          <p:nvPicPr>
            <p:cNvPr id="20" name="Picture 19">
              <a:extLst>
                <a:ext uri="{FF2B5EF4-FFF2-40B4-BE49-F238E27FC236}">
                  <a16:creationId xmlns:a16="http://schemas.microsoft.com/office/drawing/2014/main" id="{00A00558-7F47-AB49-86B1-60BE9E8DDADB}"/>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75238" y="2287974"/>
              <a:ext cx="1080000" cy="1440000"/>
            </a:xfrm>
            <a:prstGeom prst="rect">
              <a:avLst/>
            </a:prstGeom>
          </p:spPr>
        </p:pic>
      </p:grpSp>
    </p:spTree>
    <p:extLst>
      <p:ext uri="{BB962C8B-B14F-4D97-AF65-F5344CB8AC3E}">
        <p14:creationId xmlns:p14="http://schemas.microsoft.com/office/powerpoint/2010/main" val="7876019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2" presetClass="entr" presetSubtype="4"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 calcmode="lin" valueType="num">
                                      <p:cBhvr additive="base">
                                        <p:cTn id="10" dur="1500" fill="hold"/>
                                        <p:tgtEl>
                                          <p:spTgt spid="27"/>
                                        </p:tgtEl>
                                        <p:attrNameLst>
                                          <p:attrName>ppt_x</p:attrName>
                                        </p:attrNameLst>
                                      </p:cBhvr>
                                      <p:tavLst>
                                        <p:tav tm="0">
                                          <p:val>
                                            <p:strVal val="#ppt_x"/>
                                          </p:val>
                                        </p:tav>
                                        <p:tav tm="100000">
                                          <p:val>
                                            <p:strVal val="#ppt_x"/>
                                          </p:val>
                                        </p:tav>
                                      </p:tavLst>
                                    </p:anim>
                                    <p:anim calcmode="lin" valueType="num">
                                      <p:cBhvr additive="base">
                                        <p:cTn id="11" dur="1500" fill="hold"/>
                                        <p:tgtEl>
                                          <p:spTgt spid="27"/>
                                        </p:tgtEl>
                                        <p:attrNameLst>
                                          <p:attrName>ppt_y</p:attrName>
                                        </p:attrNameLst>
                                      </p:cBhvr>
                                      <p:tavLst>
                                        <p:tav tm="0">
                                          <p:val>
                                            <p:strVal val="1+#ppt_h/2"/>
                                          </p:val>
                                        </p:tav>
                                        <p:tav tm="100000">
                                          <p:val>
                                            <p:strVal val="#ppt_y"/>
                                          </p:val>
                                        </p:tav>
                                      </p:tavLst>
                                    </p:anim>
                                  </p:childTnLst>
                                </p:cTn>
                              </p:par>
                              <p:par>
                                <p:cTn id="12" presetID="2" presetClass="entr" presetSubtype="4" fill="hold" nodeType="withEffect">
                                  <p:stCondLst>
                                    <p:cond delay="500"/>
                                  </p:stCondLst>
                                  <p:childTnLst>
                                    <p:set>
                                      <p:cBhvr>
                                        <p:cTn id="13" dur="1" fill="hold">
                                          <p:stCondLst>
                                            <p:cond delay="0"/>
                                          </p:stCondLst>
                                        </p:cTn>
                                        <p:tgtEl>
                                          <p:spTgt spid="28"/>
                                        </p:tgtEl>
                                        <p:attrNameLst>
                                          <p:attrName>style.visibility</p:attrName>
                                        </p:attrNameLst>
                                      </p:cBhvr>
                                      <p:to>
                                        <p:strVal val="visible"/>
                                      </p:to>
                                    </p:set>
                                    <p:anim calcmode="lin" valueType="num">
                                      <p:cBhvr additive="base">
                                        <p:cTn id="14" dur="1500" fill="hold"/>
                                        <p:tgtEl>
                                          <p:spTgt spid="28"/>
                                        </p:tgtEl>
                                        <p:attrNameLst>
                                          <p:attrName>ppt_x</p:attrName>
                                        </p:attrNameLst>
                                      </p:cBhvr>
                                      <p:tavLst>
                                        <p:tav tm="0">
                                          <p:val>
                                            <p:strVal val="#ppt_x"/>
                                          </p:val>
                                        </p:tav>
                                        <p:tav tm="100000">
                                          <p:val>
                                            <p:strVal val="#ppt_x"/>
                                          </p:val>
                                        </p:tav>
                                      </p:tavLst>
                                    </p:anim>
                                    <p:anim calcmode="lin" valueType="num">
                                      <p:cBhvr additive="base">
                                        <p:cTn id="15" dur="1500" fill="hold"/>
                                        <p:tgtEl>
                                          <p:spTgt spid="28"/>
                                        </p:tgtEl>
                                        <p:attrNameLst>
                                          <p:attrName>ppt_y</p:attrName>
                                        </p:attrNameLst>
                                      </p:cBhvr>
                                      <p:tavLst>
                                        <p:tav tm="0">
                                          <p:val>
                                            <p:strVal val="1+#ppt_h/2"/>
                                          </p:val>
                                        </p:tav>
                                        <p:tav tm="100000">
                                          <p:val>
                                            <p:strVal val="#ppt_y"/>
                                          </p:val>
                                        </p:tav>
                                      </p:tavLst>
                                    </p:anim>
                                  </p:childTnLst>
                                </p:cTn>
                              </p:par>
                              <p:par>
                                <p:cTn id="16" presetID="2" presetClass="entr" presetSubtype="4" fill="hold" nodeType="withEffect">
                                  <p:stCondLst>
                                    <p:cond delay="100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1500" fill="hold"/>
                                        <p:tgtEl>
                                          <p:spTgt spid="33"/>
                                        </p:tgtEl>
                                        <p:attrNameLst>
                                          <p:attrName>ppt_x</p:attrName>
                                        </p:attrNameLst>
                                      </p:cBhvr>
                                      <p:tavLst>
                                        <p:tav tm="0">
                                          <p:val>
                                            <p:strVal val="#ppt_x"/>
                                          </p:val>
                                        </p:tav>
                                        <p:tav tm="100000">
                                          <p:val>
                                            <p:strVal val="#ppt_x"/>
                                          </p:val>
                                        </p:tav>
                                      </p:tavLst>
                                    </p:anim>
                                    <p:anim calcmode="lin" valueType="num">
                                      <p:cBhvr additive="base">
                                        <p:cTn id="19" dur="1500" fill="hold"/>
                                        <p:tgtEl>
                                          <p:spTgt spid="33"/>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xit" presetSubtype="4" fill="hold" nodeType="clickEffect">
                                  <p:stCondLst>
                                    <p:cond delay="0"/>
                                  </p:stCondLst>
                                  <p:childTnLst>
                                    <p:anim calcmode="lin" valueType="num">
                                      <p:cBhvr additive="base">
                                        <p:cTn id="23" dur="1000"/>
                                        <p:tgtEl>
                                          <p:spTgt spid="27"/>
                                        </p:tgtEl>
                                        <p:attrNameLst>
                                          <p:attrName>ppt_x</p:attrName>
                                        </p:attrNameLst>
                                      </p:cBhvr>
                                      <p:tavLst>
                                        <p:tav tm="0">
                                          <p:val>
                                            <p:strVal val="ppt_x"/>
                                          </p:val>
                                        </p:tav>
                                        <p:tav tm="100000">
                                          <p:val>
                                            <p:strVal val="ppt_x"/>
                                          </p:val>
                                        </p:tav>
                                      </p:tavLst>
                                    </p:anim>
                                    <p:anim calcmode="lin" valueType="num">
                                      <p:cBhvr additive="base">
                                        <p:cTn id="24" dur="1000"/>
                                        <p:tgtEl>
                                          <p:spTgt spid="27"/>
                                        </p:tgtEl>
                                        <p:attrNameLst>
                                          <p:attrName>ppt_y</p:attrName>
                                        </p:attrNameLst>
                                      </p:cBhvr>
                                      <p:tavLst>
                                        <p:tav tm="0">
                                          <p:val>
                                            <p:strVal val="ppt_y"/>
                                          </p:val>
                                        </p:tav>
                                        <p:tav tm="100000">
                                          <p:val>
                                            <p:strVal val="1+ppt_h/2"/>
                                          </p:val>
                                        </p:tav>
                                      </p:tavLst>
                                    </p:anim>
                                    <p:set>
                                      <p:cBhvr>
                                        <p:cTn id="25" dur="1" fill="hold">
                                          <p:stCondLst>
                                            <p:cond delay="999"/>
                                          </p:stCondLst>
                                        </p:cTn>
                                        <p:tgtEl>
                                          <p:spTgt spid="27"/>
                                        </p:tgtEl>
                                        <p:attrNameLst>
                                          <p:attrName>style.visibility</p:attrName>
                                        </p:attrNameLst>
                                      </p:cBhvr>
                                      <p:to>
                                        <p:strVal val="hidden"/>
                                      </p:to>
                                    </p:set>
                                  </p:childTnLst>
                                </p:cTn>
                              </p:par>
                              <p:par>
                                <p:cTn id="26" presetID="2" presetClass="exit" presetSubtype="4" fill="hold" nodeType="withEffect">
                                  <p:stCondLst>
                                    <p:cond delay="500"/>
                                  </p:stCondLst>
                                  <p:childTnLst>
                                    <p:anim calcmode="lin" valueType="num">
                                      <p:cBhvr additive="base">
                                        <p:cTn id="27" dur="1000"/>
                                        <p:tgtEl>
                                          <p:spTgt spid="28"/>
                                        </p:tgtEl>
                                        <p:attrNameLst>
                                          <p:attrName>ppt_x</p:attrName>
                                        </p:attrNameLst>
                                      </p:cBhvr>
                                      <p:tavLst>
                                        <p:tav tm="0">
                                          <p:val>
                                            <p:strVal val="ppt_x"/>
                                          </p:val>
                                        </p:tav>
                                        <p:tav tm="100000">
                                          <p:val>
                                            <p:strVal val="ppt_x"/>
                                          </p:val>
                                        </p:tav>
                                      </p:tavLst>
                                    </p:anim>
                                    <p:anim calcmode="lin" valueType="num">
                                      <p:cBhvr additive="base">
                                        <p:cTn id="28" dur="1000"/>
                                        <p:tgtEl>
                                          <p:spTgt spid="28"/>
                                        </p:tgtEl>
                                        <p:attrNameLst>
                                          <p:attrName>ppt_y</p:attrName>
                                        </p:attrNameLst>
                                      </p:cBhvr>
                                      <p:tavLst>
                                        <p:tav tm="0">
                                          <p:val>
                                            <p:strVal val="ppt_y"/>
                                          </p:val>
                                        </p:tav>
                                        <p:tav tm="100000">
                                          <p:val>
                                            <p:strVal val="1+ppt_h/2"/>
                                          </p:val>
                                        </p:tav>
                                      </p:tavLst>
                                    </p:anim>
                                    <p:set>
                                      <p:cBhvr>
                                        <p:cTn id="29" dur="1" fill="hold">
                                          <p:stCondLst>
                                            <p:cond delay="999"/>
                                          </p:stCondLst>
                                        </p:cTn>
                                        <p:tgtEl>
                                          <p:spTgt spid="28"/>
                                        </p:tgtEl>
                                        <p:attrNameLst>
                                          <p:attrName>style.visibility</p:attrName>
                                        </p:attrNameLst>
                                      </p:cBhvr>
                                      <p:to>
                                        <p:strVal val="hidden"/>
                                      </p:to>
                                    </p:set>
                                  </p:childTnLst>
                                </p:cTn>
                              </p:par>
                              <p:par>
                                <p:cTn id="30" presetID="2" presetClass="exit" presetSubtype="4" fill="hold" nodeType="withEffect">
                                  <p:stCondLst>
                                    <p:cond delay="1000"/>
                                  </p:stCondLst>
                                  <p:childTnLst>
                                    <p:anim calcmode="lin" valueType="num">
                                      <p:cBhvr additive="base">
                                        <p:cTn id="31" dur="1000"/>
                                        <p:tgtEl>
                                          <p:spTgt spid="33"/>
                                        </p:tgtEl>
                                        <p:attrNameLst>
                                          <p:attrName>ppt_x</p:attrName>
                                        </p:attrNameLst>
                                      </p:cBhvr>
                                      <p:tavLst>
                                        <p:tav tm="0">
                                          <p:val>
                                            <p:strVal val="ppt_x"/>
                                          </p:val>
                                        </p:tav>
                                        <p:tav tm="100000">
                                          <p:val>
                                            <p:strVal val="ppt_x"/>
                                          </p:val>
                                        </p:tav>
                                      </p:tavLst>
                                    </p:anim>
                                    <p:anim calcmode="lin" valueType="num">
                                      <p:cBhvr additive="base">
                                        <p:cTn id="32" dur="1000"/>
                                        <p:tgtEl>
                                          <p:spTgt spid="33"/>
                                        </p:tgtEl>
                                        <p:attrNameLst>
                                          <p:attrName>ppt_y</p:attrName>
                                        </p:attrNameLst>
                                      </p:cBhvr>
                                      <p:tavLst>
                                        <p:tav tm="0">
                                          <p:val>
                                            <p:strVal val="ppt_y"/>
                                          </p:val>
                                        </p:tav>
                                        <p:tav tm="100000">
                                          <p:val>
                                            <p:strVal val="1+ppt_h/2"/>
                                          </p:val>
                                        </p:tav>
                                      </p:tavLst>
                                    </p:anim>
                                    <p:set>
                                      <p:cBhvr>
                                        <p:cTn id="33" dur="1" fill="hold">
                                          <p:stCondLst>
                                            <p:cond delay="999"/>
                                          </p:stCondLst>
                                        </p:cTn>
                                        <p:tgtEl>
                                          <p:spTgt spid="3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grpSp>
        <p:nvGrpSpPr>
          <p:cNvPr id="8" name="Group 7">
            <a:extLst>
              <a:ext uri="{FF2B5EF4-FFF2-40B4-BE49-F238E27FC236}">
                <a16:creationId xmlns:a16="http://schemas.microsoft.com/office/drawing/2014/main" id="{B8B15353-A76B-6789-C0C8-D435FAA96AF6}"/>
              </a:ext>
            </a:extLst>
          </p:cNvPr>
          <p:cNvGrpSpPr/>
          <p:nvPr/>
        </p:nvGrpSpPr>
        <p:grpSpPr>
          <a:xfrm>
            <a:off x="-14704" y="-997692"/>
            <a:ext cx="12308304" cy="8347334"/>
            <a:chOff x="-14704" y="-997692"/>
            <a:chExt cx="12308304" cy="8347334"/>
          </a:xfrm>
        </p:grpSpPr>
        <p:sp>
          <p:nvSpPr>
            <p:cNvPr id="7" name="TextBox 6">
              <a:extLst>
                <a:ext uri="{FF2B5EF4-FFF2-40B4-BE49-F238E27FC236}">
                  <a16:creationId xmlns:a16="http://schemas.microsoft.com/office/drawing/2014/main" id="{341E11C8-439F-7B38-25AE-E2FD63DF184D}"/>
                </a:ext>
              </a:extLst>
            </p:cNvPr>
            <p:cNvSpPr txBox="1"/>
            <p:nvPr/>
          </p:nvSpPr>
          <p:spPr>
            <a:xfrm>
              <a:off x="-13366" y="-997692"/>
              <a:ext cx="12293600" cy="2400657"/>
            </a:xfrm>
            <a:prstGeom prst="rect">
              <a:avLst/>
            </a:prstGeom>
            <a:noFill/>
            <a:ln>
              <a:noFill/>
            </a:ln>
          </p:spPr>
          <p:txBody>
            <a:bodyPr wrap="square">
              <a:spAutoFit/>
            </a:bodyPr>
            <a:lstStyle/>
            <a:p>
              <a:pPr algn="ctr"/>
              <a:r>
                <a:rPr lang="en-US" sz="15000" b="1" dirty="0">
                  <a:solidFill>
                    <a:schemeClr val="tx1">
                      <a:alpha val="90000"/>
                    </a:schemeClr>
                  </a:solidFill>
                  <a:latin typeface="Bahnschrift SemiBold" panose="020B0502040204020203" pitchFamily="34" charset="0"/>
                </a:rPr>
                <a:t>Human Rights</a:t>
              </a:r>
              <a:endParaRPr lang="en-ID" sz="15000" b="1" dirty="0">
                <a:solidFill>
                  <a:schemeClr val="tx1">
                    <a:alpha val="90000"/>
                  </a:schemeClr>
                </a:solidFill>
                <a:latin typeface="Bahnschrift SemiBold" panose="020B0502040204020203" pitchFamily="34" charset="0"/>
              </a:endParaRPr>
            </a:p>
          </p:txBody>
        </p:sp>
        <p:sp>
          <p:nvSpPr>
            <p:cNvPr id="2" name="TextBox 1">
              <a:extLst>
                <a:ext uri="{FF2B5EF4-FFF2-40B4-BE49-F238E27FC236}">
                  <a16:creationId xmlns:a16="http://schemas.microsoft.com/office/drawing/2014/main" id="{2EA10A6B-B0A5-B749-0122-BD9B451C5910}"/>
                </a:ext>
              </a:extLst>
            </p:cNvPr>
            <p:cNvSpPr txBox="1"/>
            <p:nvPr/>
          </p:nvSpPr>
          <p:spPr>
            <a:xfrm>
              <a:off x="0" y="4948985"/>
              <a:ext cx="12293600" cy="2400657"/>
            </a:xfrm>
            <a:prstGeom prst="rect">
              <a:avLst/>
            </a:prstGeom>
            <a:noFill/>
            <a:ln>
              <a:noFill/>
            </a:ln>
          </p:spPr>
          <p:txBody>
            <a:bodyPr wrap="square">
              <a:spAutoFit/>
            </a:bodyPr>
            <a:lstStyle/>
            <a:p>
              <a:pPr algn="ctr"/>
              <a:r>
                <a:rPr lang="en-US" sz="15000" b="1" dirty="0">
                  <a:solidFill>
                    <a:schemeClr val="tx1">
                      <a:alpha val="10000"/>
                    </a:schemeClr>
                  </a:solidFill>
                  <a:latin typeface="Bahnschrift SemiBold" panose="020B0502040204020203" pitchFamily="34" charset="0"/>
                </a:rPr>
                <a:t>Human Rights</a:t>
              </a:r>
              <a:endParaRPr lang="en-ID" sz="15000" b="1" dirty="0">
                <a:solidFill>
                  <a:schemeClr val="tx1">
                    <a:alpha val="10000"/>
                  </a:schemeClr>
                </a:solidFill>
                <a:latin typeface="Bahnschrift SemiBold" panose="020B0502040204020203" pitchFamily="34" charset="0"/>
              </a:endParaRPr>
            </a:p>
          </p:txBody>
        </p:sp>
        <p:sp>
          <p:nvSpPr>
            <p:cNvPr id="3" name="TextBox 2">
              <a:extLst>
                <a:ext uri="{FF2B5EF4-FFF2-40B4-BE49-F238E27FC236}">
                  <a16:creationId xmlns:a16="http://schemas.microsoft.com/office/drawing/2014/main" id="{88B3C33E-3DC0-9236-B7D9-CE8D6D561536}"/>
                </a:ext>
              </a:extLst>
            </p:cNvPr>
            <p:cNvSpPr txBox="1"/>
            <p:nvPr/>
          </p:nvSpPr>
          <p:spPr>
            <a:xfrm>
              <a:off x="-7352" y="3470748"/>
              <a:ext cx="12293600" cy="2400657"/>
            </a:xfrm>
            <a:prstGeom prst="rect">
              <a:avLst/>
            </a:prstGeom>
            <a:noFill/>
            <a:ln>
              <a:noFill/>
            </a:ln>
          </p:spPr>
          <p:txBody>
            <a:bodyPr wrap="square">
              <a:spAutoFit/>
            </a:bodyPr>
            <a:lstStyle/>
            <a:p>
              <a:pPr algn="ctr"/>
              <a:r>
                <a:rPr lang="en-US" sz="15000" b="1" dirty="0">
                  <a:solidFill>
                    <a:schemeClr val="tx1">
                      <a:alpha val="30000"/>
                    </a:schemeClr>
                  </a:solidFill>
                  <a:latin typeface="Bahnschrift SemiBold" panose="020B0502040204020203" pitchFamily="34" charset="0"/>
                </a:rPr>
                <a:t>Human Rights</a:t>
              </a:r>
              <a:endParaRPr lang="en-ID" sz="15000" b="1" dirty="0">
                <a:solidFill>
                  <a:schemeClr val="tx1">
                    <a:alpha val="30000"/>
                  </a:schemeClr>
                </a:solidFill>
                <a:latin typeface="Bahnschrift SemiBold" panose="020B0502040204020203" pitchFamily="34" charset="0"/>
              </a:endParaRPr>
            </a:p>
          </p:txBody>
        </p:sp>
        <p:sp>
          <p:nvSpPr>
            <p:cNvPr id="5" name="TextBox 4">
              <a:extLst>
                <a:ext uri="{FF2B5EF4-FFF2-40B4-BE49-F238E27FC236}">
                  <a16:creationId xmlns:a16="http://schemas.microsoft.com/office/drawing/2014/main" id="{87DF6F12-8B6E-A086-BEA4-1834A6B48A27}"/>
                </a:ext>
              </a:extLst>
            </p:cNvPr>
            <p:cNvSpPr txBox="1"/>
            <p:nvPr/>
          </p:nvSpPr>
          <p:spPr>
            <a:xfrm>
              <a:off x="-7352" y="1992511"/>
              <a:ext cx="12293600" cy="2400657"/>
            </a:xfrm>
            <a:prstGeom prst="rect">
              <a:avLst/>
            </a:prstGeom>
            <a:noFill/>
            <a:ln>
              <a:noFill/>
            </a:ln>
          </p:spPr>
          <p:txBody>
            <a:bodyPr wrap="square">
              <a:spAutoFit/>
            </a:bodyPr>
            <a:lstStyle/>
            <a:p>
              <a:pPr algn="ctr"/>
              <a:r>
                <a:rPr lang="en-US" sz="15000" b="1" dirty="0">
                  <a:solidFill>
                    <a:schemeClr val="tx1">
                      <a:alpha val="50000"/>
                    </a:schemeClr>
                  </a:solidFill>
                  <a:latin typeface="Bahnschrift SemiBold" panose="020B0502040204020203" pitchFamily="34" charset="0"/>
                </a:rPr>
                <a:t>Human Rights</a:t>
              </a:r>
              <a:endParaRPr lang="en-ID" sz="15000" b="1" dirty="0">
                <a:solidFill>
                  <a:schemeClr val="tx1">
                    <a:alpha val="50000"/>
                  </a:schemeClr>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214E723C-C84B-2125-94FF-569D7A633F00}"/>
                </a:ext>
              </a:extLst>
            </p:cNvPr>
            <p:cNvSpPr txBox="1"/>
            <p:nvPr/>
          </p:nvSpPr>
          <p:spPr>
            <a:xfrm>
              <a:off x="-14704" y="514274"/>
              <a:ext cx="12293600" cy="2400657"/>
            </a:xfrm>
            <a:prstGeom prst="rect">
              <a:avLst/>
            </a:prstGeom>
            <a:noFill/>
            <a:ln>
              <a:noFill/>
            </a:ln>
          </p:spPr>
          <p:txBody>
            <a:bodyPr wrap="square">
              <a:spAutoFit/>
            </a:bodyPr>
            <a:lstStyle/>
            <a:p>
              <a:pPr algn="ctr"/>
              <a:r>
                <a:rPr lang="en-US" sz="15000" b="1" dirty="0">
                  <a:solidFill>
                    <a:schemeClr val="tx1">
                      <a:alpha val="70000"/>
                    </a:schemeClr>
                  </a:solidFill>
                  <a:latin typeface="Bahnschrift SemiBold" panose="020B0502040204020203" pitchFamily="34" charset="0"/>
                </a:rPr>
                <a:t>Human Rights</a:t>
              </a:r>
              <a:endParaRPr lang="en-ID" sz="15000" b="1" dirty="0">
                <a:solidFill>
                  <a:schemeClr val="tx1">
                    <a:alpha val="70000"/>
                  </a:schemeClr>
                </a:solidFill>
                <a:latin typeface="Bahnschrift SemiBold" panose="020B0502040204020203" pitchFamily="34" charset="0"/>
              </a:endParaRPr>
            </a:p>
          </p:txBody>
        </p:sp>
      </p:grpSp>
      <p:sp>
        <p:nvSpPr>
          <p:cNvPr id="10" name="TextBox 9">
            <a:extLst>
              <a:ext uri="{FF2B5EF4-FFF2-40B4-BE49-F238E27FC236}">
                <a16:creationId xmlns:a16="http://schemas.microsoft.com/office/drawing/2014/main" id="{35A4A9C6-CF03-BB1A-6F8B-2EA7C10BCC31}"/>
              </a:ext>
            </a:extLst>
          </p:cNvPr>
          <p:cNvSpPr txBox="1"/>
          <p:nvPr/>
        </p:nvSpPr>
        <p:spPr>
          <a:xfrm>
            <a:off x="729916" y="202636"/>
            <a:ext cx="10732168" cy="923330"/>
          </a:xfrm>
          <a:prstGeom prst="rect">
            <a:avLst/>
          </a:prstGeom>
          <a:solidFill>
            <a:schemeClr val="bg1">
              <a:alpha val="80000"/>
            </a:schemeClr>
          </a:solidFill>
          <a:ln>
            <a:noFill/>
          </a:ln>
        </p:spPr>
        <p:txBody>
          <a:bodyPr wrap="square">
            <a:spAutoFit/>
          </a:bodyPr>
          <a:lstStyle/>
          <a:p>
            <a:pPr algn="ctr"/>
            <a:r>
              <a:rPr lang="en-US" sz="5400" b="1" dirty="0">
                <a:latin typeface="Bahnschrift SemiBold" panose="020B0502040204020203" pitchFamily="34" charset="0"/>
              </a:rPr>
              <a:t>Chapter XA</a:t>
            </a:r>
          </a:p>
        </p:txBody>
      </p:sp>
      <p:sp>
        <p:nvSpPr>
          <p:cNvPr id="9" name="TextBox 8">
            <a:extLst>
              <a:ext uri="{FF2B5EF4-FFF2-40B4-BE49-F238E27FC236}">
                <a16:creationId xmlns:a16="http://schemas.microsoft.com/office/drawing/2014/main" id="{AB283507-3DB8-270D-52F1-5802DB5EC196}"/>
              </a:ext>
            </a:extLst>
          </p:cNvPr>
          <p:cNvSpPr txBox="1"/>
          <p:nvPr/>
        </p:nvSpPr>
        <p:spPr>
          <a:xfrm>
            <a:off x="1379712" y="3312258"/>
            <a:ext cx="9534176" cy="1569660"/>
          </a:xfrm>
          <a:prstGeom prst="rect">
            <a:avLst/>
          </a:prstGeom>
          <a:solidFill>
            <a:schemeClr val="bg1">
              <a:alpha val="80000"/>
            </a:schemeClr>
          </a:solidFill>
        </p:spPr>
        <p:txBody>
          <a:bodyPr wrap="square">
            <a:spAutoFit/>
          </a:bodyPr>
          <a:lstStyle/>
          <a:p>
            <a:pPr algn="just"/>
            <a:r>
              <a:rPr lang="en-US" sz="3200" dirty="0"/>
              <a:t>The freedom to associate and to assemble, to express written and oral opinions, etc., shall be</a:t>
            </a:r>
          </a:p>
          <a:p>
            <a:pPr algn="just"/>
            <a:r>
              <a:rPr lang="en-US" sz="3200" dirty="0"/>
              <a:t>regulated by law. </a:t>
            </a:r>
            <a:endParaRPr lang="en-ID" sz="3200" dirty="0"/>
          </a:p>
        </p:txBody>
      </p:sp>
      <p:sp>
        <p:nvSpPr>
          <p:cNvPr id="11" name="TextBox 10">
            <a:extLst>
              <a:ext uri="{FF2B5EF4-FFF2-40B4-BE49-F238E27FC236}">
                <a16:creationId xmlns:a16="http://schemas.microsoft.com/office/drawing/2014/main" id="{259D6C37-142D-169B-8FB7-E56986E7515A}"/>
              </a:ext>
            </a:extLst>
          </p:cNvPr>
          <p:cNvSpPr txBox="1"/>
          <p:nvPr/>
        </p:nvSpPr>
        <p:spPr>
          <a:xfrm>
            <a:off x="729916" y="1125966"/>
            <a:ext cx="10732168" cy="707886"/>
          </a:xfrm>
          <a:prstGeom prst="rect">
            <a:avLst/>
          </a:prstGeom>
          <a:solidFill>
            <a:schemeClr val="bg1">
              <a:alpha val="80000"/>
            </a:schemeClr>
          </a:solidFill>
          <a:ln>
            <a:noFill/>
          </a:ln>
        </p:spPr>
        <p:txBody>
          <a:bodyPr wrap="square">
            <a:spAutoFit/>
          </a:bodyPr>
          <a:lstStyle/>
          <a:p>
            <a:pPr algn="ctr"/>
            <a:r>
              <a:rPr lang="en-US" sz="4000" b="1" dirty="0">
                <a:latin typeface="Bahnschrift SemiBold" panose="020B0502040204020203" pitchFamily="34" charset="0"/>
              </a:rPr>
              <a:t>Human Rights</a:t>
            </a:r>
          </a:p>
        </p:txBody>
      </p:sp>
      <p:sp>
        <p:nvSpPr>
          <p:cNvPr id="12" name="TextBox 11">
            <a:extLst>
              <a:ext uri="{FF2B5EF4-FFF2-40B4-BE49-F238E27FC236}">
                <a16:creationId xmlns:a16="http://schemas.microsoft.com/office/drawing/2014/main" id="{C1FB0D4C-9F1B-5325-27AC-70D2668AE63E}"/>
              </a:ext>
            </a:extLst>
          </p:cNvPr>
          <p:cNvSpPr txBox="1"/>
          <p:nvPr/>
        </p:nvSpPr>
        <p:spPr>
          <a:xfrm>
            <a:off x="4011909" y="2448099"/>
            <a:ext cx="4168182" cy="646331"/>
          </a:xfrm>
          <a:prstGeom prst="rect">
            <a:avLst/>
          </a:prstGeom>
          <a:solidFill>
            <a:schemeClr val="bg1">
              <a:alpha val="80000"/>
            </a:schemeClr>
          </a:solidFill>
        </p:spPr>
        <p:txBody>
          <a:bodyPr wrap="square">
            <a:spAutoFit/>
          </a:bodyPr>
          <a:lstStyle/>
          <a:p>
            <a:pPr algn="ctr"/>
            <a:r>
              <a:rPr lang="en-US" sz="3600" dirty="0"/>
              <a:t>Article 28</a:t>
            </a:r>
            <a:endParaRPr lang="en-ID" sz="3600" dirty="0"/>
          </a:p>
        </p:txBody>
      </p:sp>
      <p:sp>
        <p:nvSpPr>
          <p:cNvPr id="13" name="TextBox 12">
            <a:extLst>
              <a:ext uri="{FF2B5EF4-FFF2-40B4-BE49-F238E27FC236}">
                <a16:creationId xmlns:a16="http://schemas.microsoft.com/office/drawing/2014/main" id="{D7A69ABA-5C0B-862F-0C98-D6E099018CE6}"/>
              </a:ext>
            </a:extLst>
          </p:cNvPr>
          <p:cNvSpPr txBox="1"/>
          <p:nvPr/>
        </p:nvSpPr>
        <p:spPr>
          <a:xfrm>
            <a:off x="1379712" y="5129850"/>
            <a:ext cx="9534176" cy="1077218"/>
          </a:xfrm>
          <a:prstGeom prst="rect">
            <a:avLst/>
          </a:prstGeom>
          <a:solidFill>
            <a:schemeClr val="bg1">
              <a:alpha val="80000"/>
            </a:schemeClr>
          </a:solidFill>
        </p:spPr>
        <p:txBody>
          <a:bodyPr wrap="square">
            <a:spAutoFit/>
          </a:bodyPr>
          <a:lstStyle/>
          <a:p>
            <a:pPr algn="just"/>
            <a:r>
              <a:rPr lang="en-US" sz="3200" dirty="0"/>
              <a:t>The entire contents of 28 A to 28 J seek to enforce in accordance with aspects of life</a:t>
            </a:r>
            <a:endParaRPr lang="en-ID" sz="3200" dirty="0"/>
          </a:p>
        </p:txBody>
      </p:sp>
    </p:spTree>
    <p:extLst>
      <p:ext uri="{BB962C8B-B14F-4D97-AF65-F5344CB8AC3E}">
        <p14:creationId xmlns:p14="http://schemas.microsoft.com/office/powerpoint/2010/main" val="41701555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C6B4994-858C-275E-8238-B7672967266C}"/>
              </a:ext>
            </a:extLst>
          </p:cNvPr>
          <p:cNvGrpSpPr/>
          <p:nvPr/>
        </p:nvGrpSpPr>
        <p:grpSpPr>
          <a:xfrm>
            <a:off x="0" y="-529466"/>
            <a:ext cx="12309642" cy="7660664"/>
            <a:chOff x="0" y="-529466"/>
            <a:chExt cx="12309642" cy="7660664"/>
          </a:xfrm>
        </p:grpSpPr>
        <p:sp>
          <p:nvSpPr>
            <p:cNvPr id="10" name="TextBox 9">
              <a:extLst>
                <a:ext uri="{FF2B5EF4-FFF2-40B4-BE49-F238E27FC236}">
                  <a16:creationId xmlns:a16="http://schemas.microsoft.com/office/drawing/2014/main" id="{5368DC53-DC58-CC69-2337-60E9D78CE602}"/>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8B7698FD-DA69-EF6E-0857-6638AE3AA723}"/>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A5D4C99C-398A-2D61-47F5-FF1AB59B5EAC}"/>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B8D3836F-37B1-F72D-B7DE-34F087CA0045}"/>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DA7A2015-5DCE-37E1-1B51-3426098FB5F5}"/>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37A535A3-5101-8B22-4F10-6F5DE155780D}"/>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AA9F2016-3B7D-24F7-FBE0-0A1EFCEE5C52}"/>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1D2006B6-4B49-3A84-DEE1-58EB8D64D0AE}"/>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D1E10C58-8C9C-DA72-8D61-5B27A0CA6E75}"/>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1423CD16-325E-D8C6-6281-0ABC6353BD17}"/>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mc:AlternateContent xmlns:mc="http://schemas.openxmlformats.org/markup-compatibility/2006">
        <mc:Choice xmlns:psuz="http://schemas.microsoft.com/office/powerpoint/2016/summaryzoom" Requires="psuz">
          <p:graphicFrame>
            <p:nvGraphicFramePr>
              <p:cNvPr id="5" name="Summary Zoom 4">
                <a:extLst>
                  <a:ext uri="{FF2B5EF4-FFF2-40B4-BE49-F238E27FC236}">
                    <a16:creationId xmlns:a16="http://schemas.microsoft.com/office/drawing/2014/main" id="{CBE3A1B9-8A21-3706-7D59-836A1BBC0B5B}"/>
                  </a:ext>
                </a:extLst>
              </p:cNvPr>
              <p:cNvGraphicFramePr>
                <a:graphicFrameLocks noChangeAspect="1"/>
              </p:cNvGraphicFramePr>
              <p:nvPr>
                <p:extLst>
                  <p:ext uri="{D42A27DB-BD31-4B8C-83A1-F6EECF244321}">
                    <p14:modId xmlns:p14="http://schemas.microsoft.com/office/powerpoint/2010/main" val="1027961770"/>
                  </p:ext>
                </p:extLst>
              </p:nvPr>
            </p:nvGraphicFramePr>
            <p:xfrm>
              <a:off x="0" y="1563545"/>
              <a:ext cx="12293600" cy="5087071"/>
            </p:xfrm>
            <a:graphic>
              <a:graphicData uri="http://schemas.microsoft.com/office/powerpoint/2016/summaryzoom">
                <psuz:summaryZm>
                  <psuz:summaryZmObj sectionId="{313CDC26-C312-4B62-AA0A-6DE9B198D477}">
                    <psuz:zmPr id="{0DD9EAAB-0969-4352-A846-2389E882FD84}" transitionDur="1000">
                      <p166:blipFill xmlns:p166="http://schemas.microsoft.com/office/powerpoint/2016/6/main">
                        <a:blip r:embed="rId2"/>
                        <a:stretch>
                          <a:fillRect/>
                        </a:stretch>
                      </p166:blipFill>
                      <p166:spPr xmlns:p166="http://schemas.microsoft.com/office/powerpoint/2016/6/main">
                        <a:xfrm>
                          <a:off x="567980" y="152613"/>
                          <a:ext cx="2713104" cy="1526121"/>
                        </a:xfrm>
                        <a:prstGeom prst="rect">
                          <a:avLst/>
                        </a:prstGeom>
                        <a:ln w="3175">
                          <a:solidFill>
                            <a:prstClr val="ltGray"/>
                          </a:solidFill>
                        </a:ln>
                        <a:effectLst>
                          <a:innerShdw blurRad="114300">
                            <a:prstClr val="black"/>
                          </a:innerShdw>
                        </a:effectLst>
                      </p166:spPr>
                    </psuz:zmPr>
                  </psuz:summaryZmObj>
                  <psuz:summaryZmObj sectionId="{346542DD-64EA-434B-B510-23BB754E727B}">
                    <psuz:zmPr id="{825DF93D-87C1-44A2-8274-C38E5A1C17AA}" transitionDur="1000">
                      <p166:blipFill xmlns:p166="http://schemas.microsoft.com/office/powerpoint/2016/6/main">
                        <a:blip r:embed="rId3"/>
                        <a:stretch>
                          <a:fillRect/>
                        </a:stretch>
                      </p166:blipFill>
                      <p166:spPr xmlns:p166="http://schemas.microsoft.com/office/powerpoint/2016/6/main">
                        <a:xfrm>
                          <a:off x="3382825" y="152613"/>
                          <a:ext cx="2713104" cy="1526121"/>
                        </a:xfrm>
                        <a:prstGeom prst="rect">
                          <a:avLst/>
                        </a:prstGeom>
                        <a:ln w="3175">
                          <a:solidFill>
                            <a:prstClr val="ltGray"/>
                          </a:solidFill>
                        </a:ln>
                        <a:effectLst>
                          <a:innerShdw blurRad="114300">
                            <a:prstClr val="black"/>
                          </a:innerShdw>
                        </a:effectLst>
                      </p166:spPr>
                    </psuz:zmPr>
                  </psuz:summaryZmObj>
                  <psuz:summaryZmObj sectionId="{0C780564-955C-430C-98F0-599435EB0DBB}">
                    <psuz:zmPr id="{3653BC00-D785-4441-B61E-64B01BD313C6}" transitionDur="1000">
                      <p166:blipFill xmlns:p166="http://schemas.microsoft.com/office/powerpoint/2016/6/main">
                        <a:blip r:embed="rId4"/>
                        <a:stretch>
                          <a:fillRect/>
                        </a:stretch>
                      </p166:blipFill>
                      <p166:spPr xmlns:p166="http://schemas.microsoft.com/office/powerpoint/2016/6/main">
                        <a:xfrm>
                          <a:off x="6197670" y="152613"/>
                          <a:ext cx="2713104" cy="1526121"/>
                        </a:xfrm>
                        <a:prstGeom prst="rect">
                          <a:avLst/>
                        </a:prstGeom>
                        <a:ln w="3175">
                          <a:solidFill>
                            <a:prstClr val="ltGray"/>
                          </a:solidFill>
                        </a:ln>
                        <a:effectLst>
                          <a:innerShdw blurRad="114300">
                            <a:prstClr val="black"/>
                          </a:innerShdw>
                        </a:effectLst>
                      </p166:spPr>
                    </psuz:zmPr>
                  </psuz:summaryZmObj>
                  <psuz:summaryZmObj sectionId="{F68F2993-FC5C-42FE-814F-58CD3A850522}">
                    <psuz:zmPr id="{8B51AB17-91FB-4929-BFF4-33ECB9B766FB}" transitionDur="1000">
                      <p166:blipFill xmlns:p166="http://schemas.microsoft.com/office/powerpoint/2016/6/main">
                        <a:blip r:embed="rId5"/>
                        <a:stretch>
                          <a:fillRect/>
                        </a:stretch>
                      </p166:blipFill>
                      <p166:spPr xmlns:p166="http://schemas.microsoft.com/office/powerpoint/2016/6/main">
                        <a:xfrm>
                          <a:off x="9012515" y="152613"/>
                          <a:ext cx="2713104" cy="1526121"/>
                        </a:xfrm>
                        <a:prstGeom prst="rect">
                          <a:avLst/>
                        </a:prstGeom>
                        <a:ln w="3175">
                          <a:solidFill>
                            <a:prstClr val="ltGray"/>
                          </a:solidFill>
                        </a:ln>
                        <a:effectLst>
                          <a:innerShdw blurRad="114300">
                            <a:prstClr val="black"/>
                          </a:innerShdw>
                        </a:effectLst>
                      </p166:spPr>
                    </psuz:zmPr>
                  </psuz:summaryZmObj>
                  <psuz:summaryZmObj sectionId="{395245F5-EBB4-4A38-8C93-4A09C6FE0E85}">
                    <psuz:zmPr id="{07C8F8C0-6E91-4639-A9D2-C4FDD15C8BEF}" transitionDur="1000">
                      <p166:blipFill xmlns:p166="http://schemas.microsoft.com/office/powerpoint/2016/6/main">
                        <a:blip r:embed="rId6"/>
                        <a:stretch>
                          <a:fillRect/>
                        </a:stretch>
                      </p166:blipFill>
                      <p166:spPr xmlns:p166="http://schemas.microsoft.com/office/powerpoint/2016/6/main">
                        <a:xfrm>
                          <a:off x="567980" y="1780475"/>
                          <a:ext cx="2713104" cy="1526121"/>
                        </a:xfrm>
                        <a:prstGeom prst="rect">
                          <a:avLst/>
                        </a:prstGeom>
                        <a:ln w="3175">
                          <a:solidFill>
                            <a:prstClr val="ltGray"/>
                          </a:solidFill>
                        </a:ln>
                        <a:effectLst>
                          <a:innerShdw blurRad="114300">
                            <a:prstClr val="black"/>
                          </a:innerShdw>
                        </a:effectLst>
                      </p166:spPr>
                    </psuz:zmPr>
                  </psuz:summaryZmObj>
                  <psuz:summaryZmObj sectionId="{D213B89A-5FFA-4433-9CC4-1FD274F8B8C0}">
                    <psuz:zmPr id="{127B5AEA-39F1-49BC-A5E5-C66D6A71C5AE}" transitionDur="1000">
                      <p166:blipFill xmlns:p166="http://schemas.microsoft.com/office/powerpoint/2016/6/main">
                        <a:blip r:embed="rId7"/>
                        <a:stretch>
                          <a:fillRect/>
                        </a:stretch>
                      </p166:blipFill>
                      <p166:spPr xmlns:p166="http://schemas.microsoft.com/office/powerpoint/2016/6/main">
                        <a:xfrm>
                          <a:off x="3382825" y="1780475"/>
                          <a:ext cx="2713104" cy="1526121"/>
                        </a:xfrm>
                        <a:prstGeom prst="rect">
                          <a:avLst/>
                        </a:prstGeom>
                        <a:ln w="3175">
                          <a:solidFill>
                            <a:prstClr val="ltGray"/>
                          </a:solidFill>
                        </a:ln>
                        <a:effectLst>
                          <a:innerShdw blurRad="114300">
                            <a:prstClr val="black"/>
                          </a:innerShdw>
                        </a:effectLst>
                      </p166:spPr>
                    </psuz:zmPr>
                  </psuz:summaryZmObj>
                  <psuz:summaryZmObj sectionId="{00BDFB42-232D-457B-9657-2D2893E8C438}">
                    <psuz:zmPr id="{171D8888-CAAB-4480-8DF8-2DD952B0BDF4}" transitionDur="1000">
                      <p166:blipFill xmlns:p166="http://schemas.microsoft.com/office/powerpoint/2016/6/main">
                        <a:blip r:embed="rId8"/>
                        <a:stretch>
                          <a:fillRect/>
                        </a:stretch>
                      </p166:blipFill>
                      <p166:spPr xmlns:p166="http://schemas.microsoft.com/office/powerpoint/2016/6/main">
                        <a:xfrm>
                          <a:off x="6197670" y="1780475"/>
                          <a:ext cx="2713104" cy="1526121"/>
                        </a:xfrm>
                        <a:prstGeom prst="rect">
                          <a:avLst/>
                        </a:prstGeom>
                        <a:ln w="3175">
                          <a:solidFill>
                            <a:prstClr val="ltGray"/>
                          </a:solidFill>
                        </a:ln>
                        <a:effectLst>
                          <a:innerShdw blurRad="114300">
                            <a:prstClr val="black"/>
                          </a:innerShdw>
                        </a:effectLst>
                      </p166:spPr>
                    </psuz:zmPr>
                  </psuz:summaryZmObj>
                  <psuz:summaryZmObj sectionId="{A4CFA0B7-7A22-4821-90F3-8A0A5EE14A3D}">
                    <psuz:zmPr id="{11815886-B330-4771-9200-A4DBE636176D}" transitionDur="1000">
                      <p166:blipFill xmlns:p166="http://schemas.microsoft.com/office/powerpoint/2016/6/main">
                        <a:blip r:embed="rId9"/>
                        <a:stretch>
                          <a:fillRect/>
                        </a:stretch>
                      </p166:blipFill>
                      <p166:spPr xmlns:p166="http://schemas.microsoft.com/office/powerpoint/2016/6/main">
                        <a:xfrm>
                          <a:off x="9012515" y="1780475"/>
                          <a:ext cx="2713104" cy="1526121"/>
                        </a:xfrm>
                        <a:prstGeom prst="rect">
                          <a:avLst/>
                        </a:prstGeom>
                        <a:ln w="3175">
                          <a:solidFill>
                            <a:prstClr val="ltGray"/>
                          </a:solidFill>
                        </a:ln>
                        <a:effectLst>
                          <a:innerShdw blurRad="114300">
                            <a:prstClr val="black"/>
                          </a:innerShdw>
                        </a:effectLst>
                      </p166:spPr>
                    </psuz:zmPr>
                  </psuz:summaryZmObj>
                  <psuz:summaryZmObj sectionId="{83784849-FC6A-4B51-8EFB-BFFFAE000982}" offsetFactorX="103753" offsetFactorY="624">
                    <psuz:zmPr id="{A2930B6D-6CB1-4605-BC1A-C7CFC4B0EFDD}" transitionDur="1000">
                      <p166:blipFill xmlns:p166="http://schemas.microsoft.com/office/powerpoint/2016/6/main">
                        <a:blip r:embed="rId10"/>
                        <a:stretch>
                          <a:fillRect/>
                        </a:stretch>
                      </p166:blipFill>
                      <p166:spPr xmlns:p166="http://schemas.microsoft.com/office/powerpoint/2016/6/main">
                        <a:xfrm>
                          <a:off x="3382907" y="3417860"/>
                          <a:ext cx="2713104" cy="1526121"/>
                        </a:xfrm>
                        <a:prstGeom prst="rect">
                          <a:avLst/>
                        </a:prstGeom>
                        <a:ln w="3175">
                          <a:solidFill>
                            <a:prstClr val="ltGray"/>
                          </a:solidFill>
                        </a:ln>
                        <a:effectLst>
                          <a:innerShdw blurRad="114300">
                            <a:prstClr val="black"/>
                          </a:innerShdw>
                        </a:effectLst>
                      </p166:spPr>
                    </psuz:zmPr>
                  </psuz:summaryZmObj>
                  <psuz:summaryZmObj sectionId="{EFC66F53-6E08-4929-A89F-3EB22F4DCC51}" offsetFactorX="103753" offsetFactorY="624">
                    <psuz:zmPr id="{CEA9E81B-4AA5-4648-984A-A5C31C547202}" transitionDur="1000">
                      <p166:blipFill xmlns:p166="http://schemas.microsoft.com/office/powerpoint/2016/6/main">
                        <a:blip r:embed="rId11"/>
                        <a:stretch>
                          <a:fillRect/>
                        </a:stretch>
                      </p166:blipFill>
                      <p166:spPr xmlns:p166="http://schemas.microsoft.com/office/powerpoint/2016/6/main">
                        <a:xfrm>
                          <a:off x="6197752" y="3417860"/>
                          <a:ext cx="2713104" cy="1526121"/>
                        </a:xfrm>
                        <a:prstGeom prst="rect">
                          <a:avLst/>
                        </a:prstGeom>
                        <a:ln w="3175">
                          <a:solidFill>
                            <a:prstClr val="ltGray"/>
                          </a:solidFill>
                        </a:ln>
                        <a:effectLst>
                          <a:innerShdw blurRad="114300">
                            <a:prstClr val="black"/>
                          </a:innerShdw>
                        </a:effectLst>
                      </p166:spPr>
                    </psuz:zmPr>
                  </psuz:summaryZmObj>
                  <psuz:gridLayout/>
                </psuz:summaryZm>
              </a:graphicData>
            </a:graphic>
          </p:graphicFrame>
        </mc:Choice>
        <mc:Fallback>
          <p:grpSp>
            <p:nvGrpSpPr>
              <p:cNvPr id="5" name="Summary Zoom 4">
                <a:extLst>
                  <a:ext uri="{FF2B5EF4-FFF2-40B4-BE49-F238E27FC236}">
                    <a16:creationId xmlns:a16="http://schemas.microsoft.com/office/drawing/2014/main" id="{CBE3A1B9-8A21-3706-7D59-836A1BBC0B5B}"/>
                  </a:ext>
                </a:extLst>
              </p:cNvPr>
              <p:cNvGrpSpPr>
                <a:grpSpLocks noGrp="1" noUngrp="1" noRot="1" noChangeAspect="1" noMove="1" noResize="1"/>
              </p:cNvGrpSpPr>
              <p:nvPr/>
            </p:nvGrpSpPr>
            <p:grpSpPr>
              <a:xfrm>
                <a:off x="0" y="1563545"/>
                <a:ext cx="12293600" cy="5087071"/>
                <a:chOff x="0" y="1563545"/>
                <a:chExt cx="12293600" cy="5087071"/>
              </a:xfrm>
            </p:grpSpPr>
            <p:pic>
              <p:nvPicPr>
                <p:cNvPr id="2" name="Picture 2">
                  <a:hlinkClick r:id="rId12" action="ppaction://hlinksldjump"/>
                </p:cNvPr>
                <p:cNvPicPr>
                  <a:picLocks noSelect="1" noRot="1" noChangeAspect="1" noMove="1" noResize="1" noEditPoints="1" noAdjustHandles="1" noChangeArrowheads="1" noChangeShapeType="1"/>
                </p:cNvPicPr>
                <p:nvPr/>
              </p:nvPicPr>
              <p:blipFill>
                <a:blip r:embed="rId2"/>
                <a:stretch>
                  <a:fillRect/>
                </a:stretch>
              </p:blipFill>
              <p:spPr>
                <a:xfrm>
                  <a:off x="567980" y="1716158"/>
                  <a:ext cx="2713104" cy="1526121"/>
                </a:xfrm>
                <a:prstGeom prst="rect">
                  <a:avLst/>
                </a:prstGeom>
                <a:ln w="3175">
                  <a:solidFill>
                    <a:prstClr val="ltGray"/>
                  </a:solidFill>
                </a:ln>
                <a:effectLst>
                  <a:innerShdw blurRad="114300">
                    <a:prstClr val="black"/>
                  </a:innerShdw>
                </a:effectLst>
              </p:spPr>
            </p:pic>
            <p:pic>
              <p:nvPicPr>
                <p:cNvPr id="3" name="Picture 3">
                  <a:hlinkClick r:id="rId13"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382825" y="1716158"/>
                  <a:ext cx="2713104" cy="1526121"/>
                </a:xfrm>
                <a:prstGeom prst="rect">
                  <a:avLst/>
                </a:prstGeom>
                <a:ln w="3175">
                  <a:solidFill>
                    <a:prstClr val="ltGray"/>
                  </a:solidFill>
                </a:ln>
                <a:effectLst>
                  <a:innerShdw blurRad="114300">
                    <a:prstClr val="black"/>
                  </a:innerShdw>
                </a:effectLst>
              </p:spPr>
            </p:pic>
            <p:pic>
              <p:nvPicPr>
                <p:cNvPr id="4" name="Picture 4">
                  <a:hlinkClick r:id="rId14"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197670" y="1716158"/>
                  <a:ext cx="2713104" cy="1526121"/>
                </a:xfrm>
                <a:prstGeom prst="rect">
                  <a:avLst/>
                </a:prstGeom>
                <a:ln w="3175">
                  <a:solidFill>
                    <a:prstClr val="ltGray"/>
                  </a:solidFill>
                </a:ln>
                <a:effectLst>
                  <a:innerShdw blurRad="114300">
                    <a:prstClr val="black"/>
                  </a:innerShdw>
                </a:effectLst>
              </p:spPr>
            </p:pic>
            <p:pic>
              <p:nvPicPr>
                <p:cNvPr id="6" name="Picture 6">
                  <a:hlinkClick r:id="rId15"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9012515" y="1716158"/>
                  <a:ext cx="2713104" cy="1526121"/>
                </a:xfrm>
                <a:prstGeom prst="rect">
                  <a:avLst/>
                </a:prstGeom>
                <a:ln w="3175">
                  <a:solidFill>
                    <a:prstClr val="ltGray"/>
                  </a:solidFill>
                </a:ln>
                <a:effectLst>
                  <a:innerShdw blurRad="114300">
                    <a:prstClr val="black"/>
                  </a:innerShdw>
                </a:effectLst>
              </p:spPr>
            </p:pic>
            <p:pic>
              <p:nvPicPr>
                <p:cNvPr id="20" name="Picture 20">
                  <a:hlinkClick r:id="rId16"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567980" y="3344020"/>
                  <a:ext cx="2713104" cy="1526121"/>
                </a:xfrm>
                <a:prstGeom prst="rect">
                  <a:avLst/>
                </a:prstGeom>
                <a:ln w="3175">
                  <a:solidFill>
                    <a:prstClr val="ltGray"/>
                  </a:solidFill>
                </a:ln>
                <a:effectLst>
                  <a:innerShdw blurRad="114300">
                    <a:prstClr val="black"/>
                  </a:innerShdw>
                </a:effectLst>
              </p:spPr>
            </p:pic>
            <p:pic>
              <p:nvPicPr>
                <p:cNvPr id="21" name="Picture 21">
                  <a:hlinkClick r:id="rId17"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3382825" y="3344020"/>
                  <a:ext cx="2713104" cy="1526121"/>
                </a:xfrm>
                <a:prstGeom prst="rect">
                  <a:avLst/>
                </a:prstGeom>
                <a:ln w="3175">
                  <a:solidFill>
                    <a:prstClr val="ltGray"/>
                  </a:solidFill>
                </a:ln>
                <a:effectLst>
                  <a:innerShdw blurRad="114300">
                    <a:prstClr val="black"/>
                  </a:innerShdw>
                </a:effectLst>
              </p:spPr>
            </p:pic>
            <p:pic>
              <p:nvPicPr>
                <p:cNvPr id="22" name="Picture 22">
                  <a:hlinkClick r:id="rId18"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197670" y="3344020"/>
                  <a:ext cx="2713104" cy="1526121"/>
                </a:xfrm>
                <a:prstGeom prst="rect">
                  <a:avLst/>
                </a:prstGeom>
                <a:ln w="3175">
                  <a:solidFill>
                    <a:prstClr val="ltGray"/>
                  </a:solidFill>
                </a:ln>
                <a:effectLst>
                  <a:innerShdw blurRad="114300">
                    <a:prstClr val="black"/>
                  </a:innerShdw>
                </a:effectLst>
              </p:spPr>
            </p:pic>
            <p:pic>
              <p:nvPicPr>
                <p:cNvPr id="23" name="Picture 23">
                  <a:hlinkClick r:id="rId19" action="ppaction://hlinksldjump"/>
                </p:cNvPr>
                <p:cNvPicPr>
                  <a:picLocks noSelect="1" noRot="1" noChangeAspect="1" noMove="1" noResize="1" noEditPoints="1" noAdjustHandles="1" noChangeArrowheads="1" noChangeShapeType="1"/>
                </p:cNvPicPr>
                <p:nvPr/>
              </p:nvPicPr>
              <p:blipFill>
                <a:blip r:embed="rId9"/>
                <a:stretch>
                  <a:fillRect/>
                </a:stretch>
              </p:blipFill>
              <p:spPr>
                <a:xfrm>
                  <a:off x="9012515" y="3344020"/>
                  <a:ext cx="2713104" cy="1526121"/>
                </a:xfrm>
                <a:prstGeom prst="rect">
                  <a:avLst/>
                </a:prstGeom>
                <a:ln w="3175">
                  <a:solidFill>
                    <a:prstClr val="ltGray"/>
                  </a:solidFill>
                </a:ln>
                <a:effectLst>
                  <a:innerShdw blurRad="114300">
                    <a:prstClr val="black"/>
                  </a:innerShdw>
                </a:effectLst>
              </p:spPr>
            </p:pic>
            <p:pic>
              <p:nvPicPr>
                <p:cNvPr id="24" name="Picture 24">
                  <a:hlinkClick r:id="rId20" action="ppaction://hlinksldjump"/>
                </p:cNvPr>
                <p:cNvPicPr>
                  <a:picLocks noSelect="1" noRot="1" noChangeAspect="1" noMove="1" noResize="1" noEditPoints="1" noAdjustHandles="1" noChangeArrowheads="1" noChangeShapeType="1"/>
                </p:cNvPicPr>
                <p:nvPr/>
              </p:nvPicPr>
              <p:blipFill>
                <a:blip r:embed="rId10"/>
                <a:stretch>
                  <a:fillRect/>
                </a:stretch>
              </p:blipFill>
              <p:spPr>
                <a:xfrm>
                  <a:off x="3382907" y="4981405"/>
                  <a:ext cx="2713104" cy="1526121"/>
                </a:xfrm>
                <a:prstGeom prst="rect">
                  <a:avLst/>
                </a:prstGeom>
                <a:ln w="3175">
                  <a:solidFill>
                    <a:prstClr val="ltGray"/>
                  </a:solidFill>
                </a:ln>
                <a:effectLst>
                  <a:innerShdw blurRad="114300">
                    <a:prstClr val="black"/>
                  </a:innerShdw>
                </a:effectLst>
              </p:spPr>
            </p:pic>
            <p:pic>
              <p:nvPicPr>
                <p:cNvPr id="25" name="Picture 25">
                  <a:hlinkClick r:id="rId21" action="ppaction://hlinksldjump"/>
                </p:cNvPr>
                <p:cNvPicPr>
                  <a:picLocks noSelect="1" noRot="1" noChangeAspect="1" noMove="1" noResize="1" noEditPoints="1" noAdjustHandles="1" noChangeArrowheads="1" noChangeShapeType="1"/>
                </p:cNvPicPr>
                <p:nvPr/>
              </p:nvPicPr>
              <p:blipFill>
                <a:blip r:embed="rId11"/>
                <a:stretch>
                  <a:fillRect/>
                </a:stretch>
              </p:blipFill>
              <p:spPr>
                <a:xfrm>
                  <a:off x="6197752" y="4981405"/>
                  <a:ext cx="2713104" cy="1526121"/>
                </a:xfrm>
                <a:prstGeom prst="rect">
                  <a:avLst/>
                </a:prstGeom>
                <a:ln w="3175">
                  <a:solidFill>
                    <a:prstClr val="ltGray"/>
                  </a:solidFill>
                </a:ln>
                <a:effectLst>
                  <a:innerShdw blurRad="114300">
                    <a:prstClr val="black"/>
                  </a:innerShdw>
                </a:effectLst>
              </p:spPr>
            </p:pic>
          </p:grpSp>
        </mc:Fallback>
      </mc:AlternateContent>
      <p:sp>
        <p:nvSpPr>
          <p:cNvPr id="7" name="Rectangle 6">
            <a:extLst>
              <a:ext uri="{FF2B5EF4-FFF2-40B4-BE49-F238E27FC236}">
                <a16:creationId xmlns:a16="http://schemas.microsoft.com/office/drawing/2014/main" id="{71B84D2A-288B-801C-4C92-7AB1EBE3A095}"/>
              </a:ext>
            </a:extLst>
          </p:cNvPr>
          <p:cNvSpPr/>
          <p:nvPr/>
        </p:nvSpPr>
        <p:spPr>
          <a:xfrm>
            <a:off x="-50800" y="-57158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8" name="TextBox 7">
            <a:extLst>
              <a:ext uri="{FF2B5EF4-FFF2-40B4-BE49-F238E27FC236}">
                <a16:creationId xmlns:a16="http://schemas.microsoft.com/office/drawing/2014/main" id="{AD04D3F8-17DD-E6B6-3982-F93C132E93E5}"/>
              </a:ext>
            </a:extLst>
          </p:cNvPr>
          <p:cNvSpPr txBox="1"/>
          <p:nvPr/>
        </p:nvSpPr>
        <p:spPr>
          <a:xfrm>
            <a:off x="2881059" y="228422"/>
            <a:ext cx="6429882" cy="830997"/>
          </a:xfrm>
          <a:prstGeom prst="rect">
            <a:avLst/>
          </a:prstGeom>
          <a:solidFill>
            <a:schemeClr val="bg1">
              <a:alpha val="80000"/>
            </a:schemeClr>
          </a:solidFill>
          <a:ln>
            <a:noFill/>
          </a:ln>
        </p:spPr>
        <p:txBody>
          <a:bodyPr wrap="square">
            <a:spAutoFit/>
          </a:bodyPr>
          <a:lstStyle/>
          <a:p>
            <a:pPr algn="ctr"/>
            <a:r>
              <a:rPr lang="en-US" sz="4800" b="1" dirty="0">
                <a:latin typeface="Bahnschrift SemiBold" panose="020B0502040204020203" pitchFamily="34" charset="0"/>
              </a:rPr>
              <a:t>Article 28A -28J</a:t>
            </a:r>
            <a:endParaRPr lang="en-ID" sz="4800" b="1" dirty="0">
              <a:latin typeface="Bahnschrift SemiBold" panose="020B0502040204020203" pitchFamily="34" charset="0"/>
            </a:endParaRPr>
          </a:p>
        </p:txBody>
      </p:sp>
    </p:spTree>
    <p:extLst>
      <p:ext uri="{BB962C8B-B14F-4D97-AF65-F5344CB8AC3E}">
        <p14:creationId xmlns:p14="http://schemas.microsoft.com/office/powerpoint/2010/main" val="5588987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B7B9BC-6A32-BDAC-BB00-C03BDF54C381}"/>
              </a:ext>
            </a:extLst>
          </p:cNvPr>
          <p:cNvSpPr/>
          <p:nvPr/>
        </p:nvSpPr>
        <p:spPr>
          <a:xfrm>
            <a:off x="0"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sp>
        <p:nvSpPr>
          <p:cNvPr id="21" name="TextBox 20">
            <a:extLst>
              <a:ext uri="{FF2B5EF4-FFF2-40B4-BE49-F238E27FC236}">
                <a16:creationId xmlns:a16="http://schemas.microsoft.com/office/drawing/2014/main" id="{485D7E70-48F6-487F-B174-856E615711A6}"/>
              </a:ext>
            </a:extLst>
          </p:cNvPr>
          <p:cNvSpPr txBox="1"/>
          <p:nvPr/>
        </p:nvSpPr>
        <p:spPr>
          <a:xfrm>
            <a:off x="780716" y="2261816"/>
            <a:ext cx="10732168" cy="1862048"/>
          </a:xfrm>
          <a:prstGeom prst="rect">
            <a:avLst/>
          </a:prstGeom>
          <a:solidFill>
            <a:schemeClr val="bg1">
              <a:alpha val="80000"/>
            </a:schemeClr>
          </a:solidFill>
          <a:ln>
            <a:noFill/>
          </a:ln>
        </p:spPr>
        <p:txBody>
          <a:bodyPr wrap="square">
            <a:spAutoFit/>
          </a:bodyPr>
          <a:lstStyle/>
          <a:p>
            <a:pPr algn="ctr"/>
            <a:r>
              <a:rPr lang="en-US" sz="11500" b="1" dirty="0">
                <a:latin typeface="Bahnschrift SemiBold" panose="020B0502040204020203" pitchFamily="34" charset="0"/>
              </a:rPr>
              <a:t>Article 28A</a:t>
            </a:r>
            <a:endParaRPr lang="en-ID" sz="11500" b="1" dirty="0">
              <a:latin typeface="Bahnschrift SemiBold" panose="020B0502040204020203" pitchFamily="34" charset="0"/>
            </a:endParaRPr>
          </a:p>
        </p:txBody>
      </p:sp>
    </p:spTree>
    <p:extLst>
      <p:ext uri="{BB962C8B-B14F-4D97-AF65-F5344CB8AC3E}">
        <p14:creationId xmlns:p14="http://schemas.microsoft.com/office/powerpoint/2010/main" val="9812687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43D2C54-3DFF-AB29-8C38-E6B212B2CE3A}"/>
              </a:ext>
            </a:extLst>
          </p:cNvPr>
          <p:cNvGrpSpPr/>
          <p:nvPr/>
        </p:nvGrpSpPr>
        <p:grpSpPr>
          <a:xfrm>
            <a:off x="0" y="-529466"/>
            <a:ext cx="12309642" cy="7660664"/>
            <a:chOff x="0" y="-529466"/>
            <a:chExt cx="12309642" cy="7660664"/>
          </a:xfrm>
        </p:grpSpPr>
        <p:sp>
          <p:nvSpPr>
            <p:cNvPr id="9" name="TextBox 8">
              <a:extLst>
                <a:ext uri="{FF2B5EF4-FFF2-40B4-BE49-F238E27FC236}">
                  <a16:creationId xmlns:a16="http://schemas.microsoft.com/office/drawing/2014/main" id="{87243EC6-5AE6-040D-3CD1-5EEB206CEFDF}"/>
                </a:ext>
              </a:extLst>
            </p:cNvPr>
            <p:cNvSpPr txBox="1"/>
            <p:nvPr/>
          </p:nvSpPr>
          <p:spPr>
            <a:xfrm>
              <a:off x="0" y="-529466"/>
              <a:ext cx="12293600" cy="1015663"/>
            </a:xfrm>
            <a:prstGeom prst="rect">
              <a:avLst/>
            </a:prstGeom>
            <a:noFill/>
          </p:spPr>
          <p:txBody>
            <a:bodyPr wrap="square" rtlCol="0">
              <a:spAutoFit/>
            </a:bodyPr>
            <a:lstStyle/>
            <a:p>
              <a:pPr algn="ctr"/>
              <a:r>
                <a:rPr lang="en-US" sz="6000" dirty="0">
                  <a:latin typeface="Bahnschrift SemiBold" panose="020B0502040204020203" pitchFamily="34" charset="0"/>
                </a:rPr>
                <a:t>Implementation of Human Rights</a:t>
              </a:r>
              <a:endParaRPr lang="en-ID" sz="6000" dirty="0">
                <a:latin typeface="Bahnschrift SemiBold" panose="020B0502040204020203" pitchFamily="34" charset="0"/>
              </a:endParaRPr>
            </a:p>
          </p:txBody>
        </p:sp>
        <p:sp>
          <p:nvSpPr>
            <p:cNvPr id="11" name="TextBox 10">
              <a:extLst>
                <a:ext uri="{FF2B5EF4-FFF2-40B4-BE49-F238E27FC236}">
                  <a16:creationId xmlns:a16="http://schemas.microsoft.com/office/drawing/2014/main" id="{32B7DB2E-8DE3-AD46-C2EC-B51921A4EB4C}"/>
                </a:ext>
              </a:extLst>
            </p:cNvPr>
            <p:cNvSpPr txBox="1"/>
            <p:nvPr/>
          </p:nvSpPr>
          <p:spPr>
            <a:xfrm>
              <a:off x="0" y="214059"/>
              <a:ext cx="12293600" cy="1015663"/>
            </a:xfrm>
            <a:prstGeom prst="rect">
              <a:avLst/>
            </a:prstGeom>
            <a:noFill/>
          </p:spPr>
          <p:txBody>
            <a:bodyPr wrap="square" rtlCol="0">
              <a:spAutoFit/>
            </a:bodyPr>
            <a:lstStyle/>
            <a:p>
              <a:pPr algn="ctr"/>
              <a:r>
                <a:rPr lang="en-US" sz="6000" dirty="0">
                  <a:solidFill>
                    <a:schemeClr val="tx1">
                      <a:alpha val="90000"/>
                    </a:schemeClr>
                  </a:solidFill>
                  <a:latin typeface="Bahnschrift SemiBold" panose="020B0502040204020203" pitchFamily="34" charset="0"/>
                </a:rPr>
                <a:t>Implementation of Human Rights</a:t>
              </a:r>
              <a:endParaRPr lang="en-ID" sz="6000" dirty="0">
                <a:solidFill>
                  <a:schemeClr val="tx1">
                    <a:alpha val="90000"/>
                  </a:schemeClr>
                </a:solidFill>
                <a:latin typeface="Bahnschrift SemiBold" panose="020B0502040204020203" pitchFamily="34" charset="0"/>
              </a:endParaRPr>
            </a:p>
          </p:txBody>
        </p:sp>
        <p:sp>
          <p:nvSpPr>
            <p:cNvPr id="12" name="TextBox 11">
              <a:extLst>
                <a:ext uri="{FF2B5EF4-FFF2-40B4-BE49-F238E27FC236}">
                  <a16:creationId xmlns:a16="http://schemas.microsoft.com/office/drawing/2014/main" id="{9C7A1FD7-9AA9-661D-C259-8BCBE223603A}"/>
                </a:ext>
              </a:extLst>
            </p:cNvPr>
            <p:cNvSpPr txBox="1"/>
            <p:nvPr/>
          </p:nvSpPr>
          <p:spPr>
            <a:xfrm>
              <a:off x="0" y="961945"/>
              <a:ext cx="12293600" cy="1015663"/>
            </a:xfrm>
            <a:prstGeom prst="rect">
              <a:avLst/>
            </a:prstGeom>
            <a:noFill/>
          </p:spPr>
          <p:txBody>
            <a:bodyPr wrap="square" rtlCol="0">
              <a:spAutoFit/>
            </a:bodyPr>
            <a:lstStyle/>
            <a:p>
              <a:pPr algn="ctr"/>
              <a:r>
                <a:rPr lang="en-US" sz="6000" dirty="0">
                  <a:solidFill>
                    <a:schemeClr val="tx1">
                      <a:alpha val="80000"/>
                    </a:schemeClr>
                  </a:solidFill>
                  <a:latin typeface="Bahnschrift SemiBold" panose="020B0502040204020203" pitchFamily="34" charset="0"/>
                </a:rPr>
                <a:t>Implementation of Human Rights</a:t>
              </a:r>
              <a:endParaRPr lang="en-ID" sz="6000" dirty="0">
                <a:solidFill>
                  <a:schemeClr val="tx1">
                    <a:alpha val="80000"/>
                  </a:schemeClr>
                </a:solidFill>
                <a:latin typeface="Bahnschrift SemiBold" panose="020B0502040204020203" pitchFamily="34" charset="0"/>
              </a:endParaRPr>
            </a:p>
          </p:txBody>
        </p:sp>
        <p:sp>
          <p:nvSpPr>
            <p:cNvPr id="13" name="TextBox 12">
              <a:extLst>
                <a:ext uri="{FF2B5EF4-FFF2-40B4-BE49-F238E27FC236}">
                  <a16:creationId xmlns:a16="http://schemas.microsoft.com/office/drawing/2014/main" id="{1F92AC1F-CB28-12A8-2D7A-287BBB2EF431}"/>
                </a:ext>
              </a:extLst>
            </p:cNvPr>
            <p:cNvSpPr txBox="1"/>
            <p:nvPr/>
          </p:nvSpPr>
          <p:spPr>
            <a:xfrm>
              <a:off x="0" y="1705470"/>
              <a:ext cx="12293600" cy="1015663"/>
            </a:xfrm>
            <a:prstGeom prst="rect">
              <a:avLst/>
            </a:prstGeom>
            <a:noFill/>
          </p:spPr>
          <p:txBody>
            <a:bodyPr wrap="square" rtlCol="0">
              <a:spAutoFit/>
            </a:bodyPr>
            <a:lstStyle/>
            <a:p>
              <a:pPr algn="ctr"/>
              <a:r>
                <a:rPr lang="en-US" sz="6000" dirty="0">
                  <a:solidFill>
                    <a:schemeClr val="tx1">
                      <a:alpha val="70000"/>
                    </a:schemeClr>
                  </a:solidFill>
                  <a:latin typeface="Bahnschrift SemiBold" panose="020B0502040204020203" pitchFamily="34" charset="0"/>
                </a:rPr>
                <a:t>Implementation of Human Rights</a:t>
              </a:r>
              <a:endParaRPr lang="en-ID" sz="6000" dirty="0">
                <a:solidFill>
                  <a:schemeClr val="tx1">
                    <a:alpha val="70000"/>
                  </a:schemeClr>
                </a:solidFill>
                <a:latin typeface="Bahnschrift SemiBold" panose="020B0502040204020203" pitchFamily="34" charset="0"/>
              </a:endParaRPr>
            </a:p>
          </p:txBody>
        </p:sp>
        <p:sp>
          <p:nvSpPr>
            <p:cNvPr id="14" name="TextBox 13">
              <a:extLst>
                <a:ext uri="{FF2B5EF4-FFF2-40B4-BE49-F238E27FC236}">
                  <a16:creationId xmlns:a16="http://schemas.microsoft.com/office/drawing/2014/main" id="{245F0C28-E4FC-2152-7CEB-347699053C93}"/>
                </a:ext>
              </a:extLst>
            </p:cNvPr>
            <p:cNvSpPr txBox="1"/>
            <p:nvPr/>
          </p:nvSpPr>
          <p:spPr>
            <a:xfrm>
              <a:off x="16042" y="2421272"/>
              <a:ext cx="12293600" cy="1015663"/>
            </a:xfrm>
            <a:prstGeom prst="rect">
              <a:avLst/>
            </a:prstGeom>
            <a:noFill/>
          </p:spPr>
          <p:txBody>
            <a:bodyPr wrap="square" rtlCol="0">
              <a:spAutoFit/>
            </a:bodyPr>
            <a:lstStyle/>
            <a:p>
              <a:pPr algn="ctr"/>
              <a:r>
                <a:rPr lang="en-US" sz="6000" dirty="0">
                  <a:solidFill>
                    <a:schemeClr val="tx1">
                      <a:alpha val="60000"/>
                    </a:schemeClr>
                  </a:solidFill>
                  <a:latin typeface="Bahnschrift SemiBold" panose="020B0502040204020203" pitchFamily="34" charset="0"/>
                </a:rPr>
                <a:t>Implementation of Human Rights</a:t>
              </a:r>
              <a:endParaRPr lang="en-ID" sz="6000" dirty="0">
                <a:solidFill>
                  <a:schemeClr val="tx1">
                    <a:alpha val="60000"/>
                  </a:schemeClr>
                </a:solidFill>
                <a:latin typeface="Bahnschrift SemiBold" panose="020B0502040204020203" pitchFamily="34" charset="0"/>
              </a:endParaRPr>
            </a:p>
          </p:txBody>
        </p:sp>
        <p:sp>
          <p:nvSpPr>
            <p:cNvPr id="15" name="TextBox 14">
              <a:extLst>
                <a:ext uri="{FF2B5EF4-FFF2-40B4-BE49-F238E27FC236}">
                  <a16:creationId xmlns:a16="http://schemas.microsoft.com/office/drawing/2014/main" id="{D877EC93-CB91-1BF3-D0FE-55CB4CC37C0C}"/>
                </a:ext>
              </a:extLst>
            </p:cNvPr>
            <p:cNvSpPr txBox="1"/>
            <p:nvPr/>
          </p:nvSpPr>
          <p:spPr>
            <a:xfrm>
              <a:off x="16042" y="3164797"/>
              <a:ext cx="12293600" cy="1015663"/>
            </a:xfrm>
            <a:prstGeom prst="rect">
              <a:avLst/>
            </a:prstGeom>
            <a:noFill/>
          </p:spPr>
          <p:txBody>
            <a:bodyPr wrap="square" rtlCol="0">
              <a:spAutoFit/>
            </a:bodyPr>
            <a:lstStyle/>
            <a:p>
              <a:pPr algn="ctr"/>
              <a:r>
                <a:rPr lang="en-US" sz="6000" dirty="0">
                  <a:solidFill>
                    <a:schemeClr val="tx1">
                      <a:alpha val="50000"/>
                    </a:schemeClr>
                  </a:solidFill>
                  <a:latin typeface="Bahnschrift SemiBold" panose="020B0502040204020203" pitchFamily="34" charset="0"/>
                </a:rPr>
                <a:t>Implementation of Human Rights</a:t>
              </a:r>
              <a:endParaRPr lang="en-ID" sz="6000" dirty="0">
                <a:solidFill>
                  <a:schemeClr val="tx1">
                    <a:alpha val="50000"/>
                  </a:schemeClr>
                </a:solidFill>
                <a:latin typeface="Bahnschrift SemiBold" panose="020B0502040204020203" pitchFamily="34" charset="0"/>
              </a:endParaRPr>
            </a:p>
          </p:txBody>
        </p:sp>
        <p:sp>
          <p:nvSpPr>
            <p:cNvPr id="16" name="TextBox 15">
              <a:extLst>
                <a:ext uri="{FF2B5EF4-FFF2-40B4-BE49-F238E27FC236}">
                  <a16:creationId xmlns:a16="http://schemas.microsoft.com/office/drawing/2014/main" id="{740949C9-3092-E86B-AF18-40B4BF0EACAF}"/>
                </a:ext>
              </a:extLst>
            </p:cNvPr>
            <p:cNvSpPr txBox="1"/>
            <p:nvPr/>
          </p:nvSpPr>
          <p:spPr>
            <a:xfrm>
              <a:off x="16042" y="3912683"/>
              <a:ext cx="12293600" cy="1015663"/>
            </a:xfrm>
            <a:prstGeom prst="rect">
              <a:avLst/>
            </a:prstGeom>
            <a:noFill/>
          </p:spPr>
          <p:txBody>
            <a:bodyPr wrap="square" rtlCol="0">
              <a:spAutoFit/>
            </a:bodyPr>
            <a:lstStyle/>
            <a:p>
              <a:pPr algn="ctr"/>
              <a:r>
                <a:rPr lang="en-US" sz="6000" dirty="0">
                  <a:solidFill>
                    <a:schemeClr val="tx1">
                      <a:alpha val="40000"/>
                    </a:schemeClr>
                  </a:solidFill>
                  <a:latin typeface="Bahnschrift SemiBold" panose="020B0502040204020203" pitchFamily="34" charset="0"/>
                </a:rPr>
                <a:t>Implementation of Human Rights</a:t>
              </a:r>
              <a:endParaRPr lang="en-ID" sz="6000" dirty="0">
                <a:solidFill>
                  <a:schemeClr val="tx1">
                    <a:alpha val="40000"/>
                  </a:schemeClr>
                </a:solidFill>
                <a:latin typeface="Bahnschrift SemiBold" panose="020B0502040204020203" pitchFamily="34" charset="0"/>
              </a:endParaRPr>
            </a:p>
          </p:txBody>
        </p:sp>
        <p:sp>
          <p:nvSpPr>
            <p:cNvPr id="17" name="TextBox 16">
              <a:extLst>
                <a:ext uri="{FF2B5EF4-FFF2-40B4-BE49-F238E27FC236}">
                  <a16:creationId xmlns:a16="http://schemas.microsoft.com/office/drawing/2014/main" id="{52966009-8F99-2F25-3A45-AA921FDA9D4F}"/>
                </a:ext>
              </a:extLst>
            </p:cNvPr>
            <p:cNvSpPr txBox="1"/>
            <p:nvPr/>
          </p:nvSpPr>
          <p:spPr>
            <a:xfrm>
              <a:off x="16042" y="4656208"/>
              <a:ext cx="12293600" cy="1015663"/>
            </a:xfrm>
            <a:prstGeom prst="rect">
              <a:avLst/>
            </a:prstGeom>
            <a:noFill/>
          </p:spPr>
          <p:txBody>
            <a:bodyPr wrap="square" rtlCol="0">
              <a:spAutoFit/>
            </a:bodyPr>
            <a:lstStyle/>
            <a:p>
              <a:pPr algn="ctr"/>
              <a:r>
                <a:rPr lang="en-US" sz="6000" dirty="0">
                  <a:solidFill>
                    <a:schemeClr val="tx1">
                      <a:alpha val="30000"/>
                    </a:schemeClr>
                  </a:solidFill>
                  <a:latin typeface="Bahnschrift SemiBold" panose="020B0502040204020203" pitchFamily="34" charset="0"/>
                </a:rPr>
                <a:t>Implementation of Human Rights</a:t>
              </a:r>
              <a:endParaRPr lang="en-ID" sz="6000" dirty="0">
                <a:solidFill>
                  <a:schemeClr val="tx1">
                    <a:alpha val="30000"/>
                  </a:schemeClr>
                </a:solidFill>
                <a:latin typeface="Bahnschrift SemiBold" panose="020B0502040204020203" pitchFamily="34" charset="0"/>
              </a:endParaRPr>
            </a:p>
          </p:txBody>
        </p:sp>
        <p:sp>
          <p:nvSpPr>
            <p:cNvPr id="18" name="TextBox 17">
              <a:extLst>
                <a:ext uri="{FF2B5EF4-FFF2-40B4-BE49-F238E27FC236}">
                  <a16:creationId xmlns:a16="http://schemas.microsoft.com/office/drawing/2014/main" id="{A85F35E0-59F9-2FCC-80BC-8C69AD6F0A4D}"/>
                </a:ext>
              </a:extLst>
            </p:cNvPr>
            <p:cNvSpPr txBox="1"/>
            <p:nvPr/>
          </p:nvSpPr>
          <p:spPr>
            <a:xfrm>
              <a:off x="16042" y="5372010"/>
              <a:ext cx="12293600" cy="1015663"/>
            </a:xfrm>
            <a:prstGeom prst="rect">
              <a:avLst/>
            </a:prstGeom>
            <a:noFill/>
          </p:spPr>
          <p:txBody>
            <a:bodyPr wrap="square" rtlCol="0">
              <a:spAutoFit/>
            </a:bodyPr>
            <a:lstStyle/>
            <a:p>
              <a:pPr algn="ctr"/>
              <a:r>
                <a:rPr lang="en-US" sz="6000" dirty="0">
                  <a:solidFill>
                    <a:schemeClr val="tx1">
                      <a:alpha val="20000"/>
                    </a:schemeClr>
                  </a:solidFill>
                  <a:latin typeface="Bahnschrift SemiBold" panose="020B0502040204020203" pitchFamily="34" charset="0"/>
                </a:rPr>
                <a:t>Implementation of Human Rights</a:t>
              </a:r>
              <a:endParaRPr lang="en-ID" sz="6000" dirty="0">
                <a:solidFill>
                  <a:schemeClr val="tx1">
                    <a:alpha val="20000"/>
                  </a:schemeClr>
                </a:solidFill>
                <a:latin typeface="Bahnschrift SemiBold" panose="020B0502040204020203" pitchFamily="34" charset="0"/>
              </a:endParaRPr>
            </a:p>
          </p:txBody>
        </p:sp>
        <p:sp>
          <p:nvSpPr>
            <p:cNvPr id="19" name="TextBox 18">
              <a:extLst>
                <a:ext uri="{FF2B5EF4-FFF2-40B4-BE49-F238E27FC236}">
                  <a16:creationId xmlns:a16="http://schemas.microsoft.com/office/drawing/2014/main" id="{308C47CB-88C8-19D1-F208-8F7E02D318EC}"/>
                </a:ext>
              </a:extLst>
            </p:cNvPr>
            <p:cNvSpPr txBox="1"/>
            <p:nvPr/>
          </p:nvSpPr>
          <p:spPr>
            <a:xfrm>
              <a:off x="16042" y="6115535"/>
              <a:ext cx="12293600" cy="1015663"/>
            </a:xfrm>
            <a:prstGeom prst="rect">
              <a:avLst/>
            </a:prstGeom>
            <a:noFill/>
          </p:spPr>
          <p:txBody>
            <a:bodyPr wrap="square" rtlCol="0">
              <a:spAutoFit/>
            </a:bodyPr>
            <a:lstStyle/>
            <a:p>
              <a:pPr algn="ctr"/>
              <a:r>
                <a:rPr lang="en-US" sz="6000" dirty="0">
                  <a:solidFill>
                    <a:schemeClr val="tx1">
                      <a:alpha val="10000"/>
                    </a:schemeClr>
                  </a:solidFill>
                  <a:latin typeface="Bahnschrift SemiBold" panose="020B0502040204020203" pitchFamily="34" charset="0"/>
                </a:rPr>
                <a:t>Implementation of Human Rights</a:t>
              </a:r>
              <a:endParaRPr lang="en-ID" sz="6000" dirty="0">
                <a:solidFill>
                  <a:schemeClr val="tx1">
                    <a:alpha val="10000"/>
                  </a:schemeClr>
                </a:solidFill>
                <a:latin typeface="Bahnschrift SemiBold" panose="020B0502040204020203" pitchFamily="34" charset="0"/>
              </a:endParaRPr>
            </a:p>
          </p:txBody>
        </p:sp>
      </p:grpSp>
      <p:sp>
        <p:nvSpPr>
          <p:cNvPr id="4" name="Rectangle 3">
            <a:extLst>
              <a:ext uri="{FF2B5EF4-FFF2-40B4-BE49-F238E27FC236}">
                <a16:creationId xmlns:a16="http://schemas.microsoft.com/office/drawing/2014/main" id="{5BB7B9BC-6A32-BDAC-BB00-C03BDF54C381}"/>
              </a:ext>
            </a:extLst>
          </p:cNvPr>
          <p:cNvSpPr/>
          <p:nvPr/>
        </p:nvSpPr>
        <p:spPr>
          <a:xfrm>
            <a:off x="-9946104" y="-133928"/>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rot="5400000">
            <a:off x="-2057235" y="2843286"/>
            <a:ext cx="6429882" cy="1200329"/>
          </a:xfrm>
          <a:prstGeom prst="rect">
            <a:avLst/>
          </a:prstGeom>
          <a:solidFill>
            <a:schemeClr val="bg1">
              <a:alpha val="80000"/>
            </a:schemeClr>
          </a:solidFill>
          <a:ln>
            <a:noFill/>
          </a:ln>
        </p:spPr>
        <p:txBody>
          <a:bodyPr wrap="square">
            <a:spAutoFit/>
          </a:bodyPr>
          <a:lstStyle/>
          <a:p>
            <a:pPr algn="ctr"/>
            <a:r>
              <a:rPr lang="en-US" sz="7200" b="1" dirty="0">
                <a:latin typeface="Bahnschrift SemiBold" panose="020B0502040204020203" pitchFamily="34" charset="0"/>
              </a:rPr>
              <a:t>Article 28A</a:t>
            </a:r>
            <a:endParaRPr lang="en-ID" sz="7200" b="1" dirty="0">
              <a:latin typeface="Bahnschrift SemiBold" panose="020B0502040204020203" pitchFamily="34" charset="0"/>
            </a:endParaRPr>
          </a:p>
        </p:txBody>
      </p:sp>
      <p:sp>
        <p:nvSpPr>
          <p:cNvPr id="5" name="TextBox 4">
            <a:extLst>
              <a:ext uri="{FF2B5EF4-FFF2-40B4-BE49-F238E27FC236}">
                <a16:creationId xmlns:a16="http://schemas.microsoft.com/office/drawing/2014/main" id="{47A44D40-AFAF-8381-4519-CC21F69122A8}"/>
              </a:ext>
            </a:extLst>
          </p:cNvPr>
          <p:cNvSpPr txBox="1"/>
          <p:nvPr/>
        </p:nvSpPr>
        <p:spPr>
          <a:xfrm>
            <a:off x="2905037" y="2884982"/>
            <a:ext cx="8814980" cy="954107"/>
          </a:xfrm>
          <a:prstGeom prst="rect">
            <a:avLst/>
          </a:prstGeom>
          <a:solidFill>
            <a:srgbClr val="FFFF00">
              <a:alpha val="90000"/>
            </a:srgbClr>
          </a:solidFill>
        </p:spPr>
        <p:txBody>
          <a:bodyPr wrap="square">
            <a:spAutoFit/>
          </a:bodyPr>
          <a:lstStyle/>
          <a:p>
            <a:pPr algn="just"/>
            <a:r>
              <a:rPr lang="en-US" sz="2800" dirty="0"/>
              <a:t>Every person shall be entitled to live and be entitled to defend his/her life and living</a:t>
            </a:r>
            <a:endParaRPr lang="en-ID" sz="2800" dirty="0"/>
          </a:p>
        </p:txBody>
      </p:sp>
    </p:spTree>
    <p:extLst>
      <p:ext uri="{BB962C8B-B14F-4D97-AF65-F5344CB8AC3E}">
        <p14:creationId xmlns:p14="http://schemas.microsoft.com/office/powerpoint/2010/main" val="4112284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98D8910-E445-F85E-4DDE-78E9CB98D2EA}"/>
              </a:ext>
            </a:extLst>
          </p:cNvPr>
          <p:cNvSpPr txBox="1"/>
          <p:nvPr/>
        </p:nvSpPr>
        <p:spPr>
          <a:xfrm>
            <a:off x="-1137489" y="1034915"/>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6" name="TextBox 5">
            <a:extLst>
              <a:ext uri="{FF2B5EF4-FFF2-40B4-BE49-F238E27FC236}">
                <a16:creationId xmlns:a16="http://schemas.microsoft.com/office/drawing/2014/main" id="{AF63E7B7-7500-2BBA-4AF9-D94CE84561AB}"/>
              </a:ext>
            </a:extLst>
          </p:cNvPr>
          <p:cNvSpPr txBox="1"/>
          <p:nvPr/>
        </p:nvSpPr>
        <p:spPr>
          <a:xfrm>
            <a:off x="2881059"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7" name="TextBox 6">
            <a:extLst>
              <a:ext uri="{FF2B5EF4-FFF2-40B4-BE49-F238E27FC236}">
                <a16:creationId xmlns:a16="http://schemas.microsoft.com/office/drawing/2014/main" id="{BDEBD59D-6C19-255C-09DF-FAFB0F88022B}"/>
              </a:ext>
            </a:extLst>
          </p:cNvPr>
          <p:cNvSpPr txBox="1"/>
          <p:nvPr/>
        </p:nvSpPr>
        <p:spPr>
          <a:xfrm>
            <a:off x="6899607" y="1034914"/>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8" name="TextBox 7">
            <a:extLst>
              <a:ext uri="{FF2B5EF4-FFF2-40B4-BE49-F238E27FC236}">
                <a16:creationId xmlns:a16="http://schemas.microsoft.com/office/drawing/2014/main" id="{384BB87F-82E1-FCA3-AE96-BFC3E8894FB7}"/>
              </a:ext>
            </a:extLst>
          </p:cNvPr>
          <p:cNvSpPr txBox="1"/>
          <p:nvPr/>
        </p:nvSpPr>
        <p:spPr>
          <a:xfrm>
            <a:off x="-1137489" y="184140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10" name="TextBox 9">
            <a:extLst>
              <a:ext uri="{FF2B5EF4-FFF2-40B4-BE49-F238E27FC236}">
                <a16:creationId xmlns:a16="http://schemas.microsoft.com/office/drawing/2014/main" id="{86E54CB5-A559-3AFC-1E6D-54E25EE0F4A5}"/>
              </a:ext>
            </a:extLst>
          </p:cNvPr>
          <p:cNvSpPr txBox="1"/>
          <p:nvPr/>
        </p:nvSpPr>
        <p:spPr>
          <a:xfrm>
            <a:off x="2881059"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20" name="TextBox 19">
            <a:extLst>
              <a:ext uri="{FF2B5EF4-FFF2-40B4-BE49-F238E27FC236}">
                <a16:creationId xmlns:a16="http://schemas.microsoft.com/office/drawing/2014/main" id="{5EE8C33E-BDBB-301A-5308-96AD79416660}"/>
              </a:ext>
            </a:extLst>
          </p:cNvPr>
          <p:cNvSpPr txBox="1"/>
          <p:nvPr/>
        </p:nvSpPr>
        <p:spPr>
          <a:xfrm>
            <a:off x="6899607" y="184140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24" name="TextBox 23">
            <a:extLst>
              <a:ext uri="{FF2B5EF4-FFF2-40B4-BE49-F238E27FC236}">
                <a16:creationId xmlns:a16="http://schemas.microsoft.com/office/drawing/2014/main" id="{874B2098-B204-F8EB-865B-5FA00661E70A}"/>
              </a:ext>
            </a:extLst>
          </p:cNvPr>
          <p:cNvSpPr txBox="1"/>
          <p:nvPr/>
        </p:nvSpPr>
        <p:spPr>
          <a:xfrm>
            <a:off x="-1137489" y="2647897"/>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25" name="TextBox 24">
            <a:extLst>
              <a:ext uri="{FF2B5EF4-FFF2-40B4-BE49-F238E27FC236}">
                <a16:creationId xmlns:a16="http://schemas.microsoft.com/office/drawing/2014/main" id="{3855A549-66D2-6FC0-7698-12B4D39DA905}"/>
              </a:ext>
            </a:extLst>
          </p:cNvPr>
          <p:cNvSpPr txBox="1"/>
          <p:nvPr/>
        </p:nvSpPr>
        <p:spPr>
          <a:xfrm>
            <a:off x="2881059"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26" name="TextBox 25">
            <a:extLst>
              <a:ext uri="{FF2B5EF4-FFF2-40B4-BE49-F238E27FC236}">
                <a16:creationId xmlns:a16="http://schemas.microsoft.com/office/drawing/2014/main" id="{98A55C96-C732-FC8A-A3D5-E97F51BFC8E2}"/>
              </a:ext>
            </a:extLst>
          </p:cNvPr>
          <p:cNvSpPr txBox="1"/>
          <p:nvPr/>
        </p:nvSpPr>
        <p:spPr>
          <a:xfrm>
            <a:off x="6899607" y="2647896"/>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27" name="TextBox 26">
            <a:extLst>
              <a:ext uri="{FF2B5EF4-FFF2-40B4-BE49-F238E27FC236}">
                <a16:creationId xmlns:a16="http://schemas.microsoft.com/office/drawing/2014/main" id="{6AD36C18-D64C-6536-196D-B78B1610ED22}"/>
              </a:ext>
            </a:extLst>
          </p:cNvPr>
          <p:cNvSpPr txBox="1"/>
          <p:nvPr/>
        </p:nvSpPr>
        <p:spPr>
          <a:xfrm>
            <a:off x="-1137489" y="345438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28" name="TextBox 27">
            <a:extLst>
              <a:ext uri="{FF2B5EF4-FFF2-40B4-BE49-F238E27FC236}">
                <a16:creationId xmlns:a16="http://schemas.microsoft.com/office/drawing/2014/main" id="{1E7BF0AE-0F79-F4BC-6DD8-1C3F61A1475C}"/>
              </a:ext>
            </a:extLst>
          </p:cNvPr>
          <p:cNvSpPr txBox="1"/>
          <p:nvPr/>
        </p:nvSpPr>
        <p:spPr>
          <a:xfrm>
            <a:off x="2881059"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29" name="TextBox 28">
            <a:extLst>
              <a:ext uri="{FF2B5EF4-FFF2-40B4-BE49-F238E27FC236}">
                <a16:creationId xmlns:a16="http://schemas.microsoft.com/office/drawing/2014/main" id="{E0228858-695C-9CBF-48F9-C01B0881B436}"/>
              </a:ext>
            </a:extLst>
          </p:cNvPr>
          <p:cNvSpPr txBox="1"/>
          <p:nvPr/>
        </p:nvSpPr>
        <p:spPr>
          <a:xfrm>
            <a:off x="6899607" y="345438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30" name="TextBox 29">
            <a:extLst>
              <a:ext uri="{FF2B5EF4-FFF2-40B4-BE49-F238E27FC236}">
                <a16:creationId xmlns:a16="http://schemas.microsoft.com/office/drawing/2014/main" id="{85D0101C-22E6-EE14-7660-B317082A54A3}"/>
              </a:ext>
            </a:extLst>
          </p:cNvPr>
          <p:cNvSpPr txBox="1"/>
          <p:nvPr/>
        </p:nvSpPr>
        <p:spPr>
          <a:xfrm>
            <a:off x="-1137489" y="4260879"/>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31" name="TextBox 30">
            <a:extLst>
              <a:ext uri="{FF2B5EF4-FFF2-40B4-BE49-F238E27FC236}">
                <a16:creationId xmlns:a16="http://schemas.microsoft.com/office/drawing/2014/main" id="{2B339C2A-ED18-B597-54C9-85CA418E65F3}"/>
              </a:ext>
            </a:extLst>
          </p:cNvPr>
          <p:cNvSpPr txBox="1"/>
          <p:nvPr/>
        </p:nvSpPr>
        <p:spPr>
          <a:xfrm>
            <a:off x="2881059"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32" name="TextBox 31">
            <a:extLst>
              <a:ext uri="{FF2B5EF4-FFF2-40B4-BE49-F238E27FC236}">
                <a16:creationId xmlns:a16="http://schemas.microsoft.com/office/drawing/2014/main" id="{5771700D-4D58-74F0-13E6-2E163A849E20}"/>
              </a:ext>
            </a:extLst>
          </p:cNvPr>
          <p:cNvSpPr txBox="1"/>
          <p:nvPr/>
        </p:nvSpPr>
        <p:spPr>
          <a:xfrm>
            <a:off x="6899607" y="4260878"/>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33" name="TextBox 32">
            <a:extLst>
              <a:ext uri="{FF2B5EF4-FFF2-40B4-BE49-F238E27FC236}">
                <a16:creationId xmlns:a16="http://schemas.microsoft.com/office/drawing/2014/main" id="{2B2082AB-673D-CAAF-A652-7987DEF6A083}"/>
              </a:ext>
            </a:extLst>
          </p:cNvPr>
          <p:cNvSpPr txBox="1"/>
          <p:nvPr/>
        </p:nvSpPr>
        <p:spPr>
          <a:xfrm>
            <a:off x="-1137489" y="5067371"/>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34" name="TextBox 33">
            <a:extLst>
              <a:ext uri="{FF2B5EF4-FFF2-40B4-BE49-F238E27FC236}">
                <a16:creationId xmlns:a16="http://schemas.microsoft.com/office/drawing/2014/main" id="{81B30980-4622-5088-A4C2-FE4118ED65C7}"/>
              </a:ext>
            </a:extLst>
          </p:cNvPr>
          <p:cNvSpPr txBox="1"/>
          <p:nvPr/>
        </p:nvSpPr>
        <p:spPr>
          <a:xfrm>
            <a:off x="2881059"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35" name="TextBox 34">
            <a:extLst>
              <a:ext uri="{FF2B5EF4-FFF2-40B4-BE49-F238E27FC236}">
                <a16:creationId xmlns:a16="http://schemas.microsoft.com/office/drawing/2014/main" id="{EC77FC1B-DFA9-18BB-22F9-4C5FF36D6AE2}"/>
              </a:ext>
            </a:extLst>
          </p:cNvPr>
          <p:cNvSpPr txBox="1"/>
          <p:nvPr/>
        </p:nvSpPr>
        <p:spPr>
          <a:xfrm>
            <a:off x="6899607" y="506737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36" name="TextBox 35">
            <a:extLst>
              <a:ext uri="{FF2B5EF4-FFF2-40B4-BE49-F238E27FC236}">
                <a16:creationId xmlns:a16="http://schemas.microsoft.com/office/drawing/2014/main" id="{BC922AF7-80E2-89DA-D86D-6C23B38B82A6}"/>
              </a:ext>
            </a:extLst>
          </p:cNvPr>
          <p:cNvSpPr txBox="1"/>
          <p:nvPr/>
        </p:nvSpPr>
        <p:spPr>
          <a:xfrm>
            <a:off x="-1137489" y="5873861"/>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37" name="TextBox 36">
            <a:extLst>
              <a:ext uri="{FF2B5EF4-FFF2-40B4-BE49-F238E27FC236}">
                <a16:creationId xmlns:a16="http://schemas.microsoft.com/office/drawing/2014/main" id="{968F201B-6E3F-CEF4-D286-B4C94C9EDDB3}"/>
              </a:ext>
            </a:extLst>
          </p:cNvPr>
          <p:cNvSpPr txBox="1"/>
          <p:nvPr/>
        </p:nvSpPr>
        <p:spPr>
          <a:xfrm>
            <a:off x="2881059"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38" name="TextBox 37">
            <a:extLst>
              <a:ext uri="{FF2B5EF4-FFF2-40B4-BE49-F238E27FC236}">
                <a16:creationId xmlns:a16="http://schemas.microsoft.com/office/drawing/2014/main" id="{1CE9EA07-9AC7-1A01-CFCA-994DA28D5943}"/>
              </a:ext>
            </a:extLst>
          </p:cNvPr>
          <p:cNvSpPr txBox="1"/>
          <p:nvPr/>
        </p:nvSpPr>
        <p:spPr>
          <a:xfrm>
            <a:off x="6899607" y="5873860"/>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39" name="TextBox 38">
            <a:extLst>
              <a:ext uri="{FF2B5EF4-FFF2-40B4-BE49-F238E27FC236}">
                <a16:creationId xmlns:a16="http://schemas.microsoft.com/office/drawing/2014/main" id="{8CEB8091-B812-61DF-FA57-0DE57CB86500}"/>
              </a:ext>
            </a:extLst>
          </p:cNvPr>
          <p:cNvSpPr txBox="1"/>
          <p:nvPr/>
        </p:nvSpPr>
        <p:spPr>
          <a:xfrm>
            <a:off x="-1137489" y="6680353"/>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40" name="TextBox 39">
            <a:extLst>
              <a:ext uri="{FF2B5EF4-FFF2-40B4-BE49-F238E27FC236}">
                <a16:creationId xmlns:a16="http://schemas.microsoft.com/office/drawing/2014/main" id="{54A526E8-57D8-56C6-9BB1-D8DD852A627C}"/>
              </a:ext>
            </a:extLst>
          </p:cNvPr>
          <p:cNvSpPr txBox="1"/>
          <p:nvPr/>
        </p:nvSpPr>
        <p:spPr>
          <a:xfrm>
            <a:off x="2881059" y="6680352"/>
            <a:ext cx="6429882" cy="1015663"/>
          </a:xfrm>
          <a:prstGeom prst="rect">
            <a:avLst/>
          </a:prstGeom>
          <a:noFill/>
          <a:ln>
            <a:noFill/>
          </a:ln>
        </p:spPr>
        <p:txBody>
          <a:bodyPr wrap="square">
            <a:spAutoFit/>
          </a:bodyPr>
          <a:lstStyle/>
          <a:p>
            <a:pPr algn="ctr"/>
            <a:r>
              <a:rPr lang="en-US" sz="6000" b="1" dirty="0">
                <a:solidFill>
                  <a:schemeClr val="tx1">
                    <a:alpha val="50000"/>
                  </a:schemeClr>
                </a:solidFill>
                <a:latin typeface="Bahnschrift SemiBold" panose="020B0502040204020203" pitchFamily="34" charset="0"/>
              </a:rPr>
              <a:t>Article 28A</a:t>
            </a:r>
            <a:endParaRPr lang="en-ID" sz="6000" b="1" dirty="0">
              <a:solidFill>
                <a:schemeClr val="tx1">
                  <a:alpha val="50000"/>
                </a:schemeClr>
              </a:solidFill>
              <a:latin typeface="Bahnschrift SemiBold" panose="020B0502040204020203" pitchFamily="34" charset="0"/>
            </a:endParaRPr>
          </a:p>
        </p:txBody>
      </p:sp>
      <p:sp>
        <p:nvSpPr>
          <p:cNvPr id="4" name="Rectangle 3">
            <a:extLst>
              <a:ext uri="{FF2B5EF4-FFF2-40B4-BE49-F238E27FC236}">
                <a16:creationId xmlns:a16="http://schemas.microsoft.com/office/drawing/2014/main" id="{5BB7B9BC-6A32-BDAC-BB00-C03BDF54C381}"/>
              </a:ext>
            </a:extLst>
          </p:cNvPr>
          <p:cNvSpPr/>
          <p:nvPr/>
        </p:nvSpPr>
        <p:spPr>
          <a:xfrm>
            <a:off x="-50800" y="-5449182"/>
            <a:ext cx="12293600" cy="6991928"/>
          </a:xfrm>
          <a:prstGeom prst="rect">
            <a:avLst/>
          </a:prstGeom>
          <a:gradFill flip="none" rotWithShape="1">
            <a:gsLst>
              <a:gs pos="0">
                <a:srgbClr val="FFFF00">
                  <a:lumMod val="70000"/>
                </a:srgbClr>
              </a:gs>
              <a:gs pos="100000">
                <a:srgbClr val="FFFF00"/>
              </a:gs>
            </a:gsLst>
            <a:lin ang="15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3" name="TextBox 2">
            <a:extLst>
              <a:ext uri="{FF2B5EF4-FFF2-40B4-BE49-F238E27FC236}">
                <a16:creationId xmlns:a16="http://schemas.microsoft.com/office/drawing/2014/main" id="{6742C7F2-67FD-275B-EC6C-49C4B6E6B58F}"/>
              </a:ext>
            </a:extLst>
          </p:cNvPr>
          <p:cNvSpPr txBox="1"/>
          <p:nvPr/>
        </p:nvSpPr>
        <p:spPr>
          <a:xfrm>
            <a:off x="2881059" y="228422"/>
            <a:ext cx="6429882" cy="1015663"/>
          </a:xfrm>
          <a:prstGeom prst="rect">
            <a:avLst/>
          </a:prstGeom>
          <a:solidFill>
            <a:schemeClr val="bg1">
              <a:alpha val="80000"/>
            </a:schemeClr>
          </a:solidFill>
          <a:ln>
            <a:noFill/>
          </a:ln>
        </p:spPr>
        <p:txBody>
          <a:bodyPr wrap="square">
            <a:spAutoFit/>
          </a:bodyPr>
          <a:lstStyle/>
          <a:p>
            <a:pPr algn="ctr"/>
            <a:r>
              <a:rPr lang="en-US" sz="6000" b="1" dirty="0">
                <a:latin typeface="Bahnschrift SemiBold" panose="020B0502040204020203" pitchFamily="34" charset="0"/>
              </a:rPr>
              <a:t>Implementation</a:t>
            </a:r>
            <a:endParaRPr lang="en-ID" sz="6000" b="1" dirty="0">
              <a:latin typeface="Bahnschrift SemiBold" panose="020B0502040204020203" pitchFamily="34" charset="0"/>
            </a:endParaRPr>
          </a:p>
        </p:txBody>
      </p:sp>
      <p:sp>
        <p:nvSpPr>
          <p:cNvPr id="2" name="TextBox 1">
            <a:extLst>
              <a:ext uri="{FF2B5EF4-FFF2-40B4-BE49-F238E27FC236}">
                <a16:creationId xmlns:a16="http://schemas.microsoft.com/office/drawing/2014/main" id="{F5BAE049-6BDF-65ED-C6DE-3400020E18D1}"/>
              </a:ext>
            </a:extLst>
          </p:cNvPr>
          <p:cNvSpPr txBox="1"/>
          <p:nvPr/>
        </p:nvSpPr>
        <p:spPr>
          <a:xfrm>
            <a:off x="1688510" y="3186506"/>
            <a:ext cx="8814980" cy="954107"/>
          </a:xfrm>
          <a:prstGeom prst="rect">
            <a:avLst/>
          </a:prstGeom>
          <a:solidFill>
            <a:srgbClr val="FFFF00">
              <a:alpha val="90000"/>
            </a:srgbClr>
          </a:solidFill>
        </p:spPr>
        <p:txBody>
          <a:bodyPr wrap="square">
            <a:spAutoFit/>
          </a:bodyPr>
          <a:lstStyle/>
          <a:p>
            <a:pPr algn="just"/>
            <a:r>
              <a:rPr lang="en-US" sz="2800" dirty="0"/>
              <a:t>Implementation in government: Contained in article 30 of the 1945 Constitution paragraph 4</a:t>
            </a:r>
            <a:endParaRPr lang="en-ID" sz="2800" dirty="0"/>
          </a:p>
        </p:txBody>
      </p:sp>
    </p:spTree>
    <p:extLst>
      <p:ext uri="{BB962C8B-B14F-4D97-AF65-F5344CB8AC3E}">
        <p14:creationId xmlns:p14="http://schemas.microsoft.com/office/powerpoint/2010/main" val="41070084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1243</TotalTime>
  <Words>3140</Words>
  <Application>Microsoft Office PowerPoint</Application>
  <PresentationFormat>Widescreen</PresentationFormat>
  <Paragraphs>688</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Bahnschrift SemiBold</vt:lpstr>
      <vt:lpstr>Bahnschrift SemiCondensed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wildaniazizi@outlook.com</dc:creator>
  <cp:lastModifiedBy>wildani azizi</cp:lastModifiedBy>
  <cp:revision>8</cp:revision>
  <dcterms:created xsi:type="dcterms:W3CDTF">2022-09-28T07:51:14Z</dcterms:created>
  <dcterms:modified xsi:type="dcterms:W3CDTF">2022-11-11T01:22:02Z</dcterms:modified>
</cp:coreProperties>
</file>